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5" r:id="rId10"/>
    <p:sldId id="280" r:id="rId11"/>
    <p:sldId id="263" r:id="rId12"/>
    <p:sldId id="278" r:id="rId13"/>
    <p:sldId id="268" r:id="rId14"/>
    <p:sldId id="271" r:id="rId15"/>
    <p:sldId id="272" r:id="rId16"/>
    <p:sldId id="273" r:id="rId17"/>
    <p:sldId id="274" r:id="rId18"/>
    <p:sldId id="275" r:id="rId19"/>
    <p:sldId id="281" r:id="rId20"/>
    <p:sldId id="276" r:id="rId21"/>
    <p:sldId id="279" r:id="rId22"/>
    <p:sldId id="282" r:id="rId23"/>
    <p:sldId id="28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FC83B-101A-874F-8D82-2E6A66D9E8E7}" v="158" dt="2020-06-04T09:09:41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9" d="100"/>
          <a:sy n="89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BF7DF-EFAA-4503-8685-9247D4B6C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F60556-81F0-4DAC-BCA8-6689A5E55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Updated SL optimization plots</a:t>
          </a:r>
        </a:p>
      </dgm:t>
    </dgm:pt>
    <dgm:pt modelId="{49BD5A97-732D-4800-8A31-7A6EB2A21AA9}" type="parTrans" cxnId="{6DA77EFD-A1DD-46EA-B425-871B7A420212}">
      <dgm:prSet/>
      <dgm:spPr/>
      <dgm:t>
        <a:bodyPr/>
        <a:lstStyle/>
        <a:p>
          <a:endParaRPr lang="en-US"/>
        </a:p>
      </dgm:t>
    </dgm:pt>
    <dgm:pt modelId="{F175A918-1FC9-47A7-ACB2-8F76DBF1B7CD}" type="sibTrans" cxnId="{6DA77EFD-A1DD-46EA-B425-871B7A420212}">
      <dgm:prSet/>
      <dgm:spPr/>
      <dgm:t>
        <a:bodyPr/>
        <a:lstStyle/>
        <a:p>
          <a:endParaRPr lang="en-US"/>
        </a:p>
      </dgm:t>
    </dgm:pt>
    <dgm:pt modelId="{377F17D5-117C-4860-A55D-0FB491469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Updated BL optimization plots</a:t>
          </a:r>
        </a:p>
      </dgm:t>
    </dgm:pt>
    <dgm:pt modelId="{2CB039AE-783A-4A61-A382-50D7780F7B23}" type="parTrans" cxnId="{59EDF6D3-B071-4282-9B6E-4F1EBFC72356}">
      <dgm:prSet/>
      <dgm:spPr/>
      <dgm:t>
        <a:bodyPr/>
        <a:lstStyle/>
        <a:p>
          <a:endParaRPr lang="en-US"/>
        </a:p>
      </dgm:t>
    </dgm:pt>
    <dgm:pt modelId="{B32307AC-D959-4E40-856D-A0179BCF6AAD}" type="sibTrans" cxnId="{59EDF6D3-B071-4282-9B6E-4F1EBFC72356}">
      <dgm:prSet/>
      <dgm:spPr/>
      <dgm:t>
        <a:bodyPr/>
        <a:lstStyle/>
        <a:p>
          <a:endParaRPr lang="en-US"/>
        </a:p>
      </dgm:t>
    </dgm:pt>
    <dgm:pt modelId="{6E6F6252-484B-4C04-BA57-DD304A1B5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 of parameters</a:t>
          </a:r>
        </a:p>
      </dgm:t>
    </dgm:pt>
    <dgm:pt modelId="{04A1DA4E-6B41-47C2-8EA3-13C2B15C3FAE}" type="parTrans" cxnId="{2500F4BE-572A-445F-A724-49E4C682E900}">
      <dgm:prSet/>
      <dgm:spPr/>
      <dgm:t>
        <a:bodyPr/>
        <a:lstStyle/>
        <a:p>
          <a:endParaRPr lang="en-US"/>
        </a:p>
      </dgm:t>
    </dgm:pt>
    <dgm:pt modelId="{B13CE2E6-83FB-4B98-8F85-BAAF90AF3C2A}" type="sibTrans" cxnId="{2500F4BE-572A-445F-A724-49E4C682E900}">
      <dgm:prSet/>
      <dgm:spPr/>
      <dgm:t>
        <a:bodyPr/>
        <a:lstStyle/>
        <a:p>
          <a:endParaRPr lang="en-US"/>
        </a:p>
      </dgm:t>
    </dgm:pt>
    <dgm:pt modelId="{CB14D6AF-CE1B-A44C-AD91-E3314840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ISPP Plot</a:t>
          </a:r>
        </a:p>
      </dgm:t>
    </dgm:pt>
    <dgm:pt modelId="{BFE811A3-5F30-274C-831B-B1A399AABB87}" type="parTrans" cxnId="{B70ABBFF-2F55-884C-B33A-F894391FF5A9}">
      <dgm:prSet/>
      <dgm:spPr/>
      <dgm:t>
        <a:bodyPr/>
        <a:lstStyle/>
        <a:p>
          <a:endParaRPr lang="en-US"/>
        </a:p>
      </dgm:t>
    </dgm:pt>
    <dgm:pt modelId="{0CB4C28F-DC32-C244-8011-F5296D12828A}" type="sibTrans" cxnId="{B70ABBFF-2F55-884C-B33A-F894391FF5A9}">
      <dgm:prSet/>
      <dgm:spPr/>
      <dgm:t>
        <a:bodyPr/>
        <a:lstStyle/>
        <a:p>
          <a:endParaRPr lang="en-US"/>
        </a:p>
      </dgm:t>
    </dgm:pt>
    <dgm:pt modelId="{356E7937-4A33-C345-85DE-D61190EC7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BER Plot</a:t>
          </a:r>
        </a:p>
      </dgm:t>
    </dgm:pt>
    <dgm:pt modelId="{25C7B72D-E3C3-FA49-A3E1-A041B23A40DB}" type="parTrans" cxnId="{A878F251-1317-3749-A95E-253840AB0E07}">
      <dgm:prSet/>
      <dgm:spPr/>
      <dgm:t>
        <a:bodyPr/>
        <a:lstStyle/>
        <a:p>
          <a:endParaRPr lang="en-US"/>
        </a:p>
      </dgm:t>
    </dgm:pt>
    <dgm:pt modelId="{4A432539-EA86-5C4C-8A62-B8F2E3F2B0E6}" type="sibTrans" cxnId="{A878F251-1317-3749-A95E-253840AB0E07}">
      <dgm:prSet/>
      <dgm:spPr/>
      <dgm:t>
        <a:bodyPr/>
        <a:lstStyle/>
        <a:p>
          <a:endParaRPr lang="en-US"/>
        </a:p>
      </dgm:t>
    </dgm:pt>
    <dgm:pt modelId="{0A1866CB-BF9B-EE45-9BDB-63E1BB014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Sweep Plots</a:t>
          </a:r>
        </a:p>
      </dgm:t>
    </dgm:pt>
    <dgm:pt modelId="{B92607F9-648E-3F46-B9DB-9D0208CBC6E2}" type="parTrans" cxnId="{0E20A5A3-075E-5349-B03C-24AC4670DC6C}">
      <dgm:prSet/>
      <dgm:spPr/>
      <dgm:t>
        <a:bodyPr/>
        <a:lstStyle/>
        <a:p>
          <a:endParaRPr lang="en-US"/>
        </a:p>
      </dgm:t>
    </dgm:pt>
    <dgm:pt modelId="{6D21D075-85DE-8740-B488-51ABFF7CD686}" type="sibTrans" cxnId="{0E20A5A3-075E-5349-B03C-24AC4670DC6C}">
      <dgm:prSet/>
      <dgm:spPr/>
      <dgm:t>
        <a:bodyPr/>
        <a:lstStyle/>
        <a:p>
          <a:endParaRPr lang="en-US"/>
        </a:p>
      </dgm:t>
    </dgm:pt>
    <dgm:pt modelId="{C3B931DE-5B89-4D66-A1BF-74C9CC9A8D08}" type="pres">
      <dgm:prSet presAssocID="{1EABF7DF-EFAA-4503-8685-9247D4B6CA47}" presName="root" presStyleCnt="0">
        <dgm:presLayoutVars>
          <dgm:dir/>
          <dgm:resizeHandles val="exact"/>
        </dgm:presLayoutVars>
      </dgm:prSet>
      <dgm:spPr/>
    </dgm:pt>
    <dgm:pt modelId="{9CC13B5B-9D16-4B12-985A-93E574D07304}" type="pres">
      <dgm:prSet presAssocID="{19F60556-81F0-4DAC-BCA8-6689A5E55CF9}" presName="compNode" presStyleCnt="0"/>
      <dgm:spPr/>
    </dgm:pt>
    <dgm:pt modelId="{32F0127A-0D1B-4792-9A06-7E0C010EC2C6}" type="pres">
      <dgm:prSet presAssocID="{19F60556-81F0-4DAC-BCA8-6689A5E55CF9}" presName="bgRect" presStyleLbl="bgShp" presStyleIdx="0" presStyleCnt="6"/>
      <dgm:spPr/>
    </dgm:pt>
    <dgm:pt modelId="{9ECD864A-26A7-4DAB-83E8-79909CA4F91C}" type="pres">
      <dgm:prSet presAssocID="{19F60556-81F0-4DAC-BCA8-6689A5E55C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162CB3-F14C-49B6-BAA1-28B3A20C16EA}" type="pres">
      <dgm:prSet presAssocID="{19F60556-81F0-4DAC-BCA8-6689A5E55CF9}" presName="spaceRect" presStyleCnt="0"/>
      <dgm:spPr/>
    </dgm:pt>
    <dgm:pt modelId="{AFEC0604-B9E1-4CB5-8670-E865DF061789}" type="pres">
      <dgm:prSet presAssocID="{19F60556-81F0-4DAC-BCA8-6689A5E55CF9}" presName="parTx" presStyleLbl="revTx" presStyleIdx="0" presStyleCnt="6">
        <dgm:presLayoutVars>
          <dgm:chMax val="0"/>
          <dgm:chPref val="0"/>
        </dgm:presLayoutVars>
      </dgm:prSet>
      <dgm:spPr/>
    </dgm:pt>
    <dgm:pt modelId="{5E90F139-EB15-4162-A89D-7105F8BD8AE8}" type="pres">
      <dgm:prSet presAssocID="{F175A918-1FC9-47A7-ACB2-8F76DBF1B7CD}" presName="sibTrans" presStyleCnt="0"/>
      <dgm:spPr/>
    </dgm:pt>
    <dgm:pt modelId="{4489C363-A005-4326-9C8F-9223BEC1BD96}" type="pres">
      <dgm:prSet presAssocID="{377F17D5-117C-4860-A55D-0FB491469EC4}" presName="compNode" presStyleCnt="0"/>
      <dgm:spPr/>
    </dgm:pt>
    <dgm:pt modelId="{A61E65B7-AB9D-41A1-9969-08DEB62F4D25}" type="pres">
      <dgm:prSet presAssocID="{377F17D5-117C-4860-A55D-0FB491469EC4}" presName="bgRect" presStyleLbl="bgShp" presStyleIdx="1" presStyleCnt="6"/>
      <dgm:spPr/>
    </dgm:pt>
    <dgm:pt modelId="{5DB28F19-A5AB-4D48-AD51-B8F020C794F6}" type="pres">
      <dgm:prSet presAssocID="{377F17D5-117C-4860-A55D-0FB491469E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E5F9FEA-A300-49E1-9488-CEACADECF8AF}" type="pres">
      <dgm:prSet presAssocID="{377F17D5-117C-4860-A55D-0FB491469EC4}" presName="spaceRect" presStyleCnt="0"/>
      <dgm:spPr/>
    </dgm:pt>
    <dgm:pt modelId="{91F32D89-AA7C-4E0C-AFE9-62EC4D0ED0AC}" type="pres">
      <dgm:prSet presAssocID="{377F17D5-117C-4860-A55D-0FB491469EC4}" presName="parTx" presStyleLbl="revTx" presStyleIdx="1" presStyleCnt="6">
        <dgm:presLayoutVars>
          <dgm:chMax val="0"/>
          <dgm:chPref val="0"/>
        </dgm:presLayoutVars>
      </dgm:prSet>
      <dgm:spPr/>
    </dgm:pt>
    <dgm:pt modelId="{ABAC8932-6B4A-4EB1-9081-B49D1EE181A0}" type="pres">
      <dgm:prSet presAssocID="{B32307AC-D959-4E40-856D-A0179BCF6AAD}" presName="sibTrans" presStyleCnt="0"/>
      <dgm:spPr/>
    </dgm:pt>
    <dgm:pt modelId="{C5E69B94-F804-46CD-9D36-01AD77484738}" type="pres">
      <dgm:prSet presAssocID="{6E6F6252-484B-4C04-BA57-DD304A1B5F0E}" presName="compNode" presStyleCnt="0"/>
      <dgm:spPr/>
    </dgm:pt>
    <dgm:pt modelId="{6B4F616B-E215-43DF-9228-93D8978A897C}" type="pres">
      <dgm:prSet presAssocID="{6E6F6252-484B-4C04-BA57-DD304A1B5F0E}" presName="bgRect" presStyleLbl="bgShp" presStyleIdx="2" presStyleCnt="6"/>
      <dgm:spPr/>
    </dgm:pt>
    <dgm:pt modelId="{C7100D16-8DA4-46E4-B7A3-4C208061C410}" type="pres">
      <dgm:prSet presAssocID="{6E6F6252-484B-4C04-BA57-DD304A1B5F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B0DEE55-0365-41AD-9A81-B79487602EC7}" type="pres">
      <dgm:prSet presAssocID="{6E6F6252-484B-4C04-BA57-DD304A1B5F0E}" presName="spaceRect" presStyleCnt="0"/>
      <dgm:spPr/>
    </dgm:pt>
    <dgm:pt modelId="{0936696B-5331-4842-BB4B-8FB357DEF80B}" type="pres">
      <dgm:prSet presAssocID="{6E6F6252-484B-4C04-BA57-DD304A1B5F0E}" presName="parTx" presStyleLbl="revTx" presStyleIdx="2" presStyleCnt="6">
        <dgm:presLayoutVars>
          <dgm:chMax val="0"/>
          <dgm:chPref val="0"/>
        </dgm:presLayoutVars>
      </dgm:prSet>
      <dgm:spPr/>
    </dgm:pt>
    <dgm:pt modelId="{8B547BB8-D930-4A35-ABC8-3036594F2F76}" type="pres">
      <dgm:prSet presAssocID="{B13CE2E6-83FB-4B98-8F85-BAAF90AF3C2A}" presName="sibTrans" presStyleCnt="0"/>
      <dgm:spPr/>
    </dgm:pt>
    <dgm:pt modelId="{82745398-B819-42F7-9844-15722026349C}" type="pres">
      <dgm:prSet presAssocID="{CB14D6AF-CE1B-A44C-AD91-E331484035F8}" presName="compNode" presStyleCnt="0"/>
      <dgm:spPr/>
    </dgm:pt>
    <dgm:pt modelId="{FE44285B-0627-4297-B0B4-86109B853601}" type="pres">
      <dgm:prSet presAssocID="{CB14D6AF-CE1B-A44C-AD91-E331484035F8}" presName="bgRect" presStyleLbl="bgShp" presStyleIdx="3" presStyleCnt="6"/>
      <dgm:spPr/>
    </dgm:pt>
    <dgm:pt modelId="{EC0D435F-30B9-4F10-80C8-6B61D714704B}" type="pres">
      <dgm:prSet presAssocID="{CB14D6AF-CE1B-A44C-AD91-E331484035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3D17B73-BE0A-4E8A-A248-75C863A21563}" type="pres">
      <dgm:prSet presAssocID="{CB14D6AF-CE1B-A44C-AD91-E331484035F8}" presName="spaceRect" presStyleCnt="0"/>
      <dgm:spPr/>
    </dgm:pt>
    <dgm:pt modelId="{CFF52D8C-C681-4208-980D-133DE91CDFB5}" type="pres">
      <dgm:prSet presAssocID="{CB14D6AF-CE1B-A44C-AD91-E331484035F8}" presName="parTx" presStyleLbl="revTx" presStyleIdx="3" presStyleCnt="6">
        <dgm:presLayoutVars>
          <dgm:chMax val="0"/>
          <dgm:chPref val="0"/>
        </dgm:presLayoutVars>
      </dgm:prSet>
      <dgm:spPr/>
    </dgm:pt>
    <dgm:pt modelId="{8A8773D0-8869-4CA9-85B7-E7C4337FB9F8}" type="pres">
      <dgm:prSet presAssocID="{0CB4C28F-DC32-C244-8011-F5296D12828A}" presName="sibTrans" presStyleCnt="0"/>
      <dgm:spPr/>
    </dgm:pt>
    <dgm:pt modelId="{F768A2B8-F9BD-492A-B4CD-F412E3AE7BDB}" type="pres">
      <dgm:prSet presAssocID="{356E7937-4A33-C345-85DE-D61190EC7E5C}" presName="compNode" presStyleCnt="0"/>
      <dgm:spPr/>
    </dgm:pt>
    <dgm:pt modelId="{7613072C-A948-449B-A395-B553317E15CA}" type="pres">
      <dgm:prSet presAssocID="{356E7937-4A33-C345-85DE-D61190EC7E5C}" presName="bgRect" presStyleLbl="bgShp" presStyleIdx="4" presStyleCnt="6"/>
      <dgm:spPr/>
    </dgm:pt>
    <dgm:pt modelId="{E7A81F21-5B54-47A0-9DA5-ED080EDFC212}" type="pres">
      <dgm:prSet presAssocID="{356E7937-4A33-C345-85DE-D61190EC7E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3419193-AC5D-42DA-B563-47871605380D}" type="pres">
      <dgm:prSet presAssocID="{356E7937-4A33-C345-85DE-D61190EC7E5C}" presName="spaceRect" presStyleCnt="0"/>
      <dgm:spPr/>
    </dgm:pt>
    <dgm:pt modelId="{5DBA5D4D-8892-496E-BD11-EBC762D1A205}" type="pres">
      <dgm:prSet presAssocID="{356E7937-4A33-C345-85DE-D61190EC7E5C}" presName="parTx" presStyleLbl="revTx" presStyleIdx="4" presStyleCnt="6">
        <dgm:presLayoutVars>
          <dgm:chMax val="0"/>
          <dgm:chPref val="0"/>
        </dgm:presLayoutVars>
      </dgm:prSet>
      <dgm:spPr/>
    </dgm:pt>
    <dgm:pt modelId="{59C47D09-8ACB-4DA1-84B4-D79FCD0097B2}" type="pres">
      <dgm:prSet presAssocID="{4A432539-EA86-5C4C-8A62-B8F2E3F2B0E6}" presName="sibTrans" presStyleCnt="0"/>
      <dgm:spPr/>
    </dgm:pt>
    <dgm:pt modelId="{F2814109-F10D-4813-9E91-FA8AD37CF4E2}" type="pres">
      <dgm:prSet presAssocID="{0A1866CB-BF9B-EE45-9BDB-63E1BB0146B9}" presName="compNode" presStyleCnt="0"/>
      <dgm:spPr/>
    </dgm:pt>
    <dgm:pt modelId="{23D2622F-8B40-49FA-A0A4-268A5005C5C8}" type="pres">
      <dgm:prSet presAssocID="{0A1866CB-BF9B-EE45-9BDB-63E1BB0146B9}" presName="bgRect" presStyleLbl="bgShp" presStyleIdx="5" presStyleCnt="6"/>
      <dgm:spPr/>
    </dgm:pt>
    <dgm:pt modelId="{A042FDD1-5FC7-4669-B41F-2CEFAD83F872}" type="pres">
      <dgm:prSet presAssocID="{0A1866CB-BF9B-EE45-9BDB-63E1BB0146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F65F31E-CD57-441E-B50D-C45E89C79459}" type="pres">
      <dgm:prSet presAssocID="{0A1866CB-BF9B-EE45-9BDB-63E1BB0146B9}" presName="spaceRect" presStyleCnt="0"/>
      <dgm:spPr/>
    </dgm:pt>
    <dgm:pt modelId="{9C21A91B-A800-40DC-9B47-7231552F9D57}" type="pres">
      <dgm:prSet presAssocID="{0A1866CB-BF9B-EE45-9BDB-63E1BB0146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7A6CF1A-2748-F546-8376-3FB4CD2B10F5}" type="presOf" srcId="{1EABF7DF-EFAA-4503-8685-9247D4B6CA47}" destId="{C3B931DE-5B89-4D66-A1BF-74C9CC9A8D08}" srcOrd="0" destOrd="0" presId="urn:microsoft.com/office/officeart/2018/2/layout/IconVerticalSolidList"/>
    <dgm:cxn modelId="{2529223B-5A67-E14B-9F30-F850A529D836}" type="presOf" srcId="{19F60556-81F0-4DAC-BCA8-6689A5E55CF9}" destId="{AFEC0604-B9E1-4CB5-8670-E865DF061789}" srcOrd="0" destOrd="0" presId="urn:microsoft.com/office/officeart/2018/2/layout/IconVerticalSolidList"/>
    <dgm:cxn modelId="{7B72FE49-5C0D-9F47-B0E3-94C32565BF75}" type="presOf" srcId="{0A1866CB-BF9B-EE45-9BDB-63E1BB0146B9}" destId="{9C21A91B-A800-40DC-9B47-7231552F9D57}" srcOrd="0" destOrd="0" presId="urn:microsoft.com/office/officeart/2018/2/layout/IconVerticalSolidList"/>
    <dgm:cxn modelId="{A878F251-1317-3749-A95E-253840AB0E07}" srcId="{1EABF7DF-EFAA-4503-8685-9247D4B6CA47}" destId="{356E7937-4A33-C345-85DE-D61190EC7E5C}" srcOrd="4" destOrd="0" parTransId="{25C7B72D-E3C3-FA49-A3E1-A041B23A40DB}" sibTransId="{4A432539-EA86-5C4C-8A62-B8F2E3F2B0E6}"/>
    <dgm:cxn modelId="{1C44B356-A03A-5E45-8E77-C42C5FB42544}" type="presOf" srcId="{CB14D6AF-CE1B-A44C-AD91-E331484035F8}" destId="{CFF52D8C-C681-4208-980D-133DE91CDFB5}" srcOrd="0" destOrd="0" presId="urn:microsoft.com/office/officeart/2018/2/layout/IconVerticalSolidList"/>
    <dgm:cxn modelId="{CB53488B-EFBB-F142-900E-A35CDF5F8610}" type="presOf" srcId="{377F17D5-117C-4860-A55D-0FB491469EC4}" destId="{91F32D89-AA7C-4E0C-AFE9-62EC4D0ED0AC}" srcOrd="0" destOrd="0" presId="urn:microsoft.com/office/officeart/2018/2/layout/IconVerticalSolidList"/>
    <dgm:cxn modelId="{0E20A5A3-075E-5349-B03C-24AC4670DC6C}" srcId="{1EABF7DF-EFAA-4503-8685-9247D4B6CA47}" destId="{0A1866CB-BF9B-EE45-9BDB-63E1BB0146B9}" srcOrd="5" destOrd="0" parTransId="{B92607F9-648E-3F46-B9DB-9D0208CBC6E2}" sibTransId="{6D21D075-85DE-8740-B488-51ABFF7CD686}"/>
    <dgm:cxn modelId="{95721AAC-8363-BD4B-B7D3-5F0601325784}" type="presOf" srcId="{356E7937-4A33-C345-85DE-D61190EC7E5C}" destId="{5DBA5D4D-8892-496E-BD11-EBC762D1A205}" srcOrd="0" destOrd="0" presId="urn:microsoft.com/office/officeart/2018/2/layout/IconVerticalSolidList"/>
    <dgm:cxn modelId="{2500F4BE-572A-445F-A724-49E4C682E900}" srcId="{1EABF7DF-EFAA-4503-8685-9247D4B6CA47}" destId="{6E6F6252-484B-4C04-BA57-DD304A1B5F0E}" srcOrd="2" destOrd="0" parTransId="{04A1DA4E-6B41-47C2-8EA3-13C2B15C3FAE}" sibTransId="{B13CE2E6-83FB-4B98-8F85-BAAF90AF3C2A}"/>
    <dgm:cxn modelId="{59EDF6D3-B071-4282-9B6E-4F1EBFC72356}" srcId="{1EABF7DF-EFAA-4503-8685-9247D4B6CA47}" destId="{377F17D5-117C-4860-A55D-0FB491469EC4}" srcOrd="1" destOrd="0" parTransId="{2CB039AE-783A-4A61-A382-50D7780F7B23}" sibTransId="{B32307AC-D959-4E40-856D-A0179BCF6AAD}"/>
    <dgm:cxn modelId="{82BB70D5-9186-2A48-95FC-A0BE6D98D91C}" type="presOf" srcId="{6E6F6252-484B-4C04-BA57-DD304A1B5F0E}" destId="{0936696B-5331-4842-BB4B-8FB357DEF80B}" srcOrd="0" destOrd="0" presId="urn:microsoft.com/office/officeart/2018/2/layout/IconVerticalSolidList"/>
    <dgm:cxn modelId="{6DA77EFD-A1DD-46EA-B425-871B7A420212}" srcId="{1EABF7DF-EFAA-4503-8685-9247D4B6CA47}" destId="{19F60556-81F0-4DAC-BCA8-6689A5E55CF9}" srcOrd="0" destOrd="0" parTransId="{49BD5A97-732D-4800-8A31-7A6EB2A21AA9}" sibTransId="{F175A918-1FC9-47A7-ACB2-8F76DBF1B7CD}"/>
    <dgm:cxn modelId="{B70ABBFF-2F55-884C-B33A-F894391FF5A9}" srcId="{1EABF7DF-EFAA-4503-8685-9247D4B6CA47}" destId="{CB14D6AF-CE1B-A44C-AD91-E331484035F8}" srcOrd="3" destOrd="0" parTransId="{BFE811A3-5F30-274C-831B-B1A399AABB87}" sibTransId="{0CB4C28F-DC32-C244-8011-F5296D12828A}"/>
    <dgm:cxn modelId="{C2F39578-3ECC-4945-A0C3-8A217FE9FABE}" type="presParOf" srcId="{C3B931DE-5B89-4D66-A1BF-74C9CC9A8D08}" destId="{9CC13B5B-9D16-4B12-985A-93E574D07304}" srcOrd="0" destOrd="0" presId="urn:microsoft.com/office/officeart/2018/2/layout/IconVerticalSolidList"/>
    <dgm:cxn modelId="{F63615C6-3309-D54B-9C73-99A3484A7F7C}" type="presParOf" srcId="{9CC13B5B-9D16-4B12-985A-93E574D07304}" destId="{32F0127A-0D1B-4792-9A06-7E0C010EC2C6}" srcOrd="0" destOrd="0" presId="urn:microsoft.com/office/officeart/2018/2/layout/IconVerticalSolidList"/>
    <dgm:cxn modelId="{4D4BEC7C-1BDA-EF49-9038-2E3E1A3DC6E6}" type="presParOf" srcId="{9CC13B5B-9D16-4B12-985A-93E574D07304}" destId="{9ECD864A-26A7-4DAB-83E8-79909CA4F91C}" srcOrd="1" destOrd="0" presId="urn:microsoft.com/office/officeart/2018/2/layout/IconVerticalSolidList"/>
    <dgm:cxn modelId="{39DD6B6C-3E1F-6543-A105-270F5A06A364}" type="presParOf" srcId="{9CC13B5B-9D16-4B12-985A-93E574D07304}" destId="{EB162CB3-F14C-49B6-BAA1-28B3A20C16EA}" srcOrd="2" destOrd="0" presId="urn:microsoft.com/office/officeart/2018/2/layout/IconVerticalSolidList"/>
    <dgm:cxn modelId="{971CC3B7-BD8E-2F4C-AEAE-137DA4E48D42}" type="presParOf" srcId="{9CC13B5B-9D16-4B12-985A-93E574D07304}" destId="{AFEC0604-B9E1-4CB5-8670-E865DF061789}" srcOrd="3" destOrd="0" presId="urn:microsoft.com/office/officeart/2018/2/layout/IconVerticalSolidList"/>
    <dgm:cxn modelId="{72376526-09A0-8E4A-8D7E-71A5C974473B}" type="presParOf" srcId="{C3B931DE-5B89-4D66-A1BF-74C9CC9A8D08}" destId="{5E90F139-EB15-4162-A89D-7105F8BD8AE8}" srcOrd="1" destOrd="0" presId="urn:microsoft.com/office/officeart/2018/2/layout/IconVerticalSolidList"/>
    <dgm:cxn modelId="{ADC5A0A4-20F4-8D40-9E36-EF98D542FF45}" type="presParOf" srcId="{C3B931DE-5B89-4D66-A1BF-74C9CC9A8D08}" destId="{4489C363-A005-4326-9C8F-9223BEC1BD96}" srcOrd="2" destOrd="0" presId="urn:microsoft.com/office/officeart/2018/2/layout/IconVerticalSolidList"/>
    <dgm:cxn modelId="{09744C3A-90DC-264D-B375-D67ADA9D10A2}" type="presParOf" srcId="{4489C363-A005-4326-9C8F-9223BEC1BD96}" destId="{A61E65B7-AB9D-41A1-9969-08DEB62F4D25}" srcOrd="0" destOrd="0" presId="urn:microsoft.com/office/officeart/2018/2/layout/IconVerticalSolidList"/>
    <dgm:cxn modelId="{EC0543A5-CB1F-BA41-8B41-32961F2C2C71}" type="presParOf" srcId="{4489C363-A005-4326-9C8F-9223BEC1BD96}" destId="{5DB28F19-A5AB-4D48-AD51-B8F020C794F6}" srcOrd="1" destOrd="0" presId="urn:microsoft.com/office/officeart/2018/2/layout/IconVerticalSolidList"/>
    <dgm:cxn modelId="{83625D9E-8A09-E341-B0B6-C176F946A016}" type="presParOf" srcId="{4489C363-A005-4326-9C8F-9223BEC1BD96}" destId="{2E5F9FEA-A300-49E1-9488-CEACADECF8AF}" srcOrd="2" destOrd="0" presId="urn:microsoft.com/office/officeart/2018/2/layout/IconVerticalSolidList"/>
    <dgm:cxn modelId="{873275EB-ADDF-834B-B873-4F017AEB8A38}" type="presParOf" srcId="{4489C363-A005-4326-9C8F-9223BEC1BD96}" destId="{91F32D89-AA7C-4E0C-AFE9-62EC4D0ED0AC}" srcOrd="3" destOrd="0" presId="urn:microsoft.com/office/officeart/2018/2/layout/IconVerticalSolidList"/>
    <dgm:cxn modelId="{A46A9EF1-DA3E-F442-8FCB-1E30AF684DBB}" type="presParOf" srcId="{C3B931DE-5B89-4D66-A1BF-74C9CC9A8D08}" destId="{ABAC8932-6B4A-4EB1-9081-B49D1EE181A0}" srcOrd="3" destOrd="0" presId="urn:microsoft.com/office/officeart/2018/2/layout/IconVerticalSolidList"/>
    <dgm:cxn modelId="{4E622779-191C-754D-9A6C-A820F3E1EB7D}" type="presParOf" srcId="{C3B931DE-5B89-4D66-A1BF-74C9CC9A8D08}" destId="{C5E69B94-F804-46CD-9D36-01AD77484738}" srcOrd="4" destOrd="0" presId="urn:microsoft.com/office/officeart/2018/2/layout/IconVerticalSolidList"/>
    <dgm:cxn modelId="{9080AAA0-C369-EE45-A982-11FE8364B6C2}" type="presParOf" srcId="{C5E69B94-F804-46CD-9D36-01AD77484738}" destId="{6B4F616B-E215-43DF-9228-93D8978A897C}" srcOrd="0" destOrd="0" presId="urn:microsoft.com/office/officeart/2018/2/layout/IconVerticalSolidList"/>
    <dgm:cxn modelId="{244A3A14-DABC-3243-B365-4032BB04D4D9}" type="presParOf" srcId="{C5E69B94-F804-46CD-9D36-01AD77484738}" destId="{C7100D16-8DA4-46E4-B7A3-4C208061C410}" srcOrd="1" destOrd="0" presId="urn:microsoft.com/office/officeart/2018/2/layout/IconVerticalSolidList"/>
    <dgm:cxn modelId="{9547B2BD-EA4D-CC46-B63E-FEF658EF3950}" type="presParOf" srcId="{C5E69B94-F804-46CD-9D36-01AD77484738}" destId="{AB0DEE55-0365-41AD-9A81-B79487602EC7}" srcOrd="2" destOrd="0" presId="urn:microsoft.com/office/officeart/2018/2/layout/IconVerticalSolidList"/>
    <dgm:cxn modelId="{C1D95FD4-A6C4-D346-BDF0-6BB2D61295FF}" type="presParOf" srcId="{C5E69B94-F804-46CD-9D36-01AD77484738}" destId="{0936696B-5331-4842-BB4B-8FB357DEF80B}" srcOrd="3" destOrd="0" presId="urn:microsoft.com/office/officeart/2018/2/layout/IconVerticalSolidList"/>
    <dgm:cxn modelId="{F3829129-8848-204A-930A-530C5EEB93AE}" type="presParOf" srcId="{C3B931DE-5B89-4D66-A1BF-74C9CC9A8D08}" destId="{8B547BB8-D930-4A35-ABC8-3036594F2F76}" srcOrd="5" destOrd="0" presId="urn:microsoft.com/office/officeart/2018/2/layout/IconVerticalSolidList"/>
    <dgm:cxn modelId="{D907CBD9-7EA8-B34D-AD32-82BE1D53F8B2}" type="presParOf" srcId="{C3B931DE-5B89-4D66-A1BF-74C9CC9A8D08}" destId="{82745398-B819-42F7-9844-15722026349C}" srcOrd="6" destOrd="0" presId="urn:microsoft.com/office/officeart/2018/2/layout/IconVerticalSolidList"/>
    <dgm:cxn modelId="{7C416C7C-8FF2-8C49-BD8A-5806094755F1}" type="presParOf" srcId="{82745398-B819-42F7-9844-15722026349C}" destId="{FE44285B-0627-4297-B0B4-86109B853601}" srcOrd="0" destOrd="0" presId="urn:microsoft.com/office/officeart/2018/2/layout/IconVerticalSolidList"/>
    <dgm:cxn modelId="{FB15B83E-B680-4747-A255-0A2E682BC1A8}" type="presParOf" srcId="{82745398-B819-42F7-9844-15722026349C}" destId="{EC0D435F-30B9-4F10-80C8-6B61D714704B}" srcOrd="1" destOrd="0" presId="urn:microsoft.com/office/officeart/2018/2/layout/IconVerticalSolidList"/>
    <dgm:cxn modelId="{61FE6FB4-1DD6-AF48-A509-AC979FCA8B39}" type="presParOf" srcId="{82745398-B819-42F7-9844-15722026349C}" destId="{43D17B73-BE0A-4E8A-A248-75C863A21563}" srcOrd="2" destOrd="0" presId="urn:microsoft.com/office/officeart/2018/2/layout/IconVerticalSolidList"/>
    <dgm:cxn modelId="{51279369-8E69-D540-ACCD-8C68B127A1E0}" type="presParOf" srcId="{82745398-B819-42F7-9844-15722026349C}" destId="{CFF52D8C-C681-4208-980D-133DE91CDFB5}" srcOrd="3" destOrd="0" presId="urn:microsoft.com/office/officeart/2018/2/layout/IconVerticalSolidList"/>
    <dgm:cxn modelId="{248CAB11-42A3-7646-8BBD-40734B07A11B}" type="presParOf" srcId="{C3B931DE-5B89-4D66-A1BF-74C9CC9A8D08}" destId="{8A8773D0-8869-4CA9-85B7-E7C4337FB9F8}" srcOrd="7" destOrd="0" presId="urn:microsoft.com/office/officeart/2018/2/layout/IconVerticalSolidList"/>
    <dgm:cxn modelId="{D8993693-5376-E448-9E99-15C8708B4A87}" type="presParOf" srcId="{C3B931DE-5B89-4D66-A1BF-74C9CC9A8D08}" destId="{F768A2B8-F9BD-492A-B4CD-F412E3AE7BDB}" srcOrd="8" destOrd="0" presId="urn:microsoft.com/office/officeart/2018/2/layout/IconVerticalSolidList"/>
    <dgm:cxn modelId="{D7F2C83A-FB2D-274B-A8F9-3FD3A4FF3695}" type="presParOf" srcId="{F768A2B8-F9BD-492A-B4CD-F412E3AE7BDB}" destId="{7613072C-A948-449B-A395-B553317E15CA}" srcOrd="0" destOrd="0" presId="urn:microsoft.com/office/officeart/2018/2/layout/IconVerticalSolidList"/>
    <dgm:cxn modelId="{618F265A-9BED-3C4B-8D20-6A7742563EB4}" type="presParOf" srcId="{F768A2B8-F9BD-492A-B4CD-F412E3AE7BDB}" destId="{E7A81F21-5B54-47A0-9DA5-ED080EDFC212}" srcOrd="1" destOrd="0" presId="urn:microsoft.com/office/officeart/2018/2/layout/IconVerticalSolidList"/>
    <dgm:cxn modelId="{D5876898-0F44-4A4B-9456-99DA055D7225}" type="presParOf" srcId="{F768A2B8-F9BD-492A-B4CD-F412E3AE7BDB}" destId="{A3419193-AC5D-42DA-B563-47871605380D}" srcOrd="2" destOrd="0" presId="urn:microsoft.com/office/officeart/2018/2/layout/IconVerticalSolidList"/>
    <dgm:cxn modelId="{8E673AAB-D385-7247-8CF4-28F9CF2A57C6}" type="presParOf" srcId="{F768A2B8-F9BD-492A-B4CD-F412E3AE7BDB}" destId="{5DBA5D4D-8892-496E-BD11-EBC762D1A205}" srcOrd="3" destOrd="0" presId="urn:microsoft.com/office/officeart/2018/2/layout/IconVerticalSolidList"/>
    <dgm:cxn modelId="{A1B1C0E9-FB1D-B543-B0E1-87B284E101E0}" type="presParOf" srcId="{C3B931DE-5B89-4D66-A1BF-74C9CC9A8D08}" destId="{59C47D09-8ACB-4DA1-84B4-D79FCD0097B2}" srcOrd="9" destOrd="0" presId="urn:microsoft.com/office/officeart/2018/2/layout/IconVerticalSolidList"/>
    <dgm:cxn modelId="{BC97C9C1-E506-A541-B6EB-2832DC48AC54}" type="presParOf" srcId="{C3B931DE-5B89-4D66-A1BF-74C9CC9A8D08}" destId="{F2814109-F10D-4813-9E91-FA8AD37CF4E2}" srcOrd="10" destOrd="0" presId="urn:microsoft.com/office/officeart/2018/2/layout/IconVerticalSolidList"/>
    <dgm:cxn modelId="{301F6020-4B3F-6F43-97DD-24D4580CD72D}" type="presParOf" srcId="{F2814109-F10D-4813-9E91-FA8AD37CF4E2}" destId="{23D2622F-8B40-49FA-A0A4-268A5005C5C8}" srcOrd="0" destOrd="0" presId="urn:microsoft.com/office/officeart/2018/2/layout/IconVerticalSolidList"/>
    <dgm:cxn modelId="{FAE68C8F-F2FE-1D47-A4D4-80ACCEF2719C}" type="presParOf" srcId="{F2814109-F10D-4813-9E91-FA8AD37CF4E2}" destId="{A042FDD1-5FC7-4669-B41F-2CEFAD83F872}" srcOrd="1" destOrd="0" presId="urn:microsoft.com/office/officeart/2018/2/layout/IconVerticalSolidList"/>
    <dgm:cxn modelId="{62D2D986-8B33-5841-88E6-9CED9113F3A6}" type="presParOf" srcId="{F2814109-F10D-4813-9E91-FA8AD37CF4E2}" destId="{AF65F31E-CD57-441E-B50D-C45E89C79459}" srcOrd="2" destOrd="0" presId="urn:microsoft.com/office/officeart/2018/2/layout/IconVerticalSolidList"/>
    <dgm:cxn modelId="{84D0B60A-F2FA-F442-89D5-46DA1181598C}" type="presParOf" srcId="{F2814109-F10D-4813-9E91-FA8AD37CF4E2}" destId="{9C21A91B-A800-40DC-9B47-7231552F9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7B771-ED3E-45A1-A198-571C8642CDE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523F52-45FE-47F8-B67E-968DEB62EF29}">
      <dgm:prSet/>
      <dgm:spPr/>
      <dgm:t>
        <a:bodyPr/>
        <a:lstStyle/>
        <a:p>
          <a:r>
            <a:rPr lang="en-US"/>
            <a:t>Pick</a:t>
          </a:r>
        </a:p>
      </dgm:t>
    </dgm:pt>
    <dgm:pt modelId="{B736FFFD-BCFD-4651-9D7E-9E1036A8965D}" type="parTrans" cxnId="{1B1A8E1D-3C8A-48B0-AFDA-3ED03820A152}">
      <dgm:prSet/>
      <dgm:spPr/>
      <dgm:t>
        <a:bodyPr/>
        <a:lstStyle/>
        <a:p>
          <a:endParaRPr lang="en-US"/>
        </a:p>
      </dgm:t>
    </dgm:pt>
    <dgm:pt modelId="{585CBE76-A845-42D6-9FDA-80809381D2C1}" type="sibTrans" cxnId="{1B1A8E1D-3C8A-48B0-AFDA-3ED03820A152}">
      <dgm:prSet/>
      <dgm:spPr/>
      <dgm:t>
        <a:bodyPr/>
        <a:lstStyle/>
        <a:p>
          <a:endParaRPr lang="en-US"/>
        </a:p>
      </dgm:t>
    </dgm:pt>
    <dgm:pt modelId="{18E43A8D-1AC9-4086-AB8A-CB0DAA5985A5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DEBDFCB7-1D21-467A-B2A3-DA604E78A637}" type="parTrans" cxnId="{799CE97B-B989-4847-B692-201AE2CD3B3B}">
      <dgm:prSet/>
      <dgm:spPr/>
      <dgm:t>
        <a:bodyPr/>
        <a:lstStyle/>
        <a:p>
          <a:endParaRPr lang="en-US"/>
        </a:p>
      </dgm:t>
    </dgm:pt>
    <dgm:pt modelId="{A3409488-FA0E-45F9-92D3-CF018D4292E7}" type="sibTrans" cxnId="{799CE97B-B989-4847-B692-201AE2CD3B3B}">
      <dgm:prSet/>
      <dgm:spPr/>
      <dgm:t>
        <a:bodyPr/>
        <a:lstStyle/>
        <a:p>
          <a:endParaRPr lang="en-US"/>
        </a:p>
      </dgm:t>
    </dgm:pt>
    <dgm:pt modelId="{F95D4468-8A0A-425D-9C8C-F4FFB63026D9}">
      <dgm:prSet/>
      <dgm:spPr/>
      <dgm:t>
        <a:bodyPr/>
        <a:lstStyle/>
        <a:p>
          <a:r>
            <a:rPr lang="en-US"/>
            <a:t>Sweep</a:t>
          </a:r>
        </a:p>
      </dgm:t>
    </dgm:pt>
    <dgm:pt modelId="{E06A3A57-39B9-4859-9096-94ED476B2D90}" type="parTrans" cxnId="{C68C8D65-9125-4D92-B06B-807672533BF4}">
      <dgm:prSet/>
      <dgm:spPr/>
      <dgm:t>
        <a:bodyPr/>
        <a:lstStyle/>
        <a:p>
          <a:endParaRPr lang="en-US"/>
        </a:p>
      </dgm:t>
    </dgm:pt>
    <dgm:pt modelId="{A72BC18C-8998-464B-8A56-88836A2AF073}" type="sibTrans" cxnId="{C68C8D65-9125-4D92-B06B-807672533BF4}">
      <dgm:prSet/>
      <dgm:spPr/>
      <dgm:t>
        <a:bodyPr/>
        <a:lstStyle/>
        <a:p>
          <a:endParaRPr lang="en-US"/>
        </a:p>
      </dgm:t>
    </dgm:pt>
    <dgm:pt modelId="{07D16629-8FF9-48BF-BDFD-AC8B99F6B5B2}">
      <dgm:prSet/>
      <dgm:spPr/>
      <dgm:t>
        <a:bodyPr/>
        <a:lstStyle/>
        <a:p>
          <a:r>
            <a:rPr lang="en-US"/>
            <a:t>Sweep start voltage from 0V to 2V in steps of 0.2V</a:t>
          </a:r>
        </a:p>
      </dgm:t>
    </dgm:pt>
    <dgm:pt modelId="{41CDD115-D67E-4EAB-9952-54F35EBB8E7B}" type="parTrans" cxnId="{9EB87C05-7688-4F0E-BF2C-CB1E709343A7}">
      <dgm:prSet/>
      <dgm:spPr/>
      <dgm:t>
        <a:bodyPr/>
        <a:lstStyle/>
        <a:p>
          <a:endParaRPr lang="en-US"/>
        </a:p>
      </dgm:t>
    </dgm:pt>
    <dgm:pt modelId="{0102FCE4-8D91-4DC0-8B6C-79CA8F3C8CF1}" type="sibTrans" cxnId="{9EB87C05-7688-4F0E-BF2C-CB1E709343A7}">
      <dgm:prSet/>
      <dgm:spPr/>
      <dgm:t>
        <a:bodyPr/>
        <a:lstStyle/>
        <a:p>
          <a:endParaRPr lang="en-US"/>
        </a:p>
      </dgm:t>
    </dgm:pt>
    <dgm:pt modelId="{3863661A-278B-4EC2-BC3C-8585C94A308C}">
      <dgm:prSet/>
      <dgm:spPr/>
      <dgm:t>
        <a:bodyPr/>
        <a:lstStyle/>
        <a:p>
          <a:r>
            <a:rPr lang="en-US"/>
            <a:t>Sweep</a:t>
          </a:r>
        </a:p>
      </dgm:t>
    </dgm:pt>
    <dgm:pt modelId="{EE508B68-3AE5-438C-AE4C-F303C795978D}" type="parTrans" cxnId="{6F646EFA-2D8B-41F2-8CD3-C3B51D6A2311}">
      <dgm:prSet/>
      <dgm:spPr/>
      <dgm:t>
        <a:bodyPr/>
        <a:lstStyle/>
        <a:p>
          <a:endParaRPr lang="en-US"/>
        </a:p>
      </dgm:t>
    </dgm:pt>
    <dgm:pt modelId="{80DD1F50-67D9-4A73-A18F-B793D9A95E53}" type="sibTrans" cxnId="{6F646EFA-2D8B-41F2-8CD3-C3B51D6A2311}">
      <dgm:prSet/>
      <dgm:spPr/>
      <dgm:t>
        <a:bodyPr/>
        <a:lstStyle/>
        <a:p>
          <a:endParaRPr lang="en-US"/>
        </a:p>
      </dgm:t>
    </dgm:pt>
    <dgm:pt modelId="{3A7895AB-10A2-465A-A94D-1A2579162B6D}">
      <dgm:prSet/>
      <dgm:spPr/>
      <dgm:t>
        <a:bodyPr/>
        <a:lstStyle/>
        <a:p>
          <a:r>
            <a:rPr lang="en-US"/>
            <a:t>Sweep step size from 0.01V to 0.15V in steps of 0.01V</a:t>
          </a:r>
        </a:p>
      </dgm:t>
    </dgm:pt>
    <dgm:pt modelId="{A76AAC5D-0029-4A7E-A9EF-AEE9DA72F23F}" type="parTrans" cxnId="{94872B82-E91A-43D3-B579-BA7B8A79CEC4}">
      <dgm:prSet/>
      <dgm:spPr/>
      <dgm:t>
        <a:bodyPr/>
        <a:lstStyle/>
        <a:p>
          <a:endParaRPr lang="en-US"/>
        </a:p>
      </dgm:t>
    </dgm:pt>
    <dgm:pt modelId="{248C8FE6-3955-4848-B81B-91EF28194533}" type="sibTrans" cxnId="{94872B82-E91A-43D3-B579-BA7B8A79CEC4}">
      <dgm:prSet/>
      <dgm:spPr/>
      <dgm:t>
        <a:bodyPr/>
        <a:lstStyle/>
        <a:p>
          <a:endParaRPr lang="en-US"/>
        </a:p>
      </dgm:t>
    </dgm:pt>
    <dgm:pt modelId="{A15E5953-9D3C-4126-B172-08327906501D}">
      <dgm:prSet/>
      <dgm:spPr/>
      <dgm:t>
        <a:bodyPr/>
        <a:lstStyle/>
        <a:p>
          <a:r>
            <a:rPr lang="en-US"/>
            <a:t>Use</a:t>
          </a:r>
        </a:p>
      </dgm:t>
    </dgm:pt>
    <dgm:pt modelId="{0C8D19BC-A4CE-48C4-BB8B-658C863BE686}" type="parTrans" cxnId="{7F7B7F78-D7F4-42B0-8456-70AD46CD68F7}">
      <dgm:prSet/>
      <dgm:spPr/>
      <dgm:t>
        <a:bodyPr/>
        <a:lstStyle/>
        <a:p>
          <a:endParaRPr lang="en-US"/>
        </a:p>
      </dgm:t>
    </dgm:pt>
    <dgm:pt modelId="{CC4C62A5-D2F5-49BE-BD86-98220CF0C1E3}" type="sibTrans" cxnId="{7F7B7F78-D7F4-42B0-8456-70AD46CD68F7}">
      <dgm:prSet/>
      <dgm:spPr/>
      <dgm:t>
        <a:bodyPr/>
        <a:lstStyle/>
        <a:p>
          <a:endParaRPr lang="en-US"/>
        </a:p>
      </dgm:t>
    </dgm:pt>
    <dgm:pt modelId="{23FF75F3-17E0-4CEA-8609-6771C8FC8910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C03A4E67-2CCA-414E-895A-CDC622A7ABB1}" type="parTrans" cxnId="{82041688-8FE8-4787-8466-C1C249AF6CE4}">
      <dgm:prSet/>
      <dgm:spPr/>
      <dgm:t>
        <a:bodyPr/>
        <a:lstStyle/>
        <a:p>
          <a:endParaRPr lang="en-US"/>
        </a:p>
      </dgm:t>
    </dgm:pt>
    <dgm:pt modelId="{3CB00D11-71E6-42B5-8FCC-F04C3B249C83}" type="sibTrans" cxnId="{82041688-8FE8-4787-8466-C1C249AF6CE4}">
      <dgm:prSet/>
      <dgm:spPr/>
      <dgm:t>
        <a:bodyPr/>
        <a:lstStyle/>
        <a:p>
          <a:endParaRPr lang="en-US"/>
        </a:p>
      </dgm:t>
    </dgm:pt>
    <dgm:pt modelId="{06AF4C45-2C23-B247-865E-414D8A62EEB0}" type="pres">
      <dgm:prSet presAssocID="{4BA7B771-ED3E-45A1-A198-571C8642CDE1}" presName="Name0" presStyleCnt="0">
        <dgm:presLayoutVars>
          <dgm:dir/>
          <dgm:animLvl val="lvl"/>
          <dgm:resizeHandles val="exact"/>
        </dgm:presLayoutVars>
      </dgm:prSet>
      <dgm:spPr/>
    </dgm:pt>
    <dgm:pt modelId="{98233DB1-5161-5A43-B8BE-2A90D1079E13}" type="pres">
      <dgm:prSet presAssocID="{A15E5953-9D3C-4126-B172-08327906501D}" presName="boxAndChildren" presStyleCnt="0"/>
      <dgm:spPr/>
    </dgm:pt>
    <dgm:pt modelId="{012AD28F-D741-7B40-8F18-7C2DAA9AC070}" type="pres">
      <dgm:prSet presAssocID="{A15E5953-9D3C-4126-B172-08327906501D}" presName="parentTextBox" presStyleLbl="alignNode1" presStyleIdx="0" presStyleCnt="4"/>
      <dgm:spPr/>
    </dgm:pt>
    <dgm:pt modelId="{FC8AC2D9-AB7C-0C4F-A869-5FE012B76B19}" type="pres">
      <dgm:prSet presAssocID="{A15E5953-9D3C-4126-B172-08327906501D}" presName="descendantBox" presStyleLbl="bgAccFollowNode1" presStyleIdx="0" presStyleCnt="4"/>
      <dgm:spPr/>
    </dgm:pt>
    <dgm:pt modelId="{88B11D00-6067-2847-9A6D-F772C2A1CB9B}" type="pres">
      <dgm:prSet presAssocID="{80DD1F50-67D9-4A73-A18F-B793D9A95E53}" presName="sp" presStyleCnt="0"/>
      <dgm:spPr/>
    </dgm:pt>
    <dgm:pt modelId="{DEC3AFC0-A09A-CB49-BB6B-0CC2A9B2A4FD}" type="pres">
      <dgm:prSet presAssocID="{3863661A-278B-4EC2-BC3C-8585C94A308C}" presName="arrowAndChildren" presStyleCnt="0"/>
      <dgm:spPr/>
    </dgm:pt>
    <dgm:pt modelId="{896AD280-3811-9640-BAFB-AF28759C343E}" type="pres">
      <dgm:prSet presAssocID="{3863661A-278B-4EC2-BC3C-8585C94A308C}" presName="parentTextArrow" presStyleLbl="node1" presStyleIdx="0" presStyleCnt="0"/>
      <dgm:spPr/>
    </dgm:pt>
    <dgm:pt modelId="{9B132665-B349-3842-B34C-37B1E24D2147}" type="pres">
      <dgm:prSet presAssocID="{3863661A-278B-4EC2-BC3C-8585C94A308C}" presName="arrow" presStyleLbl="alignNode1" presStyleIdx="1" presStyleCnt="4"/>
      <dgm:spPr/>
    </dgm:pt>
    <dgm:pt modelId="{6295B71A-4D75-D248-BF79-3A084388888E}" type="pres">
      <dgm:prSet presAssocID="{3863661A-278B-4EC2-BC3C-8585C94A308C}" presName="descendantArrow" presStyleLbl="bgAccFollowNode1" presStyleIdx="1" presStyleCnt="4"/>
      <dgm:spPr/>
    </dgm:pt>
    <dgm:pt modelId="{0255E10C-21EF-9240-84D5-A046B3E24404}" type="pres">
      <dgm:prSet presAssocID="{A72BC18C-8998-464B-8A56-88836A2AF073}" presName="sp" presStyleCnt="0"/>
      <dgm:spPr/>
    </dgm:pt>
    <dgm:pt modelId="{E3FC1757-7A9D-C246-B0EC-9A83800AF06A}" type="pres">
      <dgm:prSet presAssocID="{F95D4468-8A0A-425D-9C8C-F4FFB63026D9}" presName="arrowAndChildren" presStyleCnt="0"/>
      <dgm:spPr/>
    </dgm:pt>
    <dgm:pt modelId="{07069A6A-2DAA-484B-894B-B46145F01E30}" type="pres">
      <dgm:prSet presAssocID="{F95D4468-8A0A-425D-9C8C-F4FFB63026D9}" presName="parentTextArrow" presStyleLbl="node1" presStyleIdx="0" presStyleCnt="0"/>
      <dgm:spPr/>
    </dgm:pt>
    <dgm:pt modelId="{1FFBDB3E-C0D1-7F4D-AAFF-B616B1CACB5F}" type="pres">
      <dgm:prSet presAssocID="{F95D4468-8A0A-425D-9C8C-F4FFB63026D9}" presName="arrow" presStyleLbl="alignNode1" presStyleIdx="2" presStyleCnt="4"/>
      <dgm:spPr/>
    </dgm:pt>
    <dgm:pt modelId="{D600E12E-1622-7847-A89E-D3DE8312EF52}" type="pres">
      <dgm:prSet presAssocID="{F95D4468-8A0A-425D-9C8C-F4FFB63026D9}" presName="descendantArrow" presStyleLbl="bgAccFollowNode1" presStyleIdx="2" presStyleCnt="4"/>
      <dgm:spPr/>
    </dgm:pt>
    <dgm:pt modelId="{E702088D-1D37-D64E-85C4-1D52A1AA1989}" type="pres">
      <dgm:prSet presAssocID="{585CBE76-A845-42D6-9FDA-80809381D2C1}" presName="sp" presStyleCnt="0"/>
      <dgm:spPr/>
    </dgm:pt>
    <dgm:pt modelId="{ED9F6B42-B90F-8640-89E9-EF6986BF9BB2}" type="pres">
      <dgm:prSet presAssocID="{6D523F52-45FE-47F8-B67E-968DEB62EF29}" presName="arrowAndChildren" presStyleCnt="0"/>
      <dgm:spPr/>
    </dgm:pt>
    <dgm:pt modelId="{99BEDD30-1779-0A40-A9D5-B57D92779283}" type="pres">
      <dgm:prSet presAssocID="{6D523F52-45FE-47F8-B67E-968DEB62EF29}" presName="parentTextArrow" presStyleLbl="node1" presStyleIdx="0" presStyleCnt="0"/>
      <dgm:spPr/>
    </dgm:pt>
    <dgm:pt modelId="{32F30E29-63FC-3343-8740-671919573DB7}" type="pres">
      <dgm:prSet presAssocID="{6D523F52-45FE-47F8-B67E-968DEB62EF29}" presName="arrow" presStyleLbl="alignNode1" presStyleIdx="3" presStyleCnt="4"/>
      <dgm:spPr/>
    </dgm:pt>
    <dgm:pt modelId="{99467EF9-6512-834A-A6F1-C15901E7FA32}" type="pres">
      <dgm:prSet presAssocID="{6D523F52-45FE-47F8-B67E-968DEB62EF29}" presName="descendantArrow" presStyleLbl="bgAccFollowNode1" presStyleIdx="3" presStyleCnt="4"/>
      <dgm:spPr/>
    </dgm:pt>
  </dgm:ptLst>
  <dgm:cxnLst>
    <dgm:cxn modelId="{46492B01-0DA6-914F-8F4F-0626E420FCCB}" type="presOf" srcId="{6D523F52-45FE-47F8-B67E-968DEB62EF29}" destId="{32F30E29-63FC-3343-8740-671919573DB7}" srcOrd="1" destOrd="0" presId="urn:microsoft.com/office/officeart/2016/7/layout/VerticalDownArrowProcess"/>
    <dgm:cxn modelId="{9EB87C05-7688-4F0E-BF2C-CB1E709343A7}" srcId="{F95D4468-8A0A-425D-9C8C-F4FFB63026D9}" destId="{07D16629-8FF9-48BF-BDFD-AC8B99F6B5B2}" srcOrd="0" destOrd="0" parTransId="{41CDD115-D67E-4EAB-9952-54F35EBB8E7B}" sibTransId="{0102FCE4-8D91-4DC0-8B6C-79CA8F3C8CF1}"/>
    <dgm:cxn modelId="{CC2FAC08-9A30-2042-88E3-96A7A5439FA8}" type="presOf" srcId="{3863661A-278B-4EC2-BC3C-8585C94A308C}" destId="{9B132665-B349-3842-B34C-37B1E24D2147}" srcOrd="1" destOrd="0" presId="urn:microsoft.com/office/officeart/2016/7/layout/VerticalDownArrowProcess"/>
    <dgm:cxn modelId="{97AB0E1B-90BA-3C45-A333-8EE2F6A8411B}" type="presOf" srcId="{A15E5953-9D3C-4126-B172-08327906501D}" destId="{012AD28F-D741-7B40-8F18-7C2DAA9AC070}" srcOrd="0" destOrd="0" presId="urn:microsoft.com/office/officeart/2016/7/layout/VerticalDownArrowProcess"/>
    <dgm:cxn modelId="{1B1A8E1D-3C8A-48B0-AFDA-3ED03820A152}" srcId="{4BA7B771-ED3E-45A1-A198-571C8642CDE1}" destId="{6D523F52-45FE-47F8-B67E-968DEB62EF29}" srcOrd="0" destOrd="0" parTransId="{B736FFFD-BCFD-4651-9D7E-9E1036A8965D}" sibTransId="{585CBE76-A845-42D6-9FDA-80809381D2C1}"/>
    <dgm:cxn modelId="{46AF5A38-0D7F-DB4B-A34F-F1BDF16DE373}" type="presOf" srcId="{3863661A-278B-4EC2-BC3C-8585C94A308C}" destId="{896AD280-3811-9640-BAFB-AF28759C343E}" srcOrd="0" destOrd="0" presId="urn:microsoft.com/office/officeart/2016/7/layout/VerticalDownArrowProcess"/>
    <dgm:cxn modelId="{A8C02A3A-FDE5-4148-B864-6382FDDE44CD}" type="presOf" srcId="{18E43A8D-1AC9-4086-AB8A-CB0DAA5985A5}" destId="{99467EF9-6512-834A-A6F1-C15901E7FA32}" srcOrd="0" destOrd="0" presId="urn:microsoft.com/office/officeart/2016/7/layout/VerticalDownArrowProcess"/>
    <dgm:cxn modelId="{C68C8D65-9125-4D92-B06B-807672533BF4}" srcId="{4BA7B771-ED3E-45A1-A198-571C8642CDE1}" destId="{F95D4468-8A0A-425D-9C8C-F4FFB63026D9}" srcOrd="1" destOrd="0" parTransId="{E06A3A57-39B9-4859-9096-94ED476B2D90}" sibTransId="{A72BC18C-8998-464B-8A56-88836A2AF073}"/>
    <dgm:cxn modelId="{D26F486E-47A1-C14D-BF68-10DB6BD40D5F}" type="presOf" srcId="{23FF75F3-17E0-4CEA-8609-6771C8FC8910}" destId="{FC8AC2D9-AB7C-0C4F-A869-5FE012B76B19}" srcOrd="0" destOrd="0" presId="urn:microsoft.com/office/officeart/2016/7/layout/VerticalDownArrowProcess"/>
    <dgm:cxn modelId="{7F7B7F78-D7F4-42B0-8456-70AD46CD68F7}" srcId="{4BA7B771-ED3E-45A1-A198-571C8642CDE1}" destId="{A15E5953-9D3C-4126-B172-08327906501D}" srcOrd="3" destOrd="0" parTransId="{0C8D19BC-A4CE-48C4-BB8B-658C863BE686}" sibTransId="{CC4C62A5-D2F5-49BE-BD86-98220CF0C1E3}"/>
    <dgm:cxn modelId="{799CE97B-B989-4847-B692-201AE2CD3B3B}" srcId="{6D523F52-45FE-47F8-B67E-968DEB62EF29}" destId="{18E43A8D-1AC9-4086-AB8A-CB0DAA5985A5}" srcOrd="0" destOrd="0" parTransId="{DEBDFCB7-1D21-467A-B2A3-DA604E78A637}" sibTransId="{A3409488-FA0E-45F9-92D3-CF018D4292E7}"/>
    <dgm:cxn modelId="{94872B82-E91A-43D3-B579-BA7B8A79CEC4}" srcId="{3863661A-278B-4EC2-BC3C-8585C94A308C}" destId="{3A7895AB-10A2-465A-A94D-1A2579162B6D}" srcOrd="0" destOrd="0" parTransId="{A76AAC5D-0029-4A7E-A9EF-AEE9DA72F23F}" sibTransId="{248C8FE6-3955-4848-B81B-91EF28194533}"/>
    <dgm:cxn modelId="{82041688-8FE8-4787-8466-C1C249AF6CE4}" srcId="{A15E5953-9D3C-4126-B172-08327906501D}" destId="{23FF75F3-17E0-4CEA-8609-6771C8FC8910}" srcOrd="0" destOrd="0" parTransId="{C03A4E67-2CCA-414E-895A-CDC622A7ABB1}" sibTransId="{3CB00D11-71E6-42B5-8FCC-F04C3B249C83}"/>
    <dgm:cxn modelId="{E1885D9B-C86C-A144-BFE2-354BF433C82E}" type="presOf" srcId="{3A7895AB-10A2-465A-A94D-1A2579162B6D}" destId="{6295B71A-4D75-D248-BF79-3A084388888E}" srcOrd="0" destOrd="0" presId="urn:microsoft.com/office/officeart/2016/7/layout/VerticalDownArrowProcess"/>
    <dgm:cxn modelId="{0ECD05C0-C2FC-784B-95A9-AF2CD93A3DC1}" type="presOf" srcId="{4BA7B771-ED3E-45A1-A198-571C8642CDE1}" destId="{06AF4C45-2C23-B247-865E-414D8A62EEB0}" srcOrd="0" destOrd="0" presId="urn:microsoft.com/office/officeart/2016/7/layout/VerticalDownArrowProcess"/>
    <dgm:cxn modelId="{A8909DCA-E4BF-EC46-AAD7-244FE604DEB2}" type="presOf" srcId="{F95D4468-8A0A-425D-9C8C-F4FFB63026D9}" destId="{1FFBDB3E-C0D1-7F4D-AAFF-B616B1CACB5F}" srcOrd="1" destOrd="0" presId="urn:microsoft.com/office/officeart/2016/7/layout/VerticalDownArrowProcess"/>
    <dgm:cxn modelId="{DF3938CB-4FD0-594E-BDB8-EEF866A87C4F}" type="presOf" srcId="{6D523F52-45FE-47F8-B67E-968DEB62EF29}" destId="{99BEDD30-1779-0A40-A9D5-B57D92779283}" srcOrd="0" destOrd="0" presId="urn:microsoft.com/office/officeart/2016/7/layout/VerticalDownArrowProcess"/>
    <dgm:cxn modelId="{D2A35CD4-9DD9-6C43-919F-2FBB53532B02}" type="presOf" srcId="{F95D4468-8A0A-425D-9C8C-F4FFB63026D9}" destId="{07069A6A-2DAA-484B-894B-B46145F01E30}" srcOrd="0" destOrd="0" presId="urn:microsoft.com/office/officeart/2016/7/layout/VerticalDownArrowProcess"/>
    <dgm:cxn modelId="{711F0CF6-72DA-CC46-B8A1-D3958413F7B9}" type="presOf" srcId="{07D16629-8FF9-48BF-BDFD-AC8B99F6B5B2}" destId="{D600E12E-1622-7847-A89E-D3DE8312EF52}" srcOrd="0" destOrd="0" presId="urn:microsoft.com/office/officeart/2016/7/layout/VerticalDownArrowProcess"/>
    <dgm:cxn modelId="{6F646EFA-2D8B-41F2-8CD3-C3B51D6A2311}" srcId="{4BA7B771-ED3E-45A1-A198-571C8642CDE1}" destId="{3863661A-278B-4EC2-BC3C-8585C94A308C}" srcOrd="2" destOrd="0" parTransId="{EE508B68-3AE5-438C-AE4C-F303C795978D}" sibTransId="{80DD1F50-67D9-4A73-A18F-B793D9A95E53}"/>
    <dgm:cxn modelId="{76DF51B1-5E74-1F43-AA1F-844AD9B0C515}" type="presParOf" srcId="{06AF4C45-2C23-B247-865E-414D8A62EEB0}" destId="{98233DB1-5161-5A43-B8BE-2A90D1079E13}" srcOrd="0" destOrd="0" presId="urn:microsoft.com/office/officeart/2016/7/layout/VerticalDownArrowProcess"/>
    <dgm:cxn modelId="{29962345-CF9C-8649-B16E-4107F6C793B1}" type="presParOf" srcId="{98233DB1-5161-5A43-B8BE-2A90D1079E13}" destId="{012AD28F-D741-7B40-8F18-7C2DAA9AC070}" srcOrd="0" destOrd="0" presId="urn:microsoft.com/office/officeart/2016/7/layout/VerticalDownArrowProcess"/>
    <dgm:cxn modelId="{C8D96B57-7DC3-A240-86ED-DD9D8CF7FC60}" type="presParOf" srcId="{98233DB1-5161-5A43-B8BE-2A90D1079E13}" destId="{FC8AC2D9-AB7C-0C4F-A869-5FE012B76B19}" srcOrd="1" destOrd="0" presId="urn:microsoft.com/office/officeart/2016/7/layout/VerticalDownArrowProcess"/>
    <dgm:cxn modelId="{FD8F371E-BE69-F34F-AF38-46B186762223}" type="presParOf" srcId="{06AF4C45-2C23-B247-865E-414D8A62EEB0}" destId="{88B11D00-6067-2847-9A6D-F772C2A1CB9B}" srcOrd="1" destOrd="0" presId="urn:microsoft.com/office/officeart/2016/7/layout/VerticalDownArrowProcess"/>
    <dgm:cxn modelId="{23AF2A56-F9EC-6942-AA9A-E67A12F2D1DC}" type="presParOf" srcId="{06AF4C45-2C23-B247-865E-414D8A62EEB0}" destId="{DEC3AFC0-A09A-CB49-BB6B-0CC2A9B2A4FD}" srcOrd="2" destOrd="0" presId="urn:microsoft.com/office/officeart/2016/7/layout/VerticalDownArrowProcess"/>
    <dgm:cxn modelId="{BA76B6C1-323D-7C45-A804-810B131B5D05}" type="presParOf" srcId="{DEC3AFC0-A09A-CB49-BB6B-0CC2A9B2A4FD}" destId="{896AD280-3811-9640-BAFB-AF28759C343E}" srcOrd="0" destOrd="0" presId="urn:microsoft.com/office/officeart/2016/7/layout/VerticalDownArrowProcess"/>
    <dgm:cxn modelId="{2B7123E1-DF37-8741-A7EA-74D856BAA66B}" type="presParOf" srcId="{DEC3AFC0-A09A-CB49-BB6B-0CC2A9B2A4FD}" destId="{9B132665-B349-3842-B34C-37B1E24D2147}" srcOrd="1" destOrd="0" presId="urn:microsoft.com/office/officeart/2016/7/layout/VerticalDownArrowProcess"/>
    <dgm:cxn modelId="{379D3F06-1A2F-FC41-A5B6-1629CBC8A13A}" type="presParOf" srcId="{DEC3AFC0-A09A-CB49-BB6B-0CC2A9B2A4FD}" destId="{6295B71A-4D75-D248-BF79-3A084388888E}" srcOrd="2" destOrd="0" presId="urn:microsoft.com/office/officeart/2016/7/layout/VerticalDownArrowProcess"/>
    <dgm:cxn modelId="{79573F5E-FEFC-A747-BC64-65E6F722A982}" type="presParOf" srcId="{06AF4C45-2C23-B247-865E-414D8A62EEB0}" destId="{0255E10C-21EF-9240-84D5-A046B3E24404}" srcOrd="3" destOrd="0" presId="urn:microsoft.com/office/officeart/2016/7/layout/VerticalDownArrowProcess"/>
    <dgm:cxn modelId="{81294797-A047-7B42-A56F-9CF73E488245}" type="presParOf" srcId="{06AF4C45-2C23-B247-865E-414D8A62EEB0}" destId="{E3FC1757-7A9D-C246-B0EC-9A83800AF06A}" srcOrd="4" destOrd="0" presId="urn:microsoft.com/office/officeart/2016/7/layout/VerticalDownArrowProcess"/>
    <dgm:cxn modelId="{490D627A-2433-F846-8DBD-46348E123396}" type="presParOf" srcId="{E3FC1757-7A9D-C246-B0EC-9A83800AF06A}" destId="{07069A6A-2DAA-484B-894B-B46145F01E30}" srcOrd="0" destOrd="0" presId="urn:microsoft.com/office/officeart/2016/7/layout/VerticalDownArrowProcess"/>
    <dgm:cxn modelId="{00E50BB0-1594-A849-B098-48BD052BA2BE}" type="presParOf" srcId="{E3FC1757-7A9D-C246-B0EC-9A83800AF06A}" destId="{1FFBDB3E-C0D1-7F4D-AAFF-B616B1CACB5F}" srcOrd="1" destOrd="0" presId="urn:microsoft.com/office/officeart/2016/7/layout/VerticalDownArrowProcess"/>
    <dgm:cxn modelId="{73F43E78-EE39-9A4E-9158-2A4EB137AD41}" type="presParOf" srcId="{E3FC1757-7A9D-C246-B0EC-9A83800AF06A}" destId="{D600E12E-1622-7847-A89E-D3DE8312EF52}" srcOrd="2" destOrd="0" presId="urn:microsoft.com/office/officeart/2016/7/layout/VerticalDownArrowProcess"/>
    <dgm:cxn modelId="{28441D3C-05A8-7E45-BDAA-66BFAF08B07B}" type="presParOf" srcId="{06AF4C45-2C23-B247-865E-414D8A62EEB0}" destId="{E702088D-1D37-D64E-85C4-1D52A1AA1989}" srcOrd="5" destOrd="0" presId="urn:microsoft.com/office/officeart/2016/7/layout/VerticalDownArrowProcess"/>
    <dgm:cxn modelId="{AB88606E-1882-834F-9604-57EA4131AB1C}" type="presParOf" srcId="{06AF4C45-2C23-B247-865E-414D8A62EEB0}" destId="{ED9F6B42-B90F-8640-89E9-EF6986BF9BB2}" srcOrd="6" destOrd="0" presId="urn:microsoft.com/office/officeart/2016/7/layout/VerticalDownArrowProcess"/>
    <dgm:cxn modelId="{72E13963-F83B-F441-AB54-0426A919C208}" type="presParOf" srcId="{ED9F6B42-B90F-8640-89E9-EF6986BF9BB2}" destId="{99BEDD30-1779-0A40-A9D5-B57D92779283}" srcOrd="0" destOrd="0" presId="urn:microsoft.com/office/officeart/2016/7/layout/VerticalDownArrowProcess"/>
    <dgm:cxn modelId="{D62AD7A4-7474-AF44-B591-1D888DF98A33}" type="presParOf" srcId="{ED9F6B42-B90F-8640-89E9-EF6986BF9BB2}" destId="{32F30E29-63FC-3343-8740-671919573DB7}" srcOrd="1" destOrd="0" presId="urn:microsoft.com/office/officeart/2016/7/layout/VerticalDownArrowProcess"/>
    <dgm:cxn modelId="{C6386DF8-39C5-D847-9897-21C194DA9942}" type="presParOf" srcId="{ED9F6B42-B90F-8640-89E9-EF6986BF9BB2}" destId="{99467EF9-6512-834A-A6F1-C15901E7FA3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F1950-B51B-413E-910C-B1CC1B73D83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F40C4A-5EF6-4C2A-9530-49EE1F347300}">
      <dgm:prSet/>
      <dgm:spPr/>
      <dgm:t>
        <a:bodyPr/>
        <a:lstStyle/>
        <a:p>
          <a:r>
            <a:rPr lang="en-US"/>
            <a:t>Pick</a:t>
          </a:r>
        </a:p>
      </dgm:t>
    </dgm:pt>
    <dgm:pt modelId="{F5346EAB-C855-49F1-817B-4C7BFB7EBA83}" type="parTrans" cxnId="{69A38F0B-BE7D-40AB-90B7-26B8250E69FC}">
      <dgm:prSet/>
      <dgm:spPr/>
      <dgm:t>
        <a:bodyPr/>
        <a:lstStyle/>
        <a:p>
          <a:endParaRPr lang="en-US"/>
        </a:p>
      </dgm:t>
    </dgm:pt>
    <dgm:pt modelId="{8C348D31-E7B6-4445-8DF4-AABC294974F2}" type="sibTrans" cxnId="{69A38F0B-BE7D-40AB-90B7-26B8250E69FC}">
      <dgm:prSet/>
      <dgm:spPr/>
      <dgm:t>
        <a:bodyPr/>
        <a:lstStyle/>
        <a:p>
          <a:endParaRPr lang="en-US"/>
        </a:p>
      </dgm:t>
    </dgm:pt>
    <dgm:pt modelId="{2A5027F0-FB51-406E-99BA-E14A3880C5E7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F046A434-30B5-4429-A4EA-012C1071DA8D}" type="parTrans" cxnId="{886FD896-ADB7-4C29-B8C6-1F698D7729C5}">
      <dgm:prSet/>
      <dgm:spPr/>
      <dgm:t>
        <a:bodyPr/>
        <a:lstStyle/>
        <a:p>
          <a:endParaRPr lang="en-US"/>
        </a:p>
      </dgm:t>
    </dgm:pt>
    <dgm:pt modelId="{611A92AC-0A3D-4CEF-B096-93B48B2F1ABC}" type="sibTrans" cxnId="{886FD896-ADB7-4C29-B8C6-1F698D7729C5}">
      <dgm:prSet/>
      <dgm:spPr/>
      <dgm:t>
        <a:bodyPr/>
        <a:lstStyle/>
        <a:p>
          <a:endParaRPr lang="en-US"/>
        </a:p>
      </dgm:t>
    </dgm:pt>
    <dgm:pt modelId="{E54CA83B-B0E0-4997-81A1-F6BF110447DA}">
      <dgm:prSet/>
      <dgm:spPr/>
      <dgm:t>
        <a:bodyPr/>
        <a:lstStyle/>
        <a:p>
          <a:r>
            <a:rPr lang="en-US"/>
            <a:t>Sweep</a:t>
          </a:r>
        </a:p>
      </dgm:t>
    </dgm:pt>
    <dgm:pt modelId="{C85C99C5-0FEA-4D7C-92D8-B445C7919403}" type="parTrans" cxnId="{B0C9D52D-2970-4F5C-9012-0E9671C127D5}">
      <dgm:prSet/>
      <dgm:spPr/>
      <dgm:t>
        <a:bodyPr/>
        <a:lstStyle/>
        <a:p>
          <a:endParaRPr lang="en-US"/>
        </a:p>
      </dgm:t>
    </dgm:pt>
    <dgm:pt modelId="{F44B723F-23D9-450F-9429-8F18AE405D5F}" type="sibTrans" cxnId="{B0C9D52D-2970-4F5C-9012-0E9671C127D5}">
      <dgm:prSet/>
      <dgm:spPr/>
      <dgm:t>
        <a:bodyPr/>
        <a:lstStyle/>
        <a:p>
          <a:endParaRPr lang="en-US"/>
        </a:p>
      </dgm:t>
    </dgm:pt>
    <dgm:pt modelId="{40FCB4DB-9339-43CA-B44D-81A3440AB5D9}">
      <dgm:prSet/>
      <dgm:spPr/>
      <dgm:t>
        <a:bodyPr/>
        <a:lstStyle/>
        <a:p>
          <a:r>
            <a:rPr lang="en-US"/>
            <a:t>Sweep step size from 0.01V to 0.7V in steps of 0.01V</a:t>
          </a:r>
        </a:p>
      </dgm:t>
    </dgm:pt>
    <dgm:pt modelId="{5CEE6C56-C008-486A-96DA-E020ABC9EEB5}" type="parTrans" cxnId="{A4060048-CDC5-486F-95F6-AFF776A5DD7B}">
      <dgm:prSet/>
      <dgm:spPr/>
      <dgm:t>
        <a:bodyPr/>
        <a:lstStyle/>
        <a:p>
          <a:endParaRPr lang="en-US"/>
        </a:p>
      </dgm:t>
    </dgm:pt>
    <dgm:pt modelId="{1FFEFE4B-2A6C-40E7-A303-11565C2B909D}" type="sibTrans" cxnId="{A4060048-CDC5-486F-95F6-AFF776A5DD7B}">
      <dgm:prSet/>
      <dgm:spPr/>
      <dgm:t>
        <a:bodyPr/>
        <a:lstStyle/>
        <a:p>
          <a:endParaRPr lang="en-US"/>
        </a:p>
      </dgm:t>
    </dgm:pt>
    <dgm:pt modelId="{99C03467-944E-4ABC-B6DF-B15F03454915}">
      <dgm:prSet/>
      <dgm:spPr/>
      <dgm:t>
        <a:bodyPr/>
        <a:lstStyle/>
        <a:p>
          <a:r>
            <a:rPr lang="en-US"/>
            <a:t>Use</a:t>
          </a:r>
        </a:p>
      </dgm:t>
    </dgm:pt>
    <dgm:pt modelId="{A8B25486-21F6-4AC8-933F-86A3F39A4E52}" type="parTrans" cxnId="{8087C7B4-B12F-43FC-9173-E43306996457}">
      <dgm:prSet/>
      <dgm:spPr/>
      <dgm:t>
        <a:bodyPr/>
        <a:lstStyle/>
        <a:p>
          <a:endParaRPr lang="en-US"/>
        </a:p>
      </dgm:t>
    </dgm:pt>
    <dgm:pt modelId="{F9234C35-3C19-466D-9934-2A0F20FFE5B5}" type="sibTrans" cxnId="{8087C7B4-B12F-43FC-9173-E43306996457}">
      <dgm:prSet/>
      <dgm:spPr/>
      <dgm:t>
        <a:bodyPr/>
        <a:lstStyle/>
        <a:p>
          <a:endParaRPr lang="en-US"/>
        </a:p>
      </dgm:t>
    </dgm:pt>
    <dgm:pt modelId="{C628C945-7A3C-4AFD-9B82-0C841E5679CA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91962395-A696-46E4-94B4-7002107602C0}" type="parTrans" cxnId="{58333056-6DFF-473D-9215-C5EF2FC4D885}">
      <dgm:prSet/>
      <dgm:spPr/>
      <dgm:t>
        <a:bodyPr/>
        <a:lstStyle/>
        <a:p>
          <a:endParaRPr lang="en-US"/>
        </a:p>
      </dgm:t>
    </dgm:pt>
    <dgm:pt modelId="{B21DFB13-CE94-495A-A54C-5612681D1102}" type="sibTrans" cxnId="{58333056-6DFF-473D-9215-C5EF2FC4D885}">
      <dgm:prSet/>
      <dgm:spPr/>
      <dgm:t>
        <a:bodyPr/>
        <a:lstStyle/>
        <a:p>
          <a:endParaRPr lang="en-US"/>
        </a:p>
      </dgm:t>
    </dgm:pt>
    <dgm:pt modelId="{A1336252-044F-C540-8A0F-92BADE811A69}" type="pres">
      <dgm:prSet presAssocID="{4FFF1950-B51B-413E-910C-B1CC1B73D83E}" presName="Name0" presStyleCnt="0">
        <dgm:presLayoutVars>
          <dgm:dir/>
          <dgm:animLvl val="lvl"/>
          <dgm:resizeHandles val="exact"/>
        </dgm:presLayoutVars>
      </dgm:prSet>
      <dgm:spPr/>
    </dgm:pt>
    <dgm:pt modelId="{2E5AA851-E262-1641-86E5-074CD38EAB77}" type="pres">
      <dgm:prSet presAssocID="{99C03467-944E-4ABC-B6DF-B15F03454915}" presName="boxAndChildren" presStyleCnt="0"/>
      <dgm:spPr/>
    </dgm:pt>
    <dgm:pt modelId="{8694FC3C-13B1-C84B-A89D-79F850BCFC18}" type="pres">
      <dgm:prSet presAssocID="{99C03467-944E-4ABC-B6DF-B15F03454915}" presName="parentTextBox" presStyleLbl="alignNode1" presStyleIdx="0" presStyleCnt="3"/>
      <dgm:spPr/>
    </dgm:pt>
    <dgm:pt modelId="{A6653061-E532-6342-A9E1-62EF6AF5C198}" type="pres">
      <dgm:prSet presAssocID="{99C03467-944E-4ABC-B6DF-B15F03454915}" presName="descendantBox" presStyleLbl="bgAccFollowNode1" presStyleIdx="0" presStyleCnt="3"/>
      <dgm:spPr/>
    </dgm:pt>
    <dgm:pt modelId="{1EC836FC-F37C-9E4B-85F5-30C0FB88AB75}" type="pres">
      <dgm:prSet presAssocID="{F44B723F-23D9-450F-9429-8F18AE405D5F}" presName="sp" presStyleCnt="0"/>
      <dgm:spPr/>
    </dgm:pt>
    <dgm:pt modelId="{A67EED50-4065-1D46-BBC6-17DD822D3959}" type="pres">
      <dgm:prSet presAssocID="{E54CA83B-B0E0-4997-81A1-F6BF110447DA}" presName="arrowAndChildren" presStyleCnt="0"/>
      <dgm:spPr/>
    </dgm:pt>
    <dgm:pt modelId="{7B2BE1F7-D2F7-7E49-8457-F51069B93C9D}" type="pres">
      <dgm:prSet presAssocID="{E54CA83B-B0E0-4997-81A1-F6BF110447DA}" presName="parentTextArrow" presStyleLbl="node1" presStyleIdx="0" presStyleCnt="0"/>
      <dgm:spPr/>
    </dgm:pt>
    <dgm:pt modelId="{6795D322-A001-0F4A-B517-5C2657C150A4}" type="pres">
      <dgm:prSet presAssocID="{E54CA83B-B0E0-4997-81A1-F6BF110447DA}" presName="arrow" presStyleLbl="alignNode1" presStyleIdx="1" presStyleCnt="3"/>
      <dgm:spPr/>
    </dgm:pt>
    <dgm:pt modelId="{EA7EF580-2E22-0D48-80EC-AA670B75B9F4}" type="pres">
      <dgm:prSet presAssocID="{E54CA83B-B0E0-4997-81A1-F6BF110447DA}" presName="descendantArrow" presStyleLbl="bgAccFollowNode1" presStyleIdx="1" presStyleCnt="3"/>
      <dgm:spPr/>
    </dgm:pt>
    <dgm:pt modelId="{A89EAF7F-1862-D34F-A32C-36BB9917E5BF}" type="pres">
      <dgm:prSet presAssocID="{8C348D31-E7B6-4445-8DF4-AABC294974F2}" presName="sp" presStyleCnt="0"/>
      <dgm:spPr/>
    </dgm:pt>
    <dgm:pt modelId="{8100D661-AC89-344A-BD32-53601AC094E7}" type="pres">
      <dgm:prSet presAssocID="{56F40C4A-5EF6-4C2A-9530-49EE1F347300}" presName="arrowAndChildren" presStyleCnt="0"/>
      <dgm:spPr/>
    </dgm:pt>
    <dgm:pt modelId="{9F88642B-73B2-3942-9849-ADF2F6C6CCC5}" type="pres">
      <dgm:prSet presAssocID="{56F40C4A-5EF6-4C2A-9530-49EE1F347300}" presName="parentTextArrow" presStyleLbl="node1" presStyleIdx="0" presStyleCnt="0"/>
      <dgm:spPr/>
    </dgm:pt>
    <dgm:pt modelId="{19F2A137-F141-BF42-9124-5B7474A24A6A}" type="pres">
      <dgm:prSet presAssocID="{56F40C4A-5EF6-4C2A-9530-49EE1F347300}" presName="arrow" presStyleLbl="alignNode1" presStyleIdx="2" presStyleCnt="3"/>
      <dgm:spPr/>
    </dgm:pt>
    <dgm:pt modelId="{FE3058EE-3F82-114D-B01C-0862983F7241}" type="pres">
      <dgm:prSet presAssocID="{56F40C4A-5EF6-4C2A-9530-49EE1F347300}" presName="descendantArrow" presStyleLbl="bgAccFollowNode1" presStyleIdx="2" presStyleCnt="3"/>
      <dgm:spPr/>
    </dgm:pt>
  </dgm:ptLst>
  <dgm:cxnLst>
    <dgm:cxn modelId="{69A38F0B-BE7D-40AB-90B7-26B8250E69FC}" srcId="{4FFF1950-B51B-413E-910C-B1CC1B73D83E}" destId="{56F40C4A-5EF6-4C2A-9530-49EE1F347300}" srcOrd="0" destOrd="0" parTransId="{F5346EAB-C855-49F1-817B-4C7BFB7EBA83}" sibTransId="{8C348D31-E7B6-4445-8DF4-AABC294974F2}"/>
    <dgm:cxn modelId="{14EE9B14-6BA8-A245-8412-2CB3425BFD27}" type="presOf" srcId="{40FCB4DB-9339-43CA-B44D-81A3440AB5D9}" destId="{EA7EF580-2E22-0D48-80EC-AA670B75B9F4}" srcOrd="0" destOrd="0" presId="urn:microsoft.com/office/officeart/2016/7/layout/VerticalDownArrowProcess"/>
    <dgm:cxn modelId="{D8991B1C-65C0-E94E-866A-633B15B5D5D3}" type="presOf" srcId="{C628C945-7A3C-4AFD-9B82-0C841E5679CA}" destId="{A6653061-E532-6342-A9E1-62EF6AF5C198}" srcOrd="0" destOrd="0" presId="urn:microsoft.com/office/officeart/2016/7/layout/VerticalDownArrowProcess"/>
    <dgm:cxn modelId="{B0C9D52D-2970-4F5C-9012-0E9671C127D5}" srcId="{4FFF1950-B51B-413E-910C-B1CC1B73D83E}" destId="{E54CA83B-B0E0-4997-81A1-F6BF110447DA}" srcOrd="1" destOrd="0" parTransId="{C85C99C5-0FEA-4D7C-92D8-B445C7919403}" sibTransId="{F44B723F-23D9-450F-9429-8F18AE405D5F}"/>
    <dgm:cxn modelId="{0DB4FA34-BFCC-BD47-B794-E346973E36B9}" type="presOf" srcId="{E54CA83B-B0E0-4997-81A1-F6BF110447DA}" destId="{6795D322-A001-0F4A-B517-5C2657C150A4}" srcOrd="1" destOrd="0" presId="urn:microsoft.com/office/officeart/2016/7/layout/VerticalDownArrowProcess"/>
    <dgm:cxn modelId="{A4060048-CDC5-486F-95F6-AFF776A5DD7B}" srcId="{E54CA83B-B0E0-4997-81A1-F6BF110447DA}" destId="{40FCB4DB-9339-43CA-B44D-81A3440AB5D9}" srcOrd="0" destOrd="0" parTransId="{5CEE6C56-C008-486A-96DA-E020ABC9EEB5}" sibTransId="{1FFEFE4B-2A6C-40E7-A303-11565C2B909D}"/>
    <dgm:cxn modelId="{2A1BFF4E-79DA-A94D-91CC-9996E726ABCF}" type="presOf" srcId="{99C03467-944E-4ABC-B6DF-B15F03454915}" destId="{8694FC3C-13B1-C84B-A89D-79F850BCFC18}" srcOrd="0" destOrd="0" presId="urn:microsoft.com/office/officeart/2016/7/layout/VerticalDownArrowProcess"/>
    <dgm:cxn modelId="{55A91D54-1F21-0947-9DC1-DDCDA6A30C82}" type="presOf" srcId="{2A5027F0-FB51-406E-99BA-E14A3880C5E7}" destId="{FE3058EE-3F82-114D-B01C-0862983F7241}" srcOrd="0" destOrd="0" presId="urn:microsoft.com/office/officeart/2016/7/layout/VerticalDownArrowProcess"/>
    <dgm:cxn modelId="{58333056-6DFF-473D-9215-C5EF2FC4D885}" srcId="{99C03467-944E-4ABC-B6DF-B15F03454915}" destId="{C628C945-7A3C-4AFD-9B82-0C841E5679CA}" srcOrd="0" destOrd="0" parTransId="{91962395-A696-46E4-94B4-7002107602C0}" sibTransId="{B21DFB13-CE94-495A-A54C-5612681D1102}"/>
    <dgm:cxn modelId="{886FD896-ADB7-4C29-B8C6-1F698D7729C5}" srcId="{56F40C4A-5EF6-4C2A-9530-49EE1F347300}" destId="{2A5027F0-FB51-406E-99BA-E14A3880C5E7}" srcOrd="0" destOrd="0" parTransId="{F046A434-30B5-4429-A4EA-012C1071DA8D}" sibTransId="{611A92AC-0A3D-4CEF-B096-93B48B2F1ABC}"/>
    <dgm:cxn modelId="{B35F9C9A-3913-B54E-A625-707931399EB9}" type="presOf" srcId="{56F40C4A-5EF6-4C2A-9530-49EE1F347300}" destId="{9F88642B-73B2-3942-9849-ADF2F6C6CCC5}" srcOrd="0" destOrd="0" presId="urn:microsoft.com/office/officeart/2016/7/layout/VerticalDownArrowProcess"/>
    <dgm:cxn modelId="{018689AD-9CA8-5745-A7B9-A95322280498}" type="presOf" srcId="{4FFF1950-B51B-413E-910C-B1CC1B73D83E}" destId="{A1336252-044F-C540-8A0F-92BADE811A69}" srcOrd="0" destOrd="0" presId="urn:microsoft.com/office/officeart/2016/7/layout/VerticalDownArrowProcess"/>
    <dgm:cxn modelId="{2FBE97AF-8117-A945-A5F7-1FE2A48A0800}" type="presOf" srcId="{E54CA83B-B0E0-4997-81A1-F6BF110447DA}" destId="{7B2BE1F7-D2F7-7E49-8457-F51069B93C9D}" srcOrd="0" destOrd="0" presId="urn:microsoft.com/office/officeart/2016/7/layout/VerticalDownArrowProcess"/>
    <dgm:cxn modelId="{8087C7B4-B12F-43FC-9173-E43306996457}" srcId="{4FFF1950-B51B-413E-910C-B1CC1B73D83E}" destId="{99C03467-944E-4ABC-B6DF-B15F03454915}" srcOrd="2" destOrd="0" parTransId="{A8B25486-21F6-4AC8-933F-86A3F39A4E52}" sibTransId="{F9234C35-3C19-466D-9934-2A0F20FFE5B5}"/>
    <dgm:cxn modelId="{2153FFC2-94F4-0C46-850C-DF7C0233DE43}" type="presOf" srcId="{56F40C4A-5EF6-4C2A-9530-49EE1F347300}" destId="{19F2A137-F141-BF42-9124-5B7474A24A6A}" srcOrd="1" destOrd="0" presId="urn:microsoft.com/office/officeart/2016/7/layout/VerticalDownArrowProcess"/>
    <dgm:cxn modelId="{08B70D7B-65AB-B044-A6C5-A23282FD56EB}" type="presParOf" srcId="{A1336252-044F-C540-8A0F-92BADE811A69}" destId="{2E5AA851-E262-1641-86E5-074CD38EAB77}" srcOrd="0" destOrd="0" presId="urn:microsoft.com/office/officeart/2016/7/layout/VerticalDownArrowProcess"/>
    <dgm:cxn modelId="{90E5B41D-3D7E-5E4C-A7F6-9618080A2BEB}" type="presParOf" srcId="{2E5AA851-E262-1641-86E5-074CD38EAB77}" destId="{8694FC3C-13B1-C84B-A89D-79F850BCFC18}" srcOrd="0" destOrd="0" presId="urn:microsoft.com/office/officeart/2016/7/layout/VerticalDownArrowProcess"/>
    <dgm:cxn modelId="{FC93774C-5AEF-6D42-B4CD-F609F8107E5A}" type="presParOf" srcId="{2E5AA851-E262-1641-86E5-074CD38EAB77}" destId="{A6653061-E532-6342-A9E1-62EF6AF5C198}" srcOrd="1" destOrd="0" presId="urn:microsoft.com/office/officeart/2016/7/layout/VerticalDownArrowProcess"/>
    <dgm:cxn modelId="{820EDEF3-CDD4-F144-AE54-218A335B5008}" type="presParOf" srcId="{A1336252-044F-C540-8A0F-92BADE811A69}" destId="{1EC836FC-F37C-9E4B-85F5-30C0FB88AB75}" srcOrd="1" destOrd="0" presId="urn:microsoft.com/office/officeart/2016/7/layout/VerticalDownArrowProcess"/>
    <dgm:cxn modelId="{E10FF1E2-429D-9A4B-851F-849016C131BE}" type="presParOf" srcId="{A1336252-044F-C540-8A0F-92BADE811A69}" destId="{A67EED50-4065-1D46-BBC6-17DD822D3959}" srcOrd="2" destOrd="0" presId="urn:microsoft.com/office/officeart/2016/7/layout/VerticalDownArrowProcess"/>
    <dgm:cxn modelId="{4FB1A587-AC53-7442-9CB4-D35BA3364DFE}" type="presParOf" srcId="{A67EED50-4065-1D46-BBC6-17DD822D3959}" destId="{7B2BE1F7-D2F7-7E49-8457-F51069B93C9D}" srcOrd="0" destOrd="0" presId="urn:microsoft.com/office/officeart/2016/7/layout/VerticalDownArrowProcess"/>
    <dgm:cxn modelId="{0DE38070-CC01-3C45-9992-2DCE045BB2F2}" type="presParOf" srcId="{A67EED50-4065-1D46-BBC6-17DD822D3959}" destId="{6795D322-A001-0F4A-B517-5C2657C150A4}" srcOrd="1" destOrd="0" presId="urn:microsoft.com/office/officeart/2016/7/layout/VerticalDownArrowProcess"/>
    <dgm:cxn modelId="{A0090E44-E4F8-F849-9EF6-3B335AB79D08}" type="presParOf" srcId="{A67EED50-4065-1D46-BBC6-17DD822D3959}" destId="{EA7EF580-2E22-0D48-80EC-AA670B75B9F4}" srcOrd="2" destOrd="0" presId="urn:microsoft.com/office/officeart/2016/7/layout/VerticalDownArrowProcess"/>
    <dgm:cxn modelId="{2FFEE9BA-11CC-6A49-834E-CC44BCEE60BD}" type="presParOf" srcId="{A1336252-044F-C540-8A0F-92BADE811A69}" destId="{A89EAF7F-1862-D34F-A32C-36BB9917E5BF}" srcOrd="3" destOrd="0" presId="urn:microsoft.com/office/officeart/2016/7/layout/VerticalDownArrowProcess"/>
    <dgm:cxn modelId="{D5F0256C-E2E8-B84D-A98B-2EE6260B3962}" type="presParOf" srcId="{A1336252-044F-C540-8A0F-92BADE811A69}" destId="{8100D661-AC89-344A-BD32-53601AC094E7}" srcOrd="4" destOrd="0" presId="urn:microsoft.com/office/officeart/2016/7/layout/VerticalDownArrowProcess"/>
    <dgm:cxn modelId="{8AD121BA-AF42-0241-8C82-2500ADE9C7BE}" type="presParOf" srcId="{8100D661-AC89-344A-BD32-53601AC094E7}" destId="{9F88642B-73B2-3942-9849-ADF2F6C6CCC5}" srcOrd="0" destOrd="0" presId="urn:microsoft.com/office/officeart/2016/7/layout/VerticalDownArrowProcess"/>
    <dgm:cxn modelId="{F70DBCE3-03CC-574F-AD92-963E18A2F61E}" type="presParOf" srcId="{8100D661-AC89-344A-BD32-53601AC094E7}" destId="{19F2A137-F141-BF42-9124-5B7474A24A6A}" srcOrd="1" destOrd="0" presId="urn:microsoft.com/office/officeart/2016/7/layout/VerticalDownArrowProcess"/>
    <dgm:cxn modelId="{377ABA5B-C96A-0043-A464-010C41E14B06}" type="presParOf" srcId="{8100D661-AC89-344A-BD32-53601AC094E7}" destId="{FE3058EE-3F82-114D-B01C-0862983F724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0127A-0D1B-4792-9A06-7E0C010EC2C6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D864A-26A7-4DAB-83E8-79909CA4F91C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C0604-B9E1-4CB5-8670-E865DF061789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Updated SL optimization plots</a:t>
          </a:r>
        </a:p>
      </dsp:txBody>
      <dsp:txXfrm>
        <a:off x="938804" y="1907"/>
        <a:ext cx="5649886" cy="812817"/>
      </dsp:txXfrm>
    </dsp:sp>
    <dsp:sp modelId="{A61E65B7-AB9D-41A1-9969-08DEB62F4D25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28F19-A5AB-4D48-AD51-B8F020C794F6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32D89-AA7C-4E0C-AFE9-62EC4D0ED0AC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Updated BL optimization plots</a:t>
          </a:r>
        </a:p>
      </dsp:txBody>
      <dsp:txXfrm>
        <a:off x="938804" y="1017929"/>
        <a:ext cx="5649886" cy="812817"/>
      </dsp:txXfrm>
    </dsp:sp>
    <dsp:sp modelId="{6B4F616B-E215-43DF-9228-93D8978A897C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00D16-8DA4-46E4-B7A3-4C208061C410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6696B-5331-4842-BB4B-8FB357DEF80B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 of parameters</a:t>
          </a:r>
        </a:p>
      </dsp:txBody>
      <dsp:txXfrm>
        <a:off x="938804" y="2033951"/>
        <a:ext cx="5649886" cy="812817"/>
      </dsp:txXfrm>
    </dsp:sp>
    <dsp:sp modelId="{FE44285B-0627-4297-B0B4-86109B853601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D435F-30B9-4F10-80C8-6B61D714704B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52D8C-C681-4208-980D-133DE91CDFB5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ISPP Plot</a:t>
          </a:r>
        </a:p>
      </dsp:txBody>
      <dsp:txXfrm>
        <a:off x="938804" y="3049973"/>
        <a:ext cx="5649886" cy="812817"/>
      </dsp:txXfrm>
    </dsp:sp>
    <dsp:sp modelId="{7613072C-A948-449B-A395-B553317E15CA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81F21-5B54-47A0-9DA5-ED080EDFC212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5D4D-8892-496E-BD11-EBC762D1A205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BER Plot</a:t>
          </a:r>
        </a:p>
      </dsp:txBody>
      <dsp:txXfrm>
        <a:off x="938804" y="4065995"/>
        <a:ext cx="5649886" cy="812817"/>
      </dsp:txXfrm>
    </dsp:sp>
    <dsp:sp modelId="{23D2622F-8B40-49FA-A0A4-268A5005C5C8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2FDD1-5FC7-4669-B41F-2CEFAD83F872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A91B-A800-40DC-9B47-7231552F9D57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Sweep Plots</a:t>
          </a:r>
        </a:p>
      </dsp:txBody>
      <dsp:txXfrm>
        <a:off x="938804" y="5082017"/>
        <a:ext cx="5649886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AD28F-D741-7B40-8F18-7C2DAA9AC070}">
      <dsp:nvSpPr>
        <dsp:cNvPr id="0" name=""/>
        <dsp:cNvSpPr/>
      </dsp:nvSpPr>
      <dsp:spPr>
        <a:xfrm>
          <a:off x="0" y="4836606"/>
          <a:ext cx="1647172" cy="10581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836606"/>
        <a:ext cx="1647172" cy="1058131"/>
      </dsp:txXfrm>
    </dsp:sp>
    <dsp:sp modelId="{FC8AC2D9-AB7C-0C4F-A869-5FE012B76B19}">
      <dsp:nvSpPr>
        <dsp:cNvPr id="0" name=""/>
        <dsp:cNvSpPr/>
      </dsp:nvSpPr>
      <dsp:spPr>
        <a:xfrm>
          <a:off x="1647172" y="4836606"/>
          <a:ext cx="4941518" cy="1058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best start voltage and step size for each range</a:t>
          </a:r>
        </a:p>
      </dsp:txBody>
      <dsp:txXfrm>
        <a:off x="1647172" y="4836606"/>
        <a:ext cx="4941518" cy="1058131"/>
      </dsp:txXfrm>
    </dsp:sp>
    <dsp:sp modelId="{9B132665-B349-3842-B34C-37B1E24D2147}">
      <dsp:nvSpPr>
        <dsp:cNvPr id="0" name=""/>
        <dsp:cNvSpPr/>
      </dsp:nvSpPr>
      <dsp:spPr>
        <a:xfrm rot="10800000">
          <a:off x="0" y="3225072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3225072"/>
        <a:ext cx="1647172" cy="1057813"/>
      </dsp:txXfrm>
    </dsp:sp>
    <dsp:sp modelId="{6295B71A-4D75-D248-BF79-3A084388888E}">
      <dsp:nvSpPr>
        <dsp:cNvPr id="0" name=""/>
        <dsp:cNvSpPr/>
      </dsp:nvSpPr>
      <dsp:spPr>
        <a:xfrm>
          <a:off x="1647172" y="3225072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step size from 0.01V to 0.15V in steps of 0.01V</a:t>
          </a:r>
        </a:p>
      </dsp:txBody>
      <dsp:txXfrm>
        <a:off x="1647172" y="3225072"/>
        <a:ext cx="4941518" cy="1057813"/>
      </dsp:txXfrm>
    </dsp:sp>
    <dsp:sp modelId="{1FFBDB3E-C0D1-7F4D-AAFF-B616B1CACB5F}">
      <dsp:nvSpPr>
        <dsp:cNvPr id="0" name=""/>
        <dsp:cNvSpPr/>
      </dsp:nvSpPr>
      <dsp:spPr>
        <a:xfrm rot="10800000">
          <a:off x="0" y="1613538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1613538"/>
        <a:ext cx="1647172" cy="1057813"/>
      </dsp:txXfrm>
    </dsp:sp>
    <dsp:sp modelId="{D600E12E-1622-7847-A89E-D3DE8312EF52}">
      <dsp:nvSpPr>
        <dsp:cNvPr id="0" name=""/>
        <dsp:cNvSpPr/>
      </dsp:nvSpPr>
      <dsp:spPr>
        <a:xfrm>
          <a:off x="1647172" y="1613538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start voltage from 0V to 2V in steps of 0.2V</a:t>
          </a:r>
        </a:p>
      </dsp:txBody>
      <dsp:txXfrm>
        <a:off x="1647172" y="1613538"/>
        <a:ext cx="4941518" cy="1057813"/>
      </dsp:txXfrm>
    </dsp:sp>
    <dsp:sp modelId="{32F30E29-63FC-3343-8740-671919573DB7}">
      <dsp:nvSpPr>
        <dsp:cNvPr id="0" name=""/>
        <dsp:cNvSpPr/>
      </dsp:nvSpPr>
      <dsp:spPr>
        <a:xfrm rot="10800000">
          <a:off x="0" y="2004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2004"/>
        <a:ext cx="1647172" cy="1057813"/>
      </dsp:txXfrm>
    </dsp:sp>
    <dsp:sp modelId="{99467EF9-6512-834A-A6F1-C15901E7FA32}">
      <dsp:nvSpPr>
        <dsp:cNvPr id="0" name=""/>
        <dsp:cNvSpPr/>
      </dsp:nvSpPr>
      <dsp:spPr>
        <a:xfrm>
          <a:off x="1647172" y="2004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 256 cells</a:t>
          </a:r>
        </a:p>
      </dsp:txBody>
      <dsp:txXfrm>
        <a:off x="1647172" y="2004"/>
        <a:ext cx="4941518" cy="1057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FC3C-13B1-C84B-A89D-79F850BCFC18}">
      <dsp:nvSpPr>
        <dsp:cNvPr id="0" name=""/>
        <dsp:cNvSpPr/>
      </dsp:nvSpPr>
      <dsp:spPr>
        <a:xfrm>
          <a:off x="0" y="4438790"/>
          <a:ext cx="1647172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438790"/>
        <a:ext cx="1647172" cy="1456910"/>
      </dsp:txXfrm>
    </dsp:sp>
    <dsp:sp modelId="{A6653061-E532-6342-A9E1-62EF6AF5C198}">
      <dsp:nvSpPr>
        <dsp:cNvPr id="0" name=""/>
        <dsp:cNvSpPr/>
      </dsp:nvSpPr>
      <dsp:spPr>
        <a:xfrm>
          <a:off x="1647172" y="4438790"/>
          <a:ext cx="4941518" cy="1456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best start voltage and step size for each range</a:t>
          </a:r>
        </a:p>
      </dsp:txBody>
      <dsp:txXfrm>
        <a:off x="1647172" y="4438790"/>
        <a:ext cx="4941518" cy="1456910"/>
      </dsp:txXfrm>
    </dsp:sp>
    <dsp:sp modelId="{6795D322-A001-0F4A-B517-5C2657C150A4}">
      <dsp:nvSpPr>
        <dsp:cNvPr id="0" name=""/>
        <dsp:cNvSpPr/>
      </dsp:nvSpPr>
      <dsp:spPr>
        <a:xfrm rot="10800000">
          <a:off x="0" y="2219916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2219916"/>
        <a:ext cx="1647172" cy="1456473"/>
      </dsp:txXfrm>
    </dsp:sp>
    <dsp:sp modelId="{EA7EF580-2E22-0D48-80EC-AA670B75B9F4}">
      <dsp:nvSpPr>
        <dsp:cNvPr id="0" name=""/>
        <dsp:cNvSpPr/>
      </dsp:nvSpPr>
      <dsp:spPr>
        <a:xfrm>
          <a:off x="1647172" y="2219916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Sweep step size from 0.01V to 0.7V in steps of 0.01V</a:t>
          </a:r>
        </a:p>
      </dsp:txBody>
      <dsp:txXfrm>
        <a:off x="1647172" y="2219916"/>
        <a:ext cx="4941518" cy="1456473"/>
      </dsp:txXfrm>
    </dsp:sp>
    <dsp:sp modelId="{19F2A137-F141-BF42-9124-5B7474A24A6A}">
      <dsp:nvSpPr>
        <dsp:cNvPr id="0" name=""/>
        <dsp:cNvSpPr/>
      </dsp:nvSpPr>
      <dsp:spPr>
        <a:xfrm rot="10800000">
          <a:off x="0" y="1042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1042"/>
        <a:ext cx="1647172" cy="1456473"/>
      </dsp:txXfrm>
    </dsp:sp>
    <dsp:sp modelId="{FE3058EE-3F82-114D-B01C-0862983F7241}">
      <dsp:nvSpPr>
        <dsp:cNvPr id="0" name=""/>
        <dsp:cNvSpPr/>
      </dsp:nvSpPr>
      <dsp:spPr>
        <a:xfrm>
          <a:off x="1647172" y="1042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Pick 256 cells</a:t>
          </a:r>
        </a:p>
      </dsp:txBody>
      <dsp:txXfrm>
        <a:off x="1647172" y="1042"/>
        <a:ext cx="4941518" cy="1456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9662-3B98-F946-B8A2-2F97ACE8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EAD5-B592-854E-B3F6-EF57CA7B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C7AA-5C46-3B44-A70D-5E76D88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8C6-654A-8F49-82E7-E138443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69E-D2A2-2A47-A9F8-940C607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711-EBC1-F544-A2E8-92CD371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FB3-73B9-4D46-BCAE-E5D6131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2759-CD8E-E24A-A7F2-1ABDA481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A6B9-260C-A346-ABEF-A5CA643B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66C5-CB2A-F748-931C-E5A903CE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D5E7-43F7-D34A-A369-E380B5BB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80532-1CB8-604F-962A-DF4CD16C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309A-9387-7B47-90C1-052CA35E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7E85-35E7-0D48-9152-4B4F6AA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7629-793D-E144-A3C2-6EC0251E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72E-0454-A84E-B511-14CC07D2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926-C5D3-4346-93E1-09DF200C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10BA-410C-7243-83E3-5D78501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0887-0193-F74B-879C-2B4E8C3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77AB-8275-494A-9A1F-4E2A2A3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D23-66FC-F44B-91B3-698466A9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8EFA-8D4E-AD40-B680-21F92817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EE58-4510-5140-B118-61BE8D5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6BE-B170-C440-BD01-087A70D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6526-78FB-ED49-BD6A-E43D74ED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C8D-F0C7-F240-B147-3509C49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1CA-64EA-9948-A322-D495519A3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1B89-046E-144D-A235-5E15B90C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7D9A-5240-4A40-BBEA-33CBDF77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8784-997E-CD4D-A627-825B2C6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BABF-119A-4245-935D-B06EA668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7FF-B2B1-2840-87EC-744E59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6191-3673-5549-893B-866A4FA5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20AF-37F6-B444-AD9E-9394ABE7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A4AFB-4778-554E-93D9-866E6738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2E2F-1903-0A4D-92E8-888C3F104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96DF-563D-1A4D-9C98-23C7DE2A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F227E-BB20-1E42-9900-5FC6D8A0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EF51-B05A-4047-804B-8E0F90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AC3-FA7C-204E-B572-75AC595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45DE-E268-BD4E-B800-6373954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A471-7CD3-654F-895D-BFC2092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39DC9-A778-194A-A341-4040ACB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5DF0E-B694-BF42-8C03-A4FB084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2B516-CBDF-D04C-97C2-17F906AB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E3BE-15FF-094D-A3FD-8AD25C03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8D4-9E1B-6248-856A-EA7263B5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07F-13DA-6640-9ABB-78639340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2A38-AB0E-1440-A364-40C6D3E6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860E-75F3-D14A-B1ED-82F062F9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9C86-7688-F848-A0B8-94444A9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15C-C57A-3440-8B84-78EA313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6E4-F9D0-B146-BCD9-D6F429F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81A7-3DED-9344-A469-0E908237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E5EC-819D-904D-B1B9-10FA1E1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D42A-7A81-E142-B856-9CFD681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3A8E-7F0C-5A40-BB06-4D01D85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F7B3-B109-3B4E-B79D-A1D7BF4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F235-7228-AC4B-9BD9-C860889C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698A-DD9E-D64E-A62C-9F437212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58AB-C89A-7A45-AFDE-976439BA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4E3-2CDC-D540-B549-5C255E5E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E20E-2974-2C45-9F79-009F660B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7710-11DC-8642-BCB0-2B1569A7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6/3/20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90AA-5C72-E14B-B104-DC36BA9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4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0B9F4-6EEB-3142-A2FC-1488234E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 (paper)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3A2D7-D265-2C4C-A962-CDCF544B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3850" y="963843"/>
            <a:ext cx="6577698" cy="49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809CD-49D9-024D-BC19-7E25B90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693D-BA9B-5A48-9BEC-9F7D04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0E788A-411F-464E-B2C5-8872FB54B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1577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5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0D41CA-BCEF-1D4D-8347-9220ADA9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76837-7A40-2F42-919F-97B2CDC33F25}"/>
              </a:ext>
            </a:extLst>
          </p:cNvPr>
          <p:cNvSpPr txBox="1"/>
          <p:nvPr/>
        </p:nvSpPr>
        <p:spPr>
          <a:xfrm>
            <a:off x="6806301" y="1812753"/>
            <a:ext cx="3494987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Step = 0.46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3.39, Success Rate: 100%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233275-7A38-B94D-BB9E-84B42F40AD68}"/>
              </a:ext>
            </a:extLst>
          </p:cNvPr>
          <p:cNvCxnSpPr>
            <a:cxnSpLocks/>
          </p:cNvCxnSpPr>
          <p:nvPr/>
        </p:nvCxnSpPr>
        <p:spPr>
          <a:xfrm>
            <a:off x="8437696" y="2431059"/>
            <a:ext cx="121513" cy="1790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5A8F-96A6-A345-8874-DA968081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5 (paper)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77585-CCFB-734B-A2FC-5ED451AAD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3850" y="961812"/>
            <a:ext cx="657769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CB66-F74C-AE43-96DB-64EF592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EFC04-8F8D-40E2-A877-BE508712F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03312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1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5D32D-178D-1D4D-82D9-99180E13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parameters</a:t>
            </a: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E97B85DA-73F8-214F-B59B-8405A1A61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34748"/>
              </p:ext>
            </p:extLst>
          </p:nvPr>
        </p:nvGraphicFramePr>
        <p:xfrm>
          <a:off x="4038600" y="1428810"/>
          <a:ext cx="7188200" cy="399699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62586">
                  <a:extLst>
                    <a:ext uri="{9D8B030D-6E8A-4147-A177-3AD203B41FA5}">
                      <a16:colId xmlns:a16="http://schemas.microsoft.com/office/drawing/2014/main" val="2836331645"/>
                    </a:ext>
                  </a:extLst>
                </a:gridCol>
                <a:gridCol w="1613629">
                  <a:extLst>
                    <a:ext uri="{9D8B030D-6E8A-4147-A177-3AD203B41FA5}">
                      <a16:colId xmlns:a16="http://schemas.microsoft.com/office/drawing/2014/main" val="3554890373"/>
                    </a:ext>
                  </a:extLst>
                </a:gridCol>
                <a:gridCol w="1499178">
                  <a:extLst>
                    <a:ext uri="{9D8B030D-6E8A-4147-A177-3AD203B41FA5}">
                      <a16:colId xmlns:a16="http://schemas.microsoft.com/office/drawing/2014/main" val="2642827914"/>
                    </a:ext>
                  </a:extLst>
                </a:gridCol>
                <a:gridCol w="1613629">
                  <a:extLst>
                    <a:ext uri="{9D8B030D-6E8A-4147-A177-3AD203B41FA5}">
                      <a16:colId xmlns:a16="http://schemas.microsoft.com/office/drawing/2014/main" val="766012840"/>
                    </a:ext>
                  </a:extLst>
                </a:gridCol>
                <a:gridCol w="1499178">
                  <a:extLst>
                    <a:ext uri="{9D8B030D-6E8A-4147-A177-3AD203B41FA5}">
                      <a16:colId xmlns:a16="http://schemas.microsoft.com/office/drawing/2014/main" val="2964969983"/>
                    </a:ext>
                  </a:extLst>
                </a:gridCol>
              </a:tblGrid>
              <a:tr h="467726"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Level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SL Start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SL Step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BL Start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BL Step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47833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0.09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0.58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48753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0.42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1576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122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0.04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0.38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7712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0.26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554622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0.46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26284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0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6543-DA0C-504D-9073-ECA05A4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49E91-759B-504D-BDA6-A6823B732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056" y="3247283"/>
            <a:ext cx="3147848" cy="22286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Starts at 2.23V and steps by 0.06V for optimum</a:t>
            </a:r>
          </a:p>
          <a:p>
            <a:pPr marL="0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059C08-72C8-A84F-A35A-1C96DF832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9176" y="1286934"/>
            <a:ext cx="5806720" cy="43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C472-0693-334E-BE70-E570D55A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ED117-5505-DE4F-8ED5-A654E4BB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53822" y="975392"/>
            <a:ext cx="6553544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835-6422-3749-BE6F-053841A2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0855"/>
            <a:ext cx="5118118" cy="1570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Sweep Plots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70A4826-4D69-4004-9F3F-EE29D7F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91255"/>
            <a:ext cx="5118118" cy="3766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Revised title</a:t>
            </a:r>
          </a:p>
          <a:p>
            <a:r>
              <a:rPr lang="en-US" sz="2400" dirty="0"/>
              <a:t>Changed captions to use VBL as in paper instead of BLV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1EF3A8-1784-DE44-846D-A3F3587B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63861" y="936548"/>
            <a:ext cx="2463363" cy="184752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4EA5C3-2085-464F-B200-1CB53174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108526" y="936548"/>
            <a:ext cx="2463363" cy="18475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96FCC-48FC-8949-AF79-AC8F3D6D8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63861" y="3794844"/>
            <a:ext cx="2463363" cy="18475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A80764-2B1D-8448-8BD3-AD20EDA22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/>
        </p:blipFill>
        <p:spPr>
          <a:xfrm>
            <a:off x="9108526" y="3794844"/>
            <a:ext cx="2463363" cy="18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F408288-0F8F-4021-9414-5E087F34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84205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8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F5DE-5A2D-8D45-82C8-17726CA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44A0B-9A9C-A141-B8DB-617B1E77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EE70-F9FA-5B4C-98E8-DD38AF41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F987D-DE4F-7042-BE43-4286D222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C7BB-3961-C446-AC05-7248F1B7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7750" y="961812"/>
            <a:ext cx="656989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A2C6F4-E859-984E-9845-93722AF2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7750" y="961812"/>
            <a:ext cx="6569898" cy="49309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50E78-A772-2E49-B0DE-02075B73CA3B}"/>
              </a:ext>
            </a:extLst>
          </p:cNvPr>
          <p:cNvCxnSpPr>
            <a:cxnSpLocks/>
          </p:cNvCxnSpPr>
          <p:nvPr/>
        </p:nvCxnSpPr>
        <p:spPr>
          <a:xfrm flipH="1">
            <a:off x="7372350" y="2579914"/>
            <a:ext cx="204109" cy="2092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84BA6-6B45-DE4C-9804-7D2BD4FDA150}"/>
              </a:ext>
            </a:extLst>
          </p:cNvPr>
          <p:cNvSpPr txBox="1"/>
          <p:nvPr/>
        </p:nvSpPr>
        <p:spPr>
          <a:xfrm>
            <a:off x="6193972" y="1889538"/>
            <a:ext cx="3465629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(Step, Start) = (0.11, 0.6)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3.69, Success Rate: 99%</a:t>
            </a:r>
          </a:p>
        </p:txBody>
      </p:sp>
    </p:spTree>
    <p:extLst>
      <p:ext uri="{BB962C8B-B14F-4D97-AF65-F5344CB8AC3E}">
        <p14:creationId xmlns:p14="http://schemas.microsoft.com/office/powerpoint/2010/main" val="166078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Macintosh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Office Theme</vt:lpstr>
      <vt:lpstr>Updates 6/3/20</vt:lpstr>
      <vt:lpstr>Overview</vt:lpstr>
      <vt:lpstr>SL Optimization Methodology</vt:lpstr>
      <vt:lpstr>SL Optimization: Range 0</vt:lpstr>
      <vt:lpstr>SL Optimization: Range 1</vt:lpstr>
      <vt:lpstr>SL Optimization: Range 2</vt:lpstr>
      <vt:lpstr>SL Optimization: Range 3</vt:lpstr>
      <vt:lpstr>SL Optimization: Range 4</vt:lpstr>
      <vt:lpstr>SL Optimization: Range 5</vt:lpstr>
      <vt:lpstr>SL Optimization: Range 5 (paper)</vt:lpstr>
      <vt:lpstr>SL Optimization: Range 6</vt:lpstr>
      <vt:lpstr>BL Optimization Methodology</vt:lpstr>
      <vt:lpstr>BL Optimization: Range 0</vt:lpstr>
      <vt:lpstr>BL Optimization: Range 1</vt:lpstr>
      <vt:lpstr>BL Optimization: Range 2</vt:lpstr>
      <vt:lpstr>BL Optimization: Range 3</vt:lpstr>
      <vt:lpstr>BL Optimization: Range 4</vt:lpstr>
      <vt:lpstr>BL Optimization: Range 5</vt:lpstr>
      <vt:lpstr>BL Optimization: Range 5 (paper)</vt:lpstr>
      <vt:lpstr>BL Optimization: Range 6</vt:lpstr>
      <vt:lpstr>Table of parameters</vt:lpstr>
      <vt:lpstr>ISPP</vt:lpstr>
      <vt:lpstr>BER Plot</vt:lpstr>
      <vt:lpstr>New Sweep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6/3/20</dc:title>
  <dc:creator>Akash Levy</dc:creator>
  <cp:lastModifiedBy>Akash Levy</cp:lastModifiedBy>
  <cp:revision>1</cp:revision>
  <dcterms:created xsi:type="dcterms:W3CDTF">2020-06-04T09:10:05Z</dcterms:created>
  <dcterms:modified xsi:type="dcterms:W3CDTF">2020-06-04T09:10:17Z</dcterms:modified>
</cp:coreProperties>
</file>