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9" r:id="rId5"/>
    <p:sldId id="279" r:id="rId6"/>
    <p:sldId id="266" r:id="rId7"/>
    <p:sldId id="271" r:id="rId8"/>
    <p:sldId id="263" r:id="rId9"/>
    <p:sldId id="267" r:id="rId10"/>
    <p:sldId id="277" r:id="rId11"/>
    <p:sldId id="274" r:id="rId12"/>
    <p:sldId id="276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AD7AC-D10F-7A45-AF9C-F9C1895428A6}" v="584" dt="2020-05-05T14:54:22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F0AD7AC-D10F-7A45-AF9C-F9C1895428A6}"/>
    <pc:docChg chg="undo custSel mod addSld delSld modSld sldOrd">
      <pc:chgData name="Akash Levy" userId="0f662538-7453-45f3-952a-fc9f1a7c515e" providerId="ADAL" clId="{9F0AD7AC-D10F-7A45-AF9C-F9C1895428A6}" dt="2020-05-05T14:54:21.599" v="1174" actId="20577"/>
      <pc:docMkLst>
        <pc:docMk/>
      </pc:docMkLst>
      <pc:sldChg chg="addSp delSp modSp">
        <pc:chgData name="Akash Levy" userId="0f662538-7453-45f3-952a-fc9f1a7c515e" providerId="ADAL" clId="{9F0AD7AC-D10F-7A45-AF9C-F9C1895428A6}" dt="2020-05-01T00:00:14.046" v="541" actId="26606"/>
        <pc:sldMkLst>
          <pc:docMk/>
          <pc:sldMk cId="3942226395" sldId="256"/>
        </pc:sldMkLst>
        <pc:spChg chg="mod">
          <ac:chgData name="Akash Levy" userId="0f662538-7453-45f3-952a-fc9f1a7c515e" providerId="ADAL" clId="{9F0AD7AC-D10F-7A45-AF9C-F9C1895428A6}" dt="2020-05-01T00:00:07.445" v="540" actId="20577"/>
          <ac:spMkLst>
            <pc:docMk/>
            <pc:sldMk cId="3942226395" sldId="256"/>
            <ac:spMk id="2" creationId="{B35715F4-2DBB-A74A-AA14-89CB5A206E50}"/>
          </ac:spMkLst>
        </pc:spChg>
        <pc:spChg chg="del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8" creationId="{2A8AA5BC-4F7A-4226-8F99-6D824B226A97}"/>
          </ac:spMkLst>
        </pc:spChg>
        <pc:spChg chg="del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0" creationId="{3E5445C6-DD42-4979-86FF-03730E8C6DB0}"/>
          </ac:spMkLst>
        </pc:spChg>
        <pc:spChg chg="add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7" creationId="{2A8AA5BC-4F7A-4226-8F99-6D824B226A97}"/>
          </ac:spMkLst>
        </pc:spChg>
        <pc:spChg chg="add">
          <ac:chgData name="Akash Levy" userId="0f662538-7453-45f3-952a-fc9f1a7c515e" providerId="ADAL" clId="{9F0AD7AC-D10F-7A45-AF9C-F9C1895428A6}" dt="2020-05-01T00:00:14.046" v="541" actId="26606"/>
          <ac:spMkLst>
            <pc:docMk/>
            <pc:sldMk cId="3942226395" sldId="256"/>
            <ac:spMk id="19" creationId="{3E5445C6-DD42-4979-86FF-03730E8C6DB0}"/>
          </ac:spMkLst>
        </pc:spChg>
        <pc:cxnChg chg="del">
          <ac:chgData name="Akash Levy" userId="0f662538-7453-45f3-952a-fc9f1a7c515e" providerId="ADAL" clId="{9F0AD7AC-D10F-7A45-AF9C-F9C1895428A6}" dt="2020-05-01T00:00:14.046" v="541" actId="26606"/>
          <ac:cxnSpMkLst>
            <pc:docMk/>
            <pc:sldMk cId="3942226395" sldId="256"/>
            <ac:cxnSpMk id="12" creationId="{45000665-DFC7-417E-8FD7-516A0F15C975}"/>
          </ac:cxnSpMkLst>
        </pc:cxnChg>
        <pc:cxnChg chg="add">
          <ac:chgData name="Akash Levy" userId="0f662538-7453-45f3-952a-fc9f1a7c515e" providerId="ADAL" clId="{9F0AD7AC-D10F-7A45-AF9C-F9C1895428A6}" dt="2020-05-01T00:00:14.046" v="541" actId="26606"/>
          <ac:cxnSpMkLst>
            <pc:docMk/>
            <pc:sldMk cId="3942226395" sldId="256"/>
            <ac:cxnSpMk id="21" creationId="{45000665-DFC7-417E-8FD7-516A0F15C975}"/>
          </ac:cxnSpMkLst>
        </pc:cxnChg>
      </pc:sldChg>
      <pc:sldChg chg="addSp delSp modSp">
        <pc:chgData name="Akash Levy" userId="0f662538-7453-45f3-952a-fc9f1a7c515e" providerId="ADAL" clId="{9F0AD7AC-D10F-7A45-AF9C-F9C1895428A6}" dt="2020-05-01T00:48:45.088" v="1167"/>
        <pc:sldMkLst>
          <pc:docMk/>
          <pc:sldMk cId="2658289387" sldId="257"/>
        </pc:sldMkLst>
        <pc:spChg chg="mod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2" creationId="{2A55485E-425C-2C44-95DA-104D6DC66A8A}"/>
          </ac:spMkLst>
        </pc:spChg>
        <pc:spChg chg="del">
          <ac:chgData name="Akash Levy" userId="0f662538-7453-45f3-952a-fc9f1a7c515e" providerId="ADAL" clId="{9F0AD7AC-D10F-7A45-AF9C-F9C1895428A6}" dt="2020-05-01T00:16:19.308" v="613" actId="26606"/>
          <ac:spMkLst>
            <pc:docMk/>
            <pc:sldMk cId="2658289387" sldId="257"/>
            <ac:spMk id="10" creationId="{68575C10-8187-4AC4-AD72-C754EAFD2867}"/>
          </ac:spMkLst>
        </pc:spChg>
        <pc:spChg chg="add del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17" creationId="{122F9423-F4B1-45D4-8445-E9991ECCBCCF}"/>
          </ac:spMkLst>
        </pc:spChg>
        <pc:spChg chg="add">
          <ac:chgData name="Akash Levy" userId="0f662538-7453-45f3-952a-fc9f1a7c515e" providerId="ADAL" clId="{9F0AD7AC-D10F-7A45-AF9C-F9C1895428A6}" dt="2020-05-01T00:16:45.883" v="614" actId="26606"/>
          <ac:spMkLst>
            <pc:docMk/>
            <pc:sldMk cId="2658289387" sldId="257"/>
            <ac:spMk id="26" creationId="{46C2E80F-49A6-4372-B103-219D417A55ED}"/>
          </ac:spMkLst>
        </pc:spChg>
        <pc:grpChg chg="add del">
          <ac:chgData name="Akash Levy" userId="0f662538-7453-45f3-952a-fc9f1a7c515e" providerId="ADAL" clId="{9F0AD7AC-D10F-7A45-AF9C-F9C1895428A6}" dt="2020-05-01T00:16:45.883" v="614" actId="26606"/>
          <ac:grpSpMkLst>
            <pc:docMk/>
            <pc:sldMk cId="2658289387" sldId="257"/>
            <ac:grpSpMk id="19" creationId="{770AE191-D2EA-45C9-A44D-830C188F74CB}"/>
          </ac:grpSpMkLst>
        </pc:grpChg>
        <pc:graphicFrameChg chg="mod modGraphic">
          <ac:chgData name="Akash Levy" userId="0f662538-7453-45f3-952a-fc9f1a7c515e" providerId="ADAL" clId="{9F0AD7AC-D10F-7A45-AF9C-F9C1895428A6}" dt="2020-05-01T00:48:45.088" v="1167"/>
          <ac:graphicFrameMkLst>
            <pc:docMk/>
            <pc:sldMk cId="2658289387" sldId="257"/>
            <ac:graphicFrameMk id="5" creationId="{4DDAF63D-2265-4A01-9FBA-373DE38F663D}"/>
          </ac:graphicFrameMkLst>
        </pc:graphicFrameChg>
        <pc:cxnChg chg="del">
          <ac:chgData name="Akash Levy" userId="0f662538-7453-45f3-952a-fc9f1a7c515e" providerId="ADAL" clId="{9F0AD7AC-D10F-7A45-AF9C-F9C1895428A6}" dt="2020-05-01T00:16:19.308" v="613" actId="26606"/>
          <ac:cxnSpMkLst>
            <pc:docMk/>
            <pc:sldMk cId="2658289387" sldId="257"/>
            <ac:cxnSpMk id="12" creationId="{74E776C9-ED67-41B7-B3A3-4DF76EF3ACEE}"/>
          </ac:cxnSpMkLst>
        </pc:cxnChg>
      </pc:sldChg>
      <pc:sldChg chg="del">
        <pc:chgData name="Akash Levy" userId="0f662538-7453-45f3-952a-fc9f1a7c515e" providerId="ADAL" clId="{9F0AD7AC-D10F-7A45-AF9C-F9C1895428A6}" dt="2020-04-30T23:42:44.630" v="0" actId="2696"/>
        <pc:sldMkLst>
          <pc:docMk/>
          <pc:sldMk cId="2434974080" sldId="258"/>
        </pc:sldMkLst>
      </pc:sldChg>
      <pc:sldChg chg="del">
        <pc:chgData name="Akash Levy" userId="0f662538-7453-45f3-952a-fc9f1a7c515e" providerId="ADAL" clId="{9F0AD7AC-D10F-7A45-AF9C-F9C1895428A6}" dt="2020-04-30T23:42:44.680" v="2" actId="2696"/>
        <pc:sldMkLst>
          <pc:docMk/>
          <pc:sldMk cId="672657946" sldId="261"/>
        </pc:sldMkLst>
      </pc:sldChg>
      <pc:sldChg chg="delSp del">
        <pc:chgData name="Akash Levy" userId="0f662538-7453-45f3-952a-fc9f1a7c515e" providerId="ADAL" clId="{9F0AD7AC-D10F-7A45-AF9C-F9C1895428A6}" dt="2020-05-01T00:17:27.587" v="637" actId="2696"/>
        <pc:sldMkLst>
          <pc:docMk/>
          <pc:sldMk cId="3038430884" sldId="262"/>
        </pc:sldMkLst>
        <pc:spChg chg="del">
          <ac:chgData name="Akash Levy" userId="0f662538-7453-45f3-952a-fc9f1a7c515e" providerId="ADAL" clId="{9F0AD7AC-D10F-7A45-AF9C-F9C1895428A6}" dt="2020-04-30T23:54:31.371" v="493" actId="478"/>
          <ac:spMkLst>
            <pc:docMk/>
            <pc:sldMk cId="3038430884" sldId="262"/>
            <ac:spMk id="12" creationId="{CF15428F-6D66-8441-AE8B-076A31E186D7}"/>
          </ac:spMkLst>
        </pc:spChg>
      </pc:sldChg>
      <pc:sldChg chg="addSp delSp modSp">
        <pc:chgData name="Akash Levy" userId="0f662538-7453-45f3-952a-fc9f1a7c515e" providerId="ADAL" clId="{9F0AD7AC-D10F-7A45-AF9C-F9C1895428A6}" dt="2020-05-05T13:41:48.489" v="1169" actId="20577"/>
        <pc:sldMkLst>
          <pc:docMk/>
          <pc:sldMk cId="4274581363" sldId="263"/>
        </pc:sldMkLst>
        <pc:spChg chg="mod">
          <ac:chgData name="Akash Levy" userId="0f662538-7453-45f3-952a-fc9f1a7c515e" providerId="ADAL" clId="{9F0AD7AC-D10F-7A45-AF9C-F9C1895428A6}" dt="2020-05-01T00:33:19.767" v="859" actId="20577"/>
          <ac:spMkLst>
            <pc:docMk/>
            <pc:sldMk cId="4274581363" sldId="263"/>
            <ac:spMk id="2" creationId="{EE76E065-98CF-EC4C-8203-62E40B401BB4}"/>
          </ac:spMkLst>
        </pc:spChg>
        <pc:spChg chg="add del mod">
          <ac:chgData name="Akash Levy" userId="0f662538-7453-45f3-952a-fc9f1a7c515e" providerId="ADAL" clId="{9F0AD7AC-D10F-7A45-AF9C-F9C1895428A6}" dt="2020-04-30T23:49:59.387" v="386" actId="478"/>
          <ac:spMkLst>
            <pc:docMk/>
            <pc:sldMk cId="4274581363" sldId="263"/>
            <ac:spMk id="3" creationId="{F84D6119-80A7-EF46-9A8E-C8AA35386EFE}"/>
          </ac:spMkLst>
        </pc:spChg>
        <pc:spChg chg="add del">
          <ac:chgData name="Akash Levy" userId="0f662538-7453-45f3-952a-fc9f1a7c515e" providerId="ADAL" clId="{9F0AD7AC-D10F-7A45-AF9C-F9C1895428A6}" dt="2020-04-30T23:48:57.919" v="360" actId="26606"/>
          <ac:spMkLst>
            <pc:docMk/>
            <pc:sldMk cId="4274581363" sldId="263"/>
            <ac:spMk id="15" creationId="{68575C10-8187-4AC4-AD72-C754EAFD2867}"/>
          </ac:spMkLst>
        </pc:spChg>
        <pc:spChg chg="add del">
          <ac:chgData name="Akash Levy" userId="0f662538-7453-45f3-952a-fc9f1a7c515e" providerId="ADAL" clId="{9F0AD7AC-D10F-7A45-AF9C-F9C1895428A6}" dt="2020-04-30T23:48:57.678" v="359" actId="26606"/>
          <ac:spMkLst>
            <pc:docMk/>
            <pc:sldMk cId="4274581363" sldId="263"/>
            <ac:spMk id="21" creationId="{3A5B4632-C963-4296-86F0-79AA9EA5AE98}"/>
          </ac:spMkLst>
        </pc:spChg>
        <pc:spChg chg="add del">
          <ac:chgData name="Akash Levy" userId="0f662538-7453-45f3-952a-fc9f1a7c515e" providerId="ADAL" clId="{9F0AD7AC-D10F-7A45-AF9C-F9C1895428A6}" dt="2020-04-30T23:51:03.355" v="404" actId="26606"/>
          <ac:spMkLst>
            <pc:docMk/>
            <pc:sldMk cId="4274581363" sldId="263"/>
            <ac:spMk id="23" creationId="{46C2E80F-49A6-4372-B103-219D417A55ED}"/>
          </ac:spMkLst>
        </pc:spChg>
        <pc:spChg chg="add">
          <ac:chgData name="Akash Levy" userId="0f662538-7453-45f3-952a-fc9f1a7c515e" providerId="ADAL" clId="{9F0AD7AC-D10F-7A45-AF9C-F9C1895428A6}" dt="2020-04-30T23:51:03.355" v="404" actId="26606"/>
          <ac:spMkLst>
            <pc:docMk/>
            <pc:sldMk cId="4274581363" sldId="263"/>
            <ac:spMk id="28" creationId="{46C2E80F-49A6-4372-B103-219D417A55ED}"/>
          </ac:spMkLst>
        </pc:spChg>
        <pc:graphicFrameChg chg="mod modGraphic">
          <ac:chgData name="Akash Levy" userId="0f662538-7453-45f3-952a-fc9f1a7c515e" providerId="ADAL" clId="{9F0AD7AC-D10F-7A45-AF9C-F9C1895428A6}" dt="2020-05-05T13:41:48.489" v="1169" actId="20577"/>
          <ac:graphicFrameMkLst>
            <pc:docMk/>
            <pc:sldMk cId="4274581363" sldId="263"/>
            <ac:graphicFrameMk id="16" creationId="{D3FD581E-5751-4C89-AFBF-FA92B33B69EC}"/>
          </ac:graphicFrameMkLst>
        </pc:graphicFrameChg>
        <pc:cxnChg chg="add del">
          <ac:chgData name="Akash Levy" userId="0f662538-7453-45f3-952a-fc9f1a7c515e" providerId="ADAL" clId="{9F0AD7AC-D10F-7A45-AF9C-F9C1895428A6}" dt="2020-04-30T23:48:57.919" v="360" actId="26606"/>
          <ac:cxnSpMkLst>
            <pc:docMk/>
            <pc:sldMk cId="4274581363" sldId="263"/>
            <ac:cxnSpMk id="14" creationId="{74E776C9-ED67-41B7-B3A3-4DF76EF3ACEE}"/>
          </ac:cxnSpMkLst>
        </pc:cxnChg>
      </pc:sldChg>
      <pc:sldChg chg="addSp delSp modSp">
        <pc:chgData name="Akash Levy" userId="0f662538-7453-45f3-952a-fc9f1a7c515e" providerId="ADAL" clId="{9F0AD7AC-D10F-7A45-AF9C-F9C1895428A6}" dt="2020-05-05T14:54:21.599" v="1174" actId="20577"/>
        <pc:sldMkLst>
          <pc:docMk/>
          <pc:sldMk cId="3537713657" sldId="264"/>
        </pc:sldMkLst>
        <pc:spChg chg="mod">
          <ac:chgData name="Akash Levy" userId="0f662538-7453-45f3-952a-fc9f1a7c515e" providerId="ADAL" clId="{9F0AD7AC-D10F-7A45-AF9C-F9C1895428A6}" dt="2020-05-05T14:54:21.599" v="1174" actId="20577"/>
          <ac:spMkLst>
            <pc:docMk/>
            <pc:sldMk cId="3537713657" sldId="264"/>
            <ac:spMk id="3" creationId="{D21BACC5-2AC6-5049-93A4-1F422573A44F}"/>
          </ac:spMkLst>
        </pc:spChg>
        <pc:spChg chg="add del mod">
          <ac:chgData name="Akash Levy" userId="0f662538-7453-45f3-952a-fc9f1a7c515e" providerId="ADAL" clId="{9F0AD7AC-D10F-7A45-AF9C-F9C1895428A6}" dt="2020-05-01T00:20:06.127" v="697" actId="478"/>
          <ac:spMkLst>
            <pc:docMk/>
            <pc:sldMk cId="3537713657" sldId="264"/>
            <ac:spMk id="8" creationId="{41984BAE-EE5B-DE4D-AD5B-712204769524}"/>
          </ac:spMkLst>
        </pc:spChg>
        <pc:spChg chg="del mod">
          <ac:chgData name="Akash Levy" userId="0f662538-7453-45f3-952a-fc9f1a7c515e" providerId="ADAL" clId="{9F0AD7AC-D10F-7A45-AF9C-F9C1895428A6}" dt="2020-05-01T00:20:06.127" v="697" actId="478"/>
          <ac:spMkLst>
            <pc:docMk/>
            <pc:sldMk cId="3537713657" sldId="264"/>
            <ac:spMk id="9" creationId="{94FFE1D1-3362-534F-A003-7AF90A24D9DD}"/>
          </ac:spMkLst>
        </pc:spChg>
        <pc:spChg chg="add mod">
          <ac:chgData name="Akash Levy" userId="0f662538-7453-45f3-952a-fc9f1a7c515e" providerId="ADAL" clId="{9F0AD7AC-D10F-7A45-AF9C-F9C1895428A6}" dt="2020-05-01T00:20:06.626" v="698"/>
          <ac:spMkLst>
            <pc:docMk/>
            <pc:sldMk cId="3537713657" sldId="264"/>
            <ac:spMk id="10" creationId="{28146059-A7AE-644C-9CC7-D94FFC1E215C}"/>
          </ac:spMkLst>
        </pc:spChg>
        <pc:spChg chg="add mod">
          <ac:chgData name="Akash Levy" userId="0f662538-7453-45f3-952a-fc9f1a7c515e" providerId="ADAL" clId="{9F0AD7AC-D10F-7A45-AF9C-F9C1895428A6}" dt="2020-05-01T00:20:06.626" v="698"/>
          <ac:spMkLst>
            <pc:docMk/>
            <pc:sldMk cId="3537713657" sldId="264"/>
            <ac:spMk id="11" creationId="{9EB94D1D-C778-6A4F-9F33-60F1FBE66975}"/>
          </ac:spMkLst>
        </pc:spChg>
        <pc:picChg chg="mod">
          <ac:chgData name="Akash Levy" userId="0f662538-7453-45f3-952a-fc9f1a7c515e" providerId="ADAL" clId="{9F0AD7AC-D10F-7A45-AF9C-F9C1895428A6}" dt="2020-05-01T00:12:05.184" v="556" actId="14826"/>
          <ac:picMkLst>
            <pc:docMk/>
            <pc:sldMk cId="3537713657" sldId="264"/>
            <ac:picMk id="7" creationId="{580D6C15-2D75-F745-B139-82867B7BE980}"/>
          </ac:picMkLst>
        </pc:picChg>
      </pc:sldChg>
      <pc:sldChg chg="del">
        <pc:chgData name="Akash Levy" userId="0f662538-7453-45f3-952a-fc9f1a7c515e" providerId="ADAL" clId="{9F0AD7AC-D10F-7A45-AF9C-F9C1895428A6}" dt="2020-04-30T23:53:19.433" v="487" actId="2696"/>
        <pc:sldMkLst>
          <pc:docMk/>
          <pc:sldMk cId="2049799485" sldId="265"/>
        </pc:sldMkLst>
      </pc:sldChg>
      <pc:sldChg chg="addSp modSp">
        <pc:chgData name="Akash Levy" userId="0f662538-7453-45f3-952a-fc9f1a7c515e" providerId="ADAL" clId="{9F0AD7AC-D10F-7A45-AF9C-F9C1895428A6}" dt="2020-05-01T00:43:00.175" v="1117"/>
        <pc:sldMkLst>
          <pc:docMk/>
          <pc:sldMk cId="3165627978" sldId="266"/>
        </pc:sldMkLst>
        <pc:spChg chg="mod">
          <ac:chgData name="Akash Levy" userId="0f662538-7453-45f3-952a-fc9f1a7c515e" providerId="ADAL" clId="{9F0AD7AC-D10F-7A45-AF9C-F9C1895428A6}" dt="2020-04-30T23:59:25.240" v="528" actId="6549"/>
          <ac:spMkLst>
            <pc:docMk/>
            <pc:sldMk cId="3165627978" sldId="266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23:34.080" v="735" actId="20577"/>
          <ac:spMkLst>
            <pc:docMk/>
            <pc:sldMk cId="3165627978" sldId="266"/>
            <ac:spMk id="9" creationId="{C90EEA19-7D35-F440-BEAD-94986C6606FF}"/>
          </ac:spMkLst>
        </pc:spChg>
        <pc:spChg chg="add mod">
          <ac:chgData name="Akash Levy" userId="0f662538-7453-45f3-952a-fc9f1a7c515e" providerId="ADAL" clId="{9F0AD7AC-D10F-7A45-AF9C-F9C1895428A6}" dt="2020-05-01T00:43:00.175" v="1117"/>
          <ac:spMkLst>
            <pc:docMk/>
            <pc:sldMk cId="3165627978" sldId="266"/>
            <ac:spMk id="10" creationId="{79813B70-1F70-6446-8C6B-13B9E000A1B3}"/>
          </ac:spMkLst>
        </pc:spChg>
        <pc:spChg chg="mod">
          <ac:chgData name="Akash Levy" userId="0f662538-7453-45f3-952a-fc9f1a7c515e" providerId="ADAL" clId="{9F0AD7AC-D10F-7A45-AF9C-F9C1895428A6}" dt="2020-05-01T00:21:41.574" v="713" actId="1076"/>
          <ac:spMkLst>
            <pc:docMk/>
            <pc:sldMk cId="3165627978" sldId="266"/>
            <ac:spMk id="17" creationId="{B5DC5745-6946-DD48-A0FB-B12AD1F8D356}"/>
          </ac:spMkLst>
        </pc:spChg>
        <pc:graphicFrameChg chg="mod modGraphic">
          <ac:chgData name="Akash Levy" userId="0f662538-7453-45f3-952a-fc9f1a7c515e" providerId="ADAL" clId="{9F0AD7AC-D10F-7A45-AF9C-F9C1895428A6}" dt="2020-04-30T23:58:13.601" v="523"/>
          <ac:graphicFrameMkLst>
            <pc:docMk/>
            <pc:sldMk cId="3165627978" sldId="266"/>
            <ac:graphicFrameMk id="5" creationId="{C67367DF-FDAA-DC4E-9313-6CD44D0155CA}"/>
          </ac:graphicFrameMkLst>
        </pc:graphicFrameChg>
        <pc:picChg chg="mod">
          <ac:chgData name="Akash Levy" userId="0f662538-7453-45f3-952a-fc9f1a7c515e" providerId="ADAL" clId="{9F0AD7AC-D10F-7A45-AF9C-F9C1895428A6}" dt="2020-05-01T00:24:49.752" v="740" actId="14826"/>
          <ac:picMkLst>
            <pc:docMk/>
            <pc:sldMk cId="3165627978" sldId="266"/>
            <ac:picMk id="8" creationId="{D90F0F8A-3FBB-7A44-A3D1-04CBFF8E3B58}"/>
          </ac:picMkLst>
        </pc:picChg>
      </pc:sldChg>
      <pc:sldChg chg="addSp modSp">
        <pc:chgData name="Akash Levy" userId="0f662538-7453-45f3-952a-fc9f1a7c515e" providerId="ADAL" clId="{9F0AD7AC-D10F-7A45-AF9C-F9C1895428A6}" dt="2020-05-01T00:45:46.788" v="1149" actId="20577"/>
        <pc:sldMkLst>
          <pc:docMk/>
          <pc:sldMk cId="2093985446" sldId="267"/>
        </pc:sldMkLst>
        <pc:spChg chg="mod">
          <ac:chgData name="Akash Levy" userId="0f662538-7453-45f3-952a-fc9f1a7c515e" providerId="ADAL" clId="{9F0AD7AC-D10F-7A45-AF9C-F9C1895428A6}" dt="2020-05-01T00:33:22.524" v="863" actId="20577"/>
          <ac:spMkLst>
            <pc:docMk/>
            <pc:sldMk cId="2093985446" sldId="267"/>
            <ac:spMk id="2" creationId="{E77DE380-956D-D843-A719-53B68A2DF587}"/>
          </ac:spMkLst>
        </pc:spChg>
        <pc:spChg chg="mod">
          <ac:chgData name="Akash Levy" userId="0f662538-7453-45f3-952a-fc9f1a7c515e" providerId="ADAL" clId="{9F0AD7AC-D10F-7A45-AF9C-F9C1895428A6}" dt="2020-05-01T00:45:46.788" v="1149" actId="20577"/>
          <ac:spMkLst>
            <pc:docMk/>
            <pc:sldMk cId="2093985446" sldId="267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32:21.957" v="852" actId="20577"/>
          <ac:spMkLst>
            <pc:docMk/>
            <pc:sldMk cId="2093985446" sldId="267"/>
            <ac:spMk id="8" creationId="{E26DB89E-9A92-6043-9EED-DDD37224F550}"/>
          </ac:spMkLst>
        </pc:spChg>
        <pc:spChg chg="mod">
          <ac:chgData name="Akash Levy" userId="0f662538-7453-45f3-952a-fc9f1a7c515e" providerId="ADAL" clId="{9F0AD7AC-D10F-7A45-AF9C-F9C1895428A6}" dt="2020-05-01T00:32:27.839" v="853" actId="20577"/>
          <ac:spMkLst>
            <pc:docMk/>
            <pc:sldMk cId="2093985446" sldId="267"/>
            <ac:spMk id="9" creationId="{C14F51BE-20BA-3741-8607-C768113E946E}"/>
          </ac:spMkLst>
        </pc:spChg>
        <pc:picChg chg="mod">
          <ac:chgData name="Akash Levy" userId="0f662538-7453-45f3-952a-fc9f1a7c515e" providerId="ADAL" clId="{9F0AD7AC-D10F-7A45-AF9C-F9C1895428A6}" dt="2020-05-01T00:37:29.764" v="1022" actId="14826"/>
          <ac:picMkLst>
            <pc:docMk/>
            <pc:sldMk cId="2093985446" sldId="267"/>
            <ac:picMk id="6" creationId="{F7F257DA-930D-564B-8AE2-2A8EB7327879}"/>
          </ac:picMkLst>
        </pc:picChg>
      </pc:sldChg>
      <pc:sldChg chg="modSp del">
        <pc:chgData name="Akash Levy" userId="0f662538-7453-45f3-952a-fc9f1a7c515e" providerId="ADAL" clId="{9F0AD7AC-D10F-7A45-AF9C-F9C1895428A6}" dt="2020-05-01T00:32:52.695" v="854" actId="2696"/>
        <pc:sldMkLst>
          <pc:docMk/>
          <pc:sldMk cId="2473667222" sldId="268"/>
        </pc:sldMkLst>
        <pc:spChg chg="mod">
          <ac:chgData name="Akash Levy" userId="0f662538-7453-45f3-952a-fc9f1a7c515e" providerId="ADAL" clId="{9F0AD7AC-D10F-7A45-AF9C-F9C1895428A6}" dt="2020-04-30T23:50:28.083" v="396" actId="20577"/>
          <ac:spMkLst>
            <pc:docMk/>
            <pc:sldMk cId="2473667222" sldId="268"/>
            <ac:spMk id="2" creationId="{A746B5A2-2BF9-6449-9F58-2FE96D64DA88}"/>
          </ac:spMkLst>
        </pc:spChg>
      </pc:sldChg>
      <pc:sldChg chg="addSp delSp modSp ord">
        <pc:chgData name="Akash Levy" userId="0f662538-7453-45f3-952a-fc9f1a7c515e" providerId="ADAL" clId="{9F0AD7AC-D10F-7A45-AF9C-F9C1895428A6}" dt="2020-05-01T00:20:36.139" v="701" actId="14826"/>
        <pc:sldMkLst>
          <pc:docMk/>
          <pc:sldMk cId="2962187572" sldId="269"/>
        </pc:sldMkLst>
        <pc:spChg chg="mod">
          <ac:chgData name="Akash Levy" userId="0f662538-7453-45f3-952a-fc9f1a7c515e" providerId="ADAL" clId="{9F0AD7AC-D10F-7A45-AF9C-F9C1895428A6}" dt="2020-04-30T23:55:35.049" v="495" actId="20577"/>
          <ac:spMkLst>
            <pc:docMk/>
            <pc:sldMk cId="2962187572" sldId="269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18:58.036" v="688"/>
          <ac:spMkLst>
            <pc:docMk/>
            <pc:sldMk cId="2962187572" sldId="269"/>
            <ac:spMk id="9" creationId="{4BE2274B-4A6E-6E46-B10A-484D330E0456}"/>
          </ac:spMkLst>
        </pc:spChg>
        <pc:spChg chg="add mod">
          <ac:chgData name="Akash Levy" userId="0f662538-7453-45f3-952a-fc9f1a7c515e" providerId="ADAL" clId="{9F0AD7AC-D10F-7A45-AF9C-F9C1895428A6}" dt="2020-05-01T00:19:34.254" v="696" actId="20577"/>
          <ac:spMkLst>
            <pc:docMk/>
            <pc:sldMk cId="2962187572" sldId="269"/>
            <ac:spMk id="10" creationId="{60308110-08A0-6D44-9CF5-ACEB1547C824}"/>
          </ac:spMkLst>
        </pc:spChg>
        <pc:spChg chg="del mod">
          <ac:chgData name="Akash Levy" userId="0f662538-7453-45f3-952a-fc9f1a7c515e" providerId="ADAL" clId="{9F0AD7AC-D10F-7A45-AF9C-F9C1895428A6}" dt="2020-05-01T00:18:56.704" v="687" actId="478"/>
          <ac:spMkLst>
            <pc:docMk/>
            <pc:sldMk cId="2962187572" sldId="269"/>
            <ac:spMk id="13" creationId="{951EBD1B-11F3-1242-ACE1-2335A3CE6C9B}"/>
          </ac:spMkLst>
        </pc:spChg>
        <pc:picChg chg="mod">
          <ac:chgData name="Akash Levy" userId="0f662538-7453-45f3-952a-fc9f1a7c515e" providerId="ADAL" clId="{9F0AD7AC-D10F-7A45-AF9C-F9C1895428A6}" dt="2020-05-01T00:20:36.139" v="701" actId="14826"/>
          <ac:picMkLst>
            <pc:docMk/>
            <pc:sldMk cId="2962187572" sldId="269"/>
            <ac:picMk id="8" creationId="{1BA6CA7D-7AD9-5348-BC7C-4F73C559DA27}"/>
          </ac:picMkLst>
        </pc:picChg>
      </pc:sldChg>
      <pc:sldChg chg="del">
        <pc:chgData name="Akash Levy" userId="0f662538-7453-45f3-952a-fc9f1a7c515e" providerId="ADAL" clId="{9F0AD7AC-D10F-7A45-AF9C-F9C1895428A6}" dt="2020-04-30T23:42:44.663" v="1" actId="2696"/>
        <pc:sldMkLst>
          <pc:docMk/>
          <pc:sldMk cId="2685092036" sldId="270"/>
        </pc:sldMkLst>
      </pc:sldChg>
      <pc:sldChg chg="addSp delSp modSp mod modClrScheme delDesignElem chgLayout">
        <pc:chgData name="Akash Levy" userId="0f662538-7453-45f3-952a-fc9f1a7c515e" providerId="ADAL" clId="{9F0AD7AC-D10F-7A45-AF9C-F9C1895428A6}" dt="2020-05-01T00:42:55.443" v="1116" actId="1076"/>
        <pc:sldMkLst>
          <pc:docMk/>
          <pc:sldMk cId="3507897005" sldId="271"/>
        </pc:sldMkLst>
        <pc:spChg chg="mod ord">
          <ac:chgData name="Akash Levy" userId="0f662538-7453-45f3-952a-fc9f1a7c515e" providerId="ADAL" clId="{9F0AD7AC-D10F-7A45-AF9C-F9C1895428A6}" dt="2020-04-30T23:56:46.579" v="501" actId="700"/>
          <ac:spMkLst>
            <pc:docMk/>
            <pc:sldMk cId="3507897005" sldId="271"/>
            <ac:spMk id="2" creationId="{E77DE380-956D-D843-A719-53B68A2DF587}"/>
          </ac:spMkLst>
        </pc:spChg>
        <pc:spChg chg="mod ord">
          <ac:chgData name="Akash Levy" userId="0f662538-7453-45f3-952a-fc9f1a7c515e" providerId="ADAL" clId="{9F0AD7AC-D10F-7A45-AF9C-F9C1895428A6}" dt="2020-04-30T23:59:34.190" v="532" actId="27636"/>
          <ac:spMkLst>
            <pc:docMk/>
            <pc:sldMk cId="3507897005" sldId="271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42:55.443" v="1116" actId="1076"/>
          <ac:spMkLst>
            <pc:docMk/>
            <pc:sldMk cId="3507897005" sldId="271"/>
            <ac:spMk id="4" creationId="{CF130312-DE97-294E-846C-160DDE6E4639}"/>
          </ac:spMkLst>
        </pc:spChg>
        <pc:spChg chg="add mod">
          <ac:chgData name="Akash Levy" userId="0f662538-7453-45f3-952a-fc9f1a7c515e" providerId="ADAL" clId="{9F0AD7AC-D10F-7A45-AF9C-F9C1895428A6}" dt="2020-05-01T00:23:55.582" v="737"/>
          <ac:spMkLst>
            <pc:docMk/>
            <pc:sldMk cId="3507897005" sldId="271"/>
            <ac:spMk id="9" creationId="{0B24EDFB-8777-8341-AFB5-96189AA6C69B}"/>
          </ac:spMkLst>
        </pc:spChg>
        <pc:spChg chg="add mod">
          <ac:chgData name="Akash Levy" userId="0f662538-7453-45f3-952a-fc9f1a7c515e" providerId="ADAL" clId="{9F0AD7AC-D10F-7A45-AF9C-F9C1895428A6}" dt="2020-05-01T00:23:55.582" v="737"/>
          <ac:spMkLst>
            <pc:docMk/>
            <pc:sldMk cId="3507897005" sldId="271"/>
            <ac:spMk id="10" creationId="{651B7BDE-C43A-1540-A0DE-6CBE0E6E0325}"/>
          </ac:spMkLst>
        </pc:spChg>
        <pc:spChg chg="add del">
          <ac:chgData name="Akash Levy" userId="0f662538-7453-45f3-952a-fc9f1a7c515e" providerId="ADAL" clId="{9F0AD7AC-D10F-7A45-AF9C-F9C1895428A6}" dt="2020-04-30T23:56:46.579" v="501" actId="700"/>
          <ac:spMkLst>
            <pc:docMk/>
            <pc:sldMk cId="3507897005" sldId="271"/>
            <ac:spMk id="13" creationId="{5E52985E-2553-471E-82AA-5ED7A329890A}"/>
          </ac:spMkLst>
        </pc:spChg>
        <pc:spChg chg="del">
          <ac:chgData name="Akash Levy" userId="0f662538-7453-45f3-952a-fc9f1a7c515e" providerId="ADAL" clId="{9F0AD7AC-D10F-7A45-AF9C-F9C1895428A6}" dt="2020-05-01T00:23:54.495" v="736" actId="478"/>
          <ac:spMkLst>
            <pc:docMk/>
            <pc:sldMk cId="3507897005" sldId="271"/>
            <ac:spMk id="23" creationId="{7A4A5AC0-C27E-E64A-8F27-F50945495036}"/>
          </ac:spMkLst>
        </pc:spChg>
        <pc:graphicFrameChg chg="mod modGraphic">
          <ac:chgData name="Akash Levy" userId="0f662538-7453-45f3-952a-fc9f1a7c515e" providerId="ADAL" clId="{9F0AD7AC-D10F-7A45-AF9C-F9C1895428A6}" dt="2020-04-30T23:58:02.772" v="521"/>
          <ac:graphicFrameMkLst>
            <pc:docMk/>
            <pc:sldMk cId="3507897005" sldId="271"/>
            <ac:graphicFrameMk id="5" creationId="{C67367DF-FDAA-DC4E-9313-6CD44D0155CA}"/>
          </ac:graphicFrameMkLst>
        </pc:graphicFrameChg>
        <pc:picChg chg="mod ord">
          <ac:chgData name="Akash Levy" userId="0f662538-7453-45f3-952a-fc9f1a7c515e" providerId="ADAL" clId="{9F0AD7AC-D10F-7A45-AF9C-F9C1895428A6}" dt="2020-05-01T00:25:29.020" v="741" actId="14826"/>
          <ac:picMkLst>
            <pc:docMk/>
            <pc:sldMk cId="3507897005" sldId="271"/>
            <ac:picMk id="8" creationId="{D90F0F8A-3FBB-7A44-A3D1-04CBFF8E3B58}"/>
          </ac:picMkLst>
        </pc:picChg>
        <pc:cxnChg chg="add del">
          <ac:chgData name="Akash Levy" userId="0f662538-7453-45f3-952a-fc9f1a7c515e" providerId="ADAL" clId="{9F0AD7AC-D10F-7A45-AF9C-F9C1895428A6}" dt="2020-04-30T23:56:46.579" v="501" actId="700"/>
          <ac:cxnSpMkLst>
            <pc:docMk/>
            <pc:sldMk cId="3507897005" sldId="271"/>
            <ac:cxnSpMk id="15" creationId="{DAE3ABC6-4042-4293-A7DF-F01181363B7E}"/>
          </ac:cxnSpMkLst>
        </pc:cxnChg>
      </pc:sldChg>
      <pc:sldChg chg="addSp delSp modSp del">
        <pc:chgData name="Akash Levy" userId="0f662538-7453-45f3-952a-fc9f1a7c515e" providerId="ADAL" clId="{9F0AD7AC-D10F-7A45-AF9C-F9C1895428A6}" dt="2020-05-01T00:37:14.663" v="1021" actId="2696"/>
        <pc:sldMkLst>
          <pc:docMk/>
          <pc:sldMk cId="1446196878" sldId="272"/>
        </pc:sldMkLst>
        <pc:spChg chg="mod">
          <ac:chgData name="Akash Levy" userId="0f662538-7453-45f3-952a-fc9f1a7c515e" providerId="ADAL" clId="{9F0AD7AC-D10F-7A45-AF9C-F9C1895428A6}" dt="2020-05-01T00:33:25.376" v="867" actId="20577"/>
          <ac:spMkLst>
            <pc:docMk/>
            <pc:sldMk cId="1446196878" sldId="272"/>
            <ac:spMk id="2" creationId="{E77DE380-956D-D843-A719-53B68A2DF587}"/>
          </ac:spMkLst>
        </pc:spChg>
        <pc:spChg chg="mod">
          <ac:chgData name="Akash Levy" userId="0f662538-7453-45f3-952a-fc9f1a7c515e" providerId="ADAL" clId="{9F0AD7AC-D10F-7A45-AF9C-F9C1895428A6}" dt="2020-05-01T00:36:27.385" v="1017" actId="20577"/>
          <ac:spMkLst>
            <pc:docMk/>
            <pc:sldMk cId="1446196878" sldId="272"/>
            <ac:spMk id="3" creationId="{D21BACC5-2AC6-5049-93A4-1F422573A44F}"/>
          </ac:spMkLst>
        </pc:spChg>
        <pc:spChg chg="add mod">
          <ac:chgData name="Akash Levy" userId="0f662538-7453-45f3-952a-fc9f1a7c515e" providerId="ADAL" clId="{9F0AD7AC-D10F-7A45-AF9C-F9C1895428A6}" dt="2020-05-01T00:36:40.523" v="1019"/>
          <ac:spMkLst>
            <pc:docMk/>
            <pc:sldMk cId="1446196878" sldId="272"/>
            <ac:spMk id="8" creationId="{DA071E39-B7DB-E849-A36F-EB822363D63F}"/>
          </ac:spMkLst>
        </pc:spChg>
        <pc:spChg chg="del">
          <ac:chgData name="Akash Levy" userId="0f662538-7453-45f3-952a-fc9f1a7c515e" providerId="ADAL" clId="{9F0AD7AC-D10F-7A45-AF9C-F9C1895428A6}" dt="2020-05-01T00:36:34.719" v="1018" actId="478"/>
          <ac:spMkLst>
            <pc:docMk/>
            <pc:sldMk cId="1446196878" sldId="272"/>
            <ac:spMk id="9" creationId="{A4C9DB94-F71C-6940-8C0A-A6E02D872F56}"/>
          </ac:spMkLst>
        </pc:spChg>
        <pc:spChg chg="add mod">
          <ac:chgData name="Akash Levy" userId="0f662538-7453-45f3-952a-fc9f1a7c515e" providerId="ADAL" clId="{9F0AD7AC-D10F-7A45-AF9C-F9C1895428A6}" dt="2020-05-01T00:36:40.523" v="1019"/>
          <ac:spMkLst>
            <pc:docMk/>
            <pc:sldMk cId="1446196878" sldId="272"/>
            <ac:spMk id="10" creationId="{B4A4B661-489F-F644-8F9E-EC0A89799CCE}"/>
          </ac:spMkLst>
        </pc:spChg>
        <pc:picChg chg="mod">
          <ac:chgData name="Akash Levy" userId="0f662538-7453-45f3-952a-fc9f1a7c515e" providerId="ADAL" clId="{9F0AD7AC-D10F-7A45-AF9C-F9C1895428A6}" dt="2020-05-01T00:37:03.200" v="1020" actId="14826"/>
          <ac:picMkLst>
            <pc:docMk/>
            <pc:sldMk cId="1446196878" sldId="272"/>
            <ac:picMk id="6" creationId="{F7F257DA-930D-564B-8AE2-2A8EB7327879}"/>
          </ac:picMkLst>
        </pc:picChg>
      </pc:sldChg>
      <pc:sldChg chg="addSp delSp modSp">
        <pc:chgData name="Akash Levy" userId="0f662538-7453-45f3-952a-fc9f1a7c515e" providerId="ADAL" clId="{9F0AD7AC-D10F-7A45-AF9C-F9C1895428A6}" dt="2020-05-01T00:35:25.990" v="1002" actId="26606"/>
        <pc:sldMkLst>
          <pc:docMk/>
          <pc:sldMk cId="3643365936" sldId="273"/>
        </pc:sldMkLst>
        <pc:spChg chg="mod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" creationId="{068B0D59-91FC-8F4B-8EC0-AAEF126A0C5C}"/>
          </ac:spMkLst>
        </pc:spChg>
        <pc:spChg chg="add del">
          <ac:chgData name="Akash Levy" userId="0f662538-7453-45f3-952a-fc9f1a7c515e" providerId="ADAL" clId="{9F0AD7AC-D10F-7A45-AF9C-F9C1895428A6}" dt="2020-05-01T00:35:14.989" v="1001" actId="26606"/>
          <ac:spMkLst>
            <pc:docMk/>
            <pc:sldMk cId="3643365936" sldId="273"/>
            <ac:spMk id="10" creationId="{3A5B4632-C963-4296-86F0-79AA9EA5AE98}"/>
          </ac:spMkLst>
        </pc:spChg>
        <pc:spChg chg="add del">
          <ac:chgData name="Akash Levy" userId="0f662538-7453-45f3-952a-fc9f1a7c515e" providerId="ADAL" clId="{9F0AD7AC-D10F-7A45-AF9C-F9C1895428A6}" dt="2020-05-01T00:35:14.954" v="1000" actId="26606"/>
          <ac:spMkLst>
            <pc:docMk/>
            <pc:sldMk cId="3643365936" sldId="273"/>
            <ac:spMk id="15" creationId="{122F9423-F4B1-45D4-8445-E9991ECCBCCF}"/>
          </ac:spMkLst>
        </pc:spChg>
        <pc:spChg chg="add del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1" creationId="{AE5A632B-B15A-489E-8337-BC0F40DBC21F}"/>
          </ac:spMkLst>
        </pc:spChg>
        <pc:spChg chg="add del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2" creationId="{6E895C8D-1379-40B8-8B1B-B6F5AEAF0A6C}"/>
          </ac:spMkLst>
        </pc:spChg>
        <pc:spChg chg="add">
          <ac:chgData name="Akash Levy" userId="0f662538-7453-45f3-952a-fc9f1a7c515e" providerId="ADAL" clId="{9F0AD7AC-D10F-7A45-AF9C-F9C1895428A6}" dt="2020-05-01T00:35:25.990" v="1002" actId="26606"/>
          <ac:spMkLst>
            <pc:docMk/>
            <pc:sldMk cId="3643365936" sldId="273"/>
            <ac:spMk id="27" creationId="{46C2E80F-49A6-4372-B103-219D417A55ED}"/>
          </ac:spMkLst>
        </pc:spChg>
        <pc:grpChg chg="add del">
          <ac:chgData name="Akash Levy" userId="0f662538-7453-45f3-952a-fc9f1a7c515e" providerId="ADAL" clId="{9F0AD7AC-D10F-7A45-AF9C-F9C1895428A6}" dt="2020-05-01T00:35:14.954" v="1000" actId="26606"/>
          <ac:grpSpMkLst>
            <pc:docMk/>
            <pc:sldMk cId="3643365936" sldId="273"/>
            <ac:grpSpMk id="17" creationId="{770AE191-D2EA-45C9-A44D-830C188F74CB}"/>
          </ac:grpSpMkLst>
        </pc:grpChg>
        <pc:graphicFrameChg chg="mod modGraphic">
          <ac:chgData name="Akash Levy" userId="0f662538-7453-45f3-952a-fc9f1a7c515e" providerId="ADAL" clId="{9F0AD7AC-D10F-7A45-AF9C-F9C1895428A6}" dt="2020-05-01T00:35:25.990" v="1002" actId="26606"/>
          <ac:graphicFrameMkLst>
            <pc:docMk/>
            <pc:sldMk cId="3643365936" sldId="273"/>
            <ac:graphicFrameMk id="5" creationId="{FFCB0272-83CE-4F6A-A2C7-6030B8986A2F}"/>
          </ac:graphicFrameMkLst>
        </pc:graphicFrameChg>
      </pc:sldChg>
      <pc:sldChg chg="addSp delSp modSp add mod setBg setClrOvrMap">
        <pc:chgData name="Akash Levy" userId="0f662538-7453-45f3-952a-fc9f1a7c515e" providerId="ADAL" clId="{9F0AD7AC-D10F-7A45-AF9C-F9C1895428A6}" dt="2020-05-01T00:47:58.559" v="1165" actId="26606"/>
        <pc:sldMkLst>
          <pc:docMk/>
          <pc:sldMk cId="1390400701" sldId="277"/>
        </pc:sldMkLst>
        <pc:spChg chg="mod">
          <ac:chgData name="Akash Levy" userId="0f662538-7453-45f3-952a-fc9f1a7c515e" providerId="ADAL" clId="{9F0AD7AC-D10F-7A45-AF9C-F9C1895428A6}" dt="2020-05-01T00:47:58.559" v="1165" actId="26606"/>
          <ac:spMkLst>
            <pc:docMk/>
            <pc:sldMk cId="1390400701" sldId="277"/>
            <ac:spMk id="2" creationId="{A746B5A2-2BF9-6449-9F58-2FE96D64DA88}"/>
          </ac:spMkLst>
        </pc:spChg>
        <pc:spChg chg="add del mod">
          <ac:chgData name="Akash Levy" userId="0f662538-7453-45f3-952a-fc9f1a7c515e" providerId="ADAL" clId="{9F0AD7AC-D10F-7A45-AF9C-F9C1895428A6}" dt="2020-05-01T00:46:35.340" v="1151"/>
          <ac:spMkLst>
            <pc:docMk/>
            <pc:sldMk cId="1390400701" sldId="277"/>
            <ac:spMk id="4" creationId="{F2BF78AE-806D-8845-B7C4-F16A39A6BDB9}"/>
          </ac:spMkLst>
        </pc:spChg>
        <pc:spChg chg="add del mod">
          <ac:chgData name="Akash Levy" userId="0f662538-7453-45f3-952a-fc9f1a7c515e" providerId="ADAL" clId="{9F0AD7AC-D10F-7A45-AF9C-F9C1895428A6}" dt="2020-05-01T00:47:03.303" v="1157"/>
          <ac:spMkLst>
            <pc:docMk/>
            <pc:sldMk cId="1390400701" sldId="277"/>
            <ac:spMk id="7" creationId="{80C5489F-39C3-694D-8913-AEB568851024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1" creationId="{F6A9F1B1-C113-C042-BE48-0DB123CC7067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2" creationId="{FF8EDA0C-750A-FF46-B246-D0192C8E3401}"/>
          </ac:spMkLst>
        </pc:spChg>
        <pc:spChg chg="add del mod">
          <ac:chgData name="Akash Levy" userId="0f662538-7453-45f3-952a-fc9f1a7c515e" providerId="ADAL" clId="{9F0AD7AC-D10F-7A45-AF9C-F9C1895428A6}" dt="2020-05-01T00:47:50.228" v="1164"/>
          <ac:spMkLst>
            <pc:docMk/>
            <pc:sldMk cId="1390400701" sldId="277"/>
            <ac:spMk id="13" creationId="{C1F8BE05-EF73-C740-84D7-94D2D3BE5359}"/>
          </ac:spMkLst>
        </pc:spChg>
        <pc:spChg chg="add">
          <ac:chgData name="Akash Levy" userId="0f662538-7453-45f3-952a-fc9f1a7c515e" providerId="ADAL" clId="{9F0AD7AC-D10F-7A45-AF9C-F9C1895428A6}" dt="2020-05-01T00:47:58.559" v="1165" actId="26606"/>
          <ac:spMkLst>
            <pc:docMk/>
            <pc:sldMk cId="1390400701" sldId="277"/>
            <ac:spMk id="17" creationId="{823AC064-BC96-4F32-8AE1-B2FD38754823}"/>
          </ac:spMkLst>
        </pc:spChg>
        <pc:spChg chg="add del">
          <ac:chgData name="Akash Levy" userId="0f662538-7453-45f3-952a-fc9f1a7c515e" providerId="ADAL" clId="{9F0AD7AC-D10F-7A45-AF9C-F9C1895428A6}" dt="2020-05-01T00:47:17.971" v="1160" actId="26606"/>
          <ac:spMkLst>
            <pc:docMk/>
            <pc:sldMk cId="1390400701" sldId="277"/>
            <ac:spMk id="29" creationId="{823AC064-BC96-4F32-8AE1-B2FD38754823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35" creationId="{468A1FC6-AA24-4932-B339-1E22E6F90D9B}"/>
          </ac:spMkLst>
        </pc:spChg>
        <pc:spChg chg="add del">
          <ac:chgData name="Akash Levy" userId="0f662538-7453-45f3-952a-fc9f1a7c515e" providerId="ADAL" clId="{9F0AD7AC-D10F-7A45-AF9C-F9C1895428A6}" dt="2020-05-01T00:47:47.394" v="1163" actId="26606"/>
          <ac:spMkLst>
            <pc:docMk/>
            <pc:sldMk cId="1390400701" sldId="277"/>
            <ac:spMk id="36" creationId="{A5711A0E-A428-4ED1-96CB-33D69FD842E4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38" creationId="{A3BAF07C-C39E-42EB-BB22-8D46691D9735}"/>
          </ac:spMkLst>
        </pc:spChg>
        <pc:spChg chg="add del">
          <ac:chgData name="Akash Levy" userId="0f662538-7453-45f3-952a-fc9f1a7c515e" providerId="ADAL" clId="{9F0AD7AC-D10F-7A45-AF9C-F9C1895428A6}" dt="2020-05-01T00:47:47.389" v="1162" actId="26606"/>
          <ac:spMkLst>
            <pc:docMk/>
            <pc:sldMk cId="1390400701" sldId="277"/>
            <ac:spMk id="41" creationId="{72257994-BD97-4691-8B89-198A6D2BABDC}"/>
          </ac:spMkLst>
        </pc:spChg>
        <pc:spChg chg="add del">
          <ac:chgData name="Akash Levy" userId="0f662538-7453-45f3-952a-fc9f1a7c515e" providerId="ADAL" clId="{9F0AD7AC-D10F-7A45-AF9C-F9C1895428A6}" dt="2020-05-01T00:47:17.951" v="1159" actId="26606"/>
          <ac:spMkLst>
            <pc:docMk/>
            <pc:sldMk cId="1390400701" sldId="277"/>
            <ac:spMk id="61" creationId="{44C110BA-81E8-4247-853A-5F2B93E92E46}"/>
          </ac:spMkLst>
        </pc:spChg>
        <pc:grpChg chg="add del">
          <ac:chgData name="Akash Levy" userId="0f662538-7453-45f3-952a-fc9f1a7c515e" providerId="ADAL" clId="{9F0AD7AC-D10F-7A45-AF9C-F9C1895428A6}" dt="2020-05-01T00:47:17.951" v="1159" actId="26606"/>
          <ac:grpSpMkLst>
            <pc:docMk/>
            <pc:sldMk cId="1390400701" sldId="277"/>
            <ac:grpSpMk id="40" creationId="{D8E9CF54-0466-4261-9E62-0249E60E1886}"/>
          </ac:grpSpMkLst>
        </pc:grpChg>
        <pc:picChg chg="add mod">
          <ac:chgData name="Akash Levy" userId="0f662538-7453-45f3-952a-fc9f1a7c515e" providerId="ADAL" clId="{9F0AD7AC-D10F-7A45-AF9C-F9C1895428A6}" dt="2020-05-01T00:47:58.559" v="1165" actId="26606"/>
          <ac:picMkLst>
            <pc:docMk/>
            <pc:sldMk cId="1390400701" sldId="277"/>
            <ac:picMk id="5" creationId="{97F76BDA-9671-6F43-80BE-D13342E6519E}"/>
          </ac:picMkLst>
        </pc:picChg>
        <pc:picChg chg="add del mod">
          <ac:chgData name="Akash Levy" userId="0f662538-7453-45f3-952a-fc9f1a7c515e" providerId="ADAL" clId="{9F0AD7AC-D10F-7A45-AF9C-F9C1895428A6}" dt="2020-05-01T00:46:53.994" v="1154"/>
          <ac:picMkLst>
            <pc:docMk/>
            <pc:sldMk cId="1390400701" sldId="277"/>
            <ac:picMk id="8" creationId="{469A0F28-4528-2B4D-A3AE-7F1B1302EC02}"/>
          </ac:picMkLst>
        </pc:picChg>
        <pc:picChg chg="add del">
          <ac:chgData name="Akash Levy" userId="0f662538-7453-45f3-952a-fc9f1a7c515e" providerId="ADAL" clId="{9F0AD7AC-D10F-7A45-AF9C-F9C1895428A6}" dt="2020-05-01T00:47:01.268" v="1156"/>
          <ac:picMkLst>
            <pc:docMk/>
            <pc:sldMk cId="1390400701" sldId="277"/>
            <ac:picMk id="9" creationId="{353A59D3-3436-2D42-8ACB-54B4D012A92D}"/>
          </ac:picMkLst>
        </pc:picChg>
        <pc:picChg chg="add mod">
          <ac:chgData name="Akash Levy" userId="0f662538-7453-45f3-952a-fc9f1a7c515e" providerId="ADAL" clId="{9F0AD7AC-D10F-7A45-AF9C-F9C1895428A6}" dt="2020-05-01T00:47:58.559" v="1165" actId="26606"/>
          <ac:picMkLst>
            <pc:docMk/>
            <pc:sldMk cId="1390400701" sldId="277"/>
            <ac:picMk id="10" creationId="{6A6A763E-E56A-5841-B00D-73C9C4F04336}"/>
          </ac:picMkLst>
        </pc:picChg>
        <pc:picChg chg="del">
          <ac:chgData name="Akash Levy" userId="0f662538-7453-45f3-952a-fc9f1a7c515e" providerId="ADAL" clId="{9F0AD7AC-D10F-7A45-AF9C-F9C1895428A6}" dt="2020-05-01T00:46:41.418" v="1152" actId="478"/>
          <ac:picMkLst>
            <pc:docMk/>
            <pc:sldMk cId="1390400701" sldId="277"/>
            <ac:picMk id="21" creationId="{2DEBBCB3-ACA7-6847-9811-6FC25A8F24E2}"/>
          </ac:picMkLst>
        </pc:picChg>
        <pc:picChg chg="del">
          <ac:chgData name="Akash Levy" userId="0f662538-7453-45f3-952a-fc9f1a7c515e" providerId="ADAL" clId="{9F0AD7AC-D10F-7A45-AF9C-F9C1895428A6}" dt="2020-05-01T00:46:33.689" v="1150" actId="478"/>
          <ac:picMkLst>
            <pc:docMk/>
            <pc:sldMk cId="1390400701" sldId="277"/>
            <ac:picMk id="22" creationId="{E6E7427F-C19B-754F-89ED-007A2E97E570}"/>
          </ac:picMkLst>
        </pc:picChg>
        <pc:cxnChg chg="add">
          <ac:chgData name="Akash Levy" userId="0f662538-7453-45f3-952a-fc9f1a7c515e" providerId="ADAL" clId="{9F0AD7AC-D10F-7A45-AF9C-F9C1895428A6}" dt="2020-05-01T00:47:58.559" v="1165" actId="26606"/>
          <ac:cxnSpMkLst>
            <pc:docMk/>
            <pc:sldMk cId="1390400701" sldId="277"/>
            <ac:cxnSpMk id="15" creationId="{DB146403-F3D6-484B-B2ED-97F9565D0370}"/>
          </ac:cxnSpMkLst>
        </pc:cxnChg>
        <pc:cxnChg chg="add">
          <ac:chgData name="Akash Levy" userId="0f662538-7453-45f3-952a-fc9f1a7c515e" providerId="ADAL" clId="{9F0AD7AC-D10F-7A45-AF9C-F9C1895428A6}" dt="2020-05-01T00:47:58.559" v="1165" actId="26606"/>
          <ac:cxnSpMkLst>
            <pc:docMk/>
            <pc:sldMk cId="1390400701" sldId="277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9F0AD7AC-D10F-7A45-AF9C-F9C1895428A6}" dt="2020-05-01T00:47:17.971" v="1160" actId="26606"/>
          <ac:cxnSpMkLst>
            <pc:docMk/>
            <pc:sldMk cId="1390400701" sldId="277"/>
            <ac:cxnSpMk id="27" creationId="{DB146403-F3D6-484B-B2ED-97F9565D0370}"/>
          </ac:cxnSpMkLst>
        </pc:cxnChg>
        <pc:cxnChg chg="add del">
          <ac:chgData name="Akash Levy" userId="0f662538-7453-45f3-952a-fc9f1a7c515e" providerId="ADAL" clId="{9F0AD7AC-D10F-7A45-AF9C-F9C1895428A6}" dt="2020-05-01T00:47:17.971" v="1160" actId="26606"/>
          <ac:cxnSpMkLst>
            <pc:docMk/>
            <pc:sldMk cId="1390400701" sldId="277"/>
            <ac:cxnSpMk id="31" creationId="{7E7C77BC-7138-40B1-A15B-20F57A494629}"/>
          </ac:cxnSpMkLst>
        </pc:cxnChg>
      </pc:sldChg>
      <pc:sldChg chg="addSp delSp modSp add del mod modClrScheme delDesignElem chgLayout">
        <pc:chgData name="Akash Levy" userId="0f662538-7453-45f3-952a-fc9f1a7c515e" providerId="ADAL" clId="{9F0AD7AC-D10F-7A45-AF9C-F9C1895428A6}" dt="2020-05-01T00:25:52.159" v="742" actId="2696"/>
        <pc:sldMkLst>
          <pc:docMk/>
          <pc:sldMk cId="3463042589" sldId="278"/>
        </pc:sldMkLst>
        <pc:spChg chg="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2" creationId="{E77DE380-956D-D843-A719-53B68A2DF587}"/>
          </ac:spMkLst>
        </pc:spChg>
        <pc:spChg chg="mod ord">
          <ac:chgData name="Akash Levy" userId="0f662538-7453-45f3-952a-fc9f1a7c515e" providerId="ADAL" clId="{9F0AD7AC-D10F-7A45-AF9C-F9C1895428A6}" dt="2020-04-30T23:59:38.319" v="534" actId="27636"/>
          <ac:spMkLst>
            <pc:docMk/>
            <pc:sldMk cId="3463042589" sldId="278"/>
            <ac:spMk id="3" creationId="{D21BACC5-2AC6-5049-93A4-1F422573A44F}"/>
          </ac:spMkLst>
        </pc:spChg>
        <pc:spChg chg="add del 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4" creationId="{492DE51E-63D7-D24D-9F4D-9B408AC346CB}"/>
          </ac:spMkLst>
        </pc:spChg>
        <pc:spChg chg="add del mod ord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6" creationId="{A933BB61-4960-9641-92B9-433889A1B35C}"/>
          </ac:spMkLst>
        </pc:spChg>
        <pc:spChg chg="add mod">
          <ac:chgData name="Akash Levy" userId="0f662538-7453-45f3-952a-fc9f1a7c515e" providerId="ADAL" clId="{9F0AD7AC-D10F-7A45-AF9C-F9C1895428A6}" dt="2020-05-01T00:24:01.492" v="739"/>
          <ac:spMkLst>
            <pc:docMk/>
            <pc:sldMk cId="3463042589" sldId="278"/>
            <ac:spMk id="11" creationId="{A5F5E436-9EC5-5C49-86AA-331B38D8F909}"/>
          </ac:spMkLst>
        </pc:spChg>
        <pc:spChg chg="add mod">
          <ac:chgData name="Akash Levy" userId="0f662538-7453-45f3-952a-fc9f1a7c515e" providerId="ADAL" clId="{9F0AD7AC-D10F-7A45-AF9C-F9C1895428A6}" dt="2020-05-01T00:24:01.492" v="739"/>
          <ac:spMkLst>
            <pc:docMk/>
            <pc:sldMk cId="3463042589" sldId="278"/>
            <ac:spMk id="12" creationId="{40A138D5-D06B-7242-B807-B90F53BA1879}"/>
          </ac:spMkLst>
        </pc:spChg>
        <pc:spChg chg="add del">
          <ac:chgData name="Akash Levy" userId="0f662538-7453-45f3-952a-fc9f1a7c515e" providerId="ADAL" clId="{9F0AD7AC-D10F-7A45-AF9C-F9C1895428A6}" dt="2020-04-30T23:57:08.487" v="509" actId="700"/>
          <ac:spMkLst>
            <pc:docMk/>
            <pc:sldMk cId="3463042589" sldId="278"/>
            <ac:spMk id="13" creationId="{5E52985E-2553-471E-82AA-5ED7A329890A}"/>
          </ac:spMkLst>
        </pc:spChg>
        <pc:spChg chg="del">
          <ac:chgData name="Akash Levy" userId="0f662538-7453-45f3-952a-fc9f1a7c515e" providerId="ADAL" clId="{9F0AD7AC-D10F-7A45-AF9C-F9C1895428A6}" dt="2020-05-01T00:23:59.233" v="738" actId="478"/>
          <ac:spMkLst>
            <pc:docMk/>
            <pc:sldMk cId="3463042589" sldId="278"/>
            <ac:spMk id="23" creationId="{7A4A5AC0-C27E-E64A-8F27-F50945495036}"/>
          </ac:spMkLst>
        </pc:spChg>
        <pc:graphicFrameChg chg="mod">
          <ac:chgData name="Akash Levy" userId="0f662538-7453-45f3-952a-fc9f1a7c515e" providerId="ADAL" clId="{9F0AD7AC-D10F-7A45-AF9C-F9C1895428A6}" dt="2020-04-30T23:58:09.373" v="522"/>
          <ac:graphicFrameMkLst>
            <pc:docMk/>
            <pc:sldMk cId="3463042589" sldId="278"/>
            <ac:graphicFrameMk id="5" creationId="{C67367DF-FDAA-DC4E-9313-6CD44D0155CA}"/>
          </ac:graphicFrameMkLst>
        </pc:graphicFrameChg>
        <pc:picChg chg="mod ord">
          <ac:chgData name="Akash Levy" userId="0f662538-7453-45f3-952a-fc9f1a7c515e" providerId="ADAL" clId="{9F0AD7AC-D10F-7A45-AF9C-F9C1895428A6}" dt="2020-04-30T23:57:08.487" v="509" actId="700"/>
          <ac:picMkLst>
            <pc:docMk/>
            <pc:sldMk cId="3463042589" sldId="278"/>
            <ac:picMk id="8" creationId="{D90F0F8A-3FBB-7A44-A3D1-04CBFF8E3B58}"/>
          </ac:picMkLst>
        </pc:picChg>
        <pc:cxnChg chg="add del">
          <ac:chgData name="Akash Levy" userId="0f662538-7453-45f3-952a-fc9f1a7c515e" providerId="ADAL" clId="{9F0AD7AC-D10F-7A45-AF9C-F9C1895428A6}" dt="2020-04-30T23:57:08.487" v="509" actId="700"/>
          <ac:cxnSpMkLst>
            <pc:docMk/>
            <pc:sldMk cId="3463042589" sldId="278"/>
            <ac:cxnSpMk id="15" creationId="{DAE3ABC6-4042-4293-A7DF-F01181363B7E}"/>
          </ac:cxnSpMkLst>
        </pc:cxnChg>
      </pc:sldChg>
      <pc:sldChg chg="addSp delSp modSp add">
        <pc:chgData name="Akash Levy" userId="0f662538-7453-45f3-952a-fc9f1a7c515e" providerId="ADAL" clId="{9F0AD7AC-D10F-7A45-AF9C-F9C1895428A6}" dt="2020-05-01T00:21:02.379" v="702" actId="14826"/>
        <pc:sldMkLst>
          <pc:docMk/>
          <pc:sldMk cId="2411033966" sldId="279"/>
        </pc:sldMkLst>
        <pc:spChg chg="add mod">
          <ac:chgData name="Akash Levy" userId="0f662538-7453-45f3-952a-fc9f1a7c515e" providerId="ADAL" clId="{9F0AD7AC-D10F-7A45-AF9C-F9C1895428A6}" dt="2020-05-01T00:20:10.837" v="700"/>
          <ac:spMkLst>
            <pc:docMk/>
            <pc:sldMk cId="2411033966" sldId="279"/>
            <ac:spMk id="9" creationId="{8C7B2501-5AE4-6646-9599-475922757512}"/>
          </ac:spMkLst>
        </pc:spChg>
        <pc:spChg chg="add mod">
          <ac:chgData name="Akash Levy" userId="0f662538-7453-45f3-952a-fc9f1a7c515e" providerId="ADAL" clId="{9F0AD7AC-D10F-7A45-AF9C-F9C1895428A6}" dt="2020-05-01T00:20:10.837" v="700"/>
          <ac:spMkLst>
            <pc:docMk/>
            <pc:sldMk cId="2411033966" sldId="279"/>
            <ac:spMk id="10" creationId="{57DF88E8-BC1E-6549-BD03-7A67F94E5A4B}"/>
          </ac:spMkLst>
        </pc:spChg>
        <pc:spChg chg="del">
          <ac:chgData name="Akash Levy" userId="0f662538-7453-45f3-952a-fc9f1a7c515e" providerId="ADAL" clId="{9F0AD7AC-D10F-7A45-AF9C-F9C1895428A6}" dt="2020-05-01T00:20:10.482" v="699" actId="478"/>
          <ac:spMkLst>
            <pc:docMk/>
            <pc:sldMk cId="2411033966" sldId="279"/>
            <ac:spMk id="13" creationId="{951EBD1B-11F3-1242-ACE1-2335A3CE6C9B}"/>
          </ac:spMkLst>
        </pc:spChg>
        <pc:picChg chg="mod">
          <ac:chgData name="Akash Levy" userId="0f662538-7453-45f3-952a-fc9f1a7c515e" providerId="ADAL" clId="{9F0AD7AC-D10F-7A45-AF9C-F9C1895428A6}" dt="2020-05-01T00:21:02.379" v="702" actId="14826"/>
          <ac:picMkLst>
            <pc:docMk/>
            <pc:sldMk cId="2411033966" sldId="279"/>
            <ac:picMk id="8" creationId="{1BA6CA7D-7AD9-5348-BC7C-4F73C559DA27}"/>
          </ac:picMkLst>
        </pc:picChg>
      </pc:sldChg>
      <pc:sldChg chg="modSp add del">
        <pc:chgData name="Akash Levy" userId="0f662538-7453-45f3-952a-fc9f1a7c515e" providerId="ADAL" clId="{9F0AD7AC-D10F-7A45-AF9C-F9C1895428A6}" dt="2020-05-01T00:48:32.040" v="1166" actId="2696"/>
        <pc:sldMkLst>
          <pc:docMk/>
          <pc:sldMk cId="2169226337" sldId="280"/>
        </pc:sldMkLst>
        <pc:spChg chg="mod">
          <ac:chgData name="Akash Levy" userId="0f662538-7453-45f3-952a-fc9f1a7c515e" providerId="ADAL" clId="{9F0AD7AC-D10F-7A45-AF9C-F9C1895428A6}" dt="2020-05-01T00:17:34.342" v="659" actId="20577"/>
          <ac:spMkLst>
            <pc:docMk/>
            <pc:sldMk cId="2169226337" sldId="280"/>
            <ac:spMk id="2" creationId="{419891DA-D9F7-3D46-B305-F3F1508B208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69436-690E-4013-AC09-46FE64C106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3BE8F4-0A05-4550-A0A0-B08E67194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SDR full implementation</a:t>
          </a:r>
        </a:p>
      </dgm:t>
    </dgm:pt>
    <dgm:pt modelId="{F15DDDD4-C6D4-4F64-8A5A-7FBE003FA4BB}" type="parTrans" cxnId="{163C5AD6-7113-41AF-986B-537FBBD844B6}">
      <dgm:prSet/>
      <dgm:spPr/>
      <dgm:t>
        <a:bodyPr/>
        <a:lstStyle/>
        <a:p>
          <a:endParaRPr lang="en-US"/>
        </a:p>
      </dgm:t>
    </dgm:pt>
    <dgm:pt modelId="{834B3FDF-3A3D-4396-8998-2EAD84EE1309}" type="sibTrans" cxnId="{163C5AD6-7113-41AF-986B-537FBBD844B6}">
      <dgm:prSet/>
      <dgm:spPr/>
      <dgm:t>
        <a:bodyPr/>
        <a:lstStyle/>
        <a:p>
          <a:endParaRPr lang="en-US"/>
        </a:p>
      </dgm:t>
    </dgm:pt>
    <dgm:pt modelId="{50B75FC5-DBAF-4037-A309-CA9134975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Comparison across algorithms</a:t>
          </a:r>
        </a:p>
        <a:p>
          <a:pPr>
            <a:lnSpc>
              <a:spcPct val="100000"/>
            </a:lnSpc>
          </a:pPr>
          <a:r>
            <a:rPr lang="en-US"/>
            <a:t>Up to 21 attempts</a:t>
          </a:r>
        </a:p>
      </dgm:t>
    </dgm:pt>
    <dgm:pt modelId="{AFBE8F39-0F5B-427D-A0A1-E2BE2F3AE950}" type="parTrans" cxnId="{E06FE3E7-131A-4EF3-89CA-271ED09C2CE7}">
      <dgm:prSet/>
      <dgm:spPr/>
      <dgm:t>
        <a:bodyPr/>
        <a:lstStyle/>
        <a:p>
          <a:endParaRPr lang="en-US"/>
        </a:p>
      </dgm:t>
    </dgm:pt>
    <dgm:pt modelId="{F7728750-781E-4509-AD54-726198CDB972}" type="sibTrans" cxnId="{E06FE3E7-131A-4EF3-89CA-271ED09C2CE7}">
      <dgm:prSet/>
      <dgm:spPr/>
      <dgm:t>
        <a:bodyPr/>
        <a:lstStyle/>
        <a:p>
          <a:endParaRPr lang="en-US"/>
        </a:p>
      </dgm:t>
    </dgm:pt>
    <dgm:pt modelId="{50A27636-143B-49E1-B1E8-811417F188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TODO: algorithm tuning and writeup</a:t>
          </a:r>
        </a:p>
      </dgm:t>
    </dgm:pt>
    <dgm:pt modelId="{D1E7DC03-7FCA-4320-9B24-A32A75244759}" type="parTrans" cxnId="{B0849E19-550A-4AE0-89B9-061CBDCC1F28}">
      <dgm:prSet/>
      <dgm:spPr/>
      <dgm:t>
        <a:bodyPr/>
        <a:lstStyle/>
        <a:p>
          <a:endParaRPr lang="en-US"/>
        </a:p>
      </dgm:t>
    </dgm:pt>
    <dgm:pt modelId="{DCB521BB-AB1E-4D18-A7B0-07B0DB022A6B}" type="sibTrans" cxnId="{B0849E19-550A-4AE0-89B9-061CBDCC1F28}">
      <dgm:prSet/>
      <dgm:spPr/>
      <dgm:t>
        <a:bodyPr/>
        <a:lstStyle/>
        <a:p>
          <a:endParaRPr lang="en-US"/>
        </a:p>
      </dgm:t>
    </dgm:pt>
    <dgm:pt modelId="{26F55402-C6C1-1742-BFDD-BE6F5FF22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256 cells, all eight levels per cell</a:t>
          </a:r>
        </a:p>
      </dgm:t>
    </dgm:pt>
    <dgm:pt modelId="{CCA7AD77-4DCB-2842-BEC1-C0EDD5BF3063}" type="parTrans" cxnId="{69C5C925-CA18-7A4B-A315-8C5A5C7AAD7C}">
      <dgm:prSet/>
      <dgm:spPr/>
      <dgm:t>
        <a:bodyPr/>
        <a:lstStyle/>
        <a:p>
          <a:endParaRPr lang="en-US"/>
        </a:p>
      </dgm:t>
    </dgm:pt>
    <dgm:pt modelId="{CE0097B1-ECCE-3B48-8206-1EA5B4CD9F04}" type="sibTrans" cxnId="{69C5C925-CA18-7A4B-A315-8C5A5C7AAD7C}">
      <dgm:prSet/>
      <dgm:spPr/>
      <dgm:t>
        <a:bodyPr/>
        <a:lstStyle/>
        <a:p>
          <a:endParaRPr lang="en-US"/>
        </a:p>
      </dgm:t>
    </dgm:pt>
    <dgm:pt modelId="{7E55176E-1C05-4917-861D-8DE0D5E43DC9}" type="pres">
      <dgm:prSet presAssocID="{A7F69436-690E-4013-AC09-46FE64C106A6}" presName="root" presStyleCnt="0">
        <dgm:presLayoutVars>
          <dgm:dir/>
          <dgm:resizeHandles val="exact"/>
        </dgm:presLayoutVars>
      </dgm:prSet>
      <dgm:spPr/>
    </dgm:pt>
    <dgm:pt modelId="{325C94BC-3F5E-406A-8A12-FBB94399C0AD}" type="pres">
      <dgm:prSet presAssocID="{373BE8F4-0A05-4550-A0A0-B08E6719413E}" presName="compNode" presStyleCnt="0"/>
      <dgm:spPr/>
    </dgm:pt>
    <dgm:pt modelId="{09CDE0EA-D92D-4879-997B-52C38886DD19}" type="pres">
      <dgm:prSet presAssocID="{373BE8F4-0A05-4550-A0A0-B08E6719413E}" presName="bgRect" presStyleLbl="bgShp" presStyleIdx="0" presStyleCnt="4"/>
      <dgm:spPr/>
    </dgm:pt>
    <dgm:pt modelId="{5E1D51FC-024A-40D2-832C-1C4689C932D5}" type="pres">
      <dgm:prSet presAssocID="{373BE8F4-0A05-4550-A0A0-B08E671941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1172AAF-0C18-49D7-887B-237F0BC2029A}" type="pres">
      <dgm:prSet presAssocID="{373BE8F4-0A05-4550-A0A0-B08E6719413E}" presName="spaceRect" presStyleCnt="0"/>
      <dgm:spPr/>
    </dgm:pt>
    <dgm:pt modelId="{309460FC-1CAD-4167-9265-69A590B93F3A}" type="pres">
      <dgm:prSet presAssocID="{373BE8F4-0A05-4550-A0A0-B08E6719413E}" presName="parTx" presStyleLbl="revTx" presStyleIdx="0" presStyleCnt="4">
        <dgm:presLayoutVars>
          <dgm:chMax val="0"/>
          <dgm:chPref val="0"/>
        </dgm:presLayoutVars>
      </dgm:prSet>
      <dgm:spPr/>
    </dgm:pt>
    <dgm:pt modelId="{A598CEA8-69A5-403A-9E84-7BEFF1573776}" type="pres">
      <dgm:prSet presAssocID="{834B3FDF-3A3D-4396-8998-2EAD84EE1309}" presName="sibTrans" presStyleCnt="0"/>
      <dgm:spPr/>
    </dgm:pt>
    <dgm:pt modelId="{4DF4C56F-AB63-4CE5-916A-4425C2DD48C3}" type="pres">
      <dgm:prSet presAssocID="{50B75FC5-DBAF-4037-A309-CA91349754EF}" presName="compNode" presStyleCnt="0"/>
      <dgm:spPr/>
    </dgm:pt>
    <dgm:pt modelId="{2062E02E-87FA-490E-A14F-4767772313E8}" type="pres">
      <dgm:prSet presAssocID="{50B75FC5-DBAF-4037-A309-CA91349754EF}" presName="bgRect" presStyleLbl="bgShp" presStyleIdx="1" presStyleCnt="4"/>
      <dgm:spPr/>
    </dgm:pt>
    <dgm:pt modelId="{2D07DAB6-832E-4BF8-B88B-14D555A363F7}" type="pres">
      <dgm:prSet presAssocID="{50B75FC5-DBAF-4037-A309-CA91349754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C14B7B4-3760-47C0-9B90-21D8C7EE09FC}" type="pres">
      <dgm:prSet presAssocID="{50B75FC5-DBAF-4037-A309-CA91349754EF}" presName="spaceRect" presStyleCnt="0"/>
      <dgm:spPr/>
    </dgm:pt>
    <dgm:pt modelId="{186EDF5A-7C4D-43DA-989D-FD50FCD6B378}" type="pres">
      <dgm:prSet presAssocID="{50B75FC5-DBAF-4037-A309-CA91349754EF}" presName="parTx" presStyleLbl="revTx" presStyleIdx="1" presStyleCnt="4">
        <dgm:presLayoutVars>
          <dgm:chMax val="0"/>
          <dgm:chPref val="0"/>
        </dgm:presLayoutVars>
      </dgm:prSet>
      <dgm:spPr/>
    </dgm:pt>
    <dgm:pt modelId="{99239B4D-70A3-49DF-B461-0824DA0413F5}" type="pres">
      <dgm:prSet presAssocID="{F7728750-781E-4509-AD54-726198CDB972}" presName="sibTrans" presStyleCnt="0"/>
      <dgm:spPr/>
    </dgm:pt>
    <dgm:pt modelId="{FD28CAE0-1580-407A-AB33-54CFBE9528D9}" type="pres">
      <dgm:prSet presAssocID="{26F55402-C6C1-1742-BFDD-BE6F5FF22DBB}" presName="compNode" presStyleCnt="0"/>
      <dgm:spPr/>
    </dgm:pt>
    <dgm:pt modelId="{5ED39F7F-413D-4F62-9CC4-A9785AB38828}" type="pres">
      <dgm:prSet presAssocID="{26F55402-C6C1-1742-BFDD-BE6F5FF22DBB}" presName="bgRect" presStyleLbl="bgShp" presStyleIdx="2" presStyleCnt="4"/>
      <dgm:spPr/>
    </dgm:pt>
    <dgm:pt modelId="{C5E916DE-5C73-4A4B-B6F1-45207BF5B911}" type="pres">
      <dgm:prSet presAssocID="{26F55402-C6C1-1742-BFDD-BE6F5FF22D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BF8041AD-29E9-4597-91D9-F2102C49696D}" type="pres">
      <dgm:prSet presAssocID="{26F55402-C6C1-1742-BFDD-BE6F5FF22DBB}" presName="spaceRect" presStyleCnt="0"/>
      <dgm:spPr/>
    </dgm:pt>
    <dgm:pt modelId="{07822326-BAF5-43AA-9630-0FDCDFD2EFB9}" type="pres">
      <dgm:prSet presAssocID="{26F55402-C6C1-1742-BFDD-BE6F5FF22DBB}" presName="parTx" presStyleLbl="revTx" presStyleIdx="2" presStyleCnt="4">
        <dgm:presLayoutVars>
          <dgm:chMax val="0"/>
          <dgm:chPref val="0"/>
        </dgm:presLayoutVars>
      </dgm:prSet>
      <dgm:spPr/>
    </dgm:pt>
    <dgm:pt modelId="{1A04BAB4-B20E-4164-8B3C-C651A84C68B9}" type="pres">
      <dgm:prSet presAssocID="{CE0097B1-ECCE-3B48-8206-1EA5B4CD9F04}" presName="sibTrans" presStyleCnt="0"/>
      <dgm:spPr/>
    </dgm:pt>
    <dgm:pt modelId="{D92B08DE-60F6-4126-AA66-382EB34DA42A}" type="pres">
      <dgm:prSet presAssocID="{50A27636-143B-49E1-B1E8-811417F18805}" presName="compNode" presStyleCnt="0"/>
      <dgm:spPr/>
    </dgm:pt>
    <dgm:pt modelId="{0A5E7E0D-127A-4378-B333-5C5FDC95504A}" type="pres">
      <dgm:prSet presAssocID="{50A27636-143B-49E1-B1E8-811417F18805}" presName="bgRect" presStyleLbl="bgShp" presStyleIdx="3" presStyleCnt="4"/>
      <dgm:spPr/>
    </dgm:pt>
    <dgm:pt modelId="{BBB3F480-B256-4A4F-ABA7-E05F2CDD5109}" type="pres">
      <dgm:prSet presAssocID="{50A27636-143B-49E1-B1E8-811417F188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CD1B1C29-0A8F-4EB4-9472-E267A7D4D1FE}" type="pres">
      <dgm:prSet presAssocID="{50A27636-143B-49E1-B1E8-811417F18805}" presName="spaceRect" presStyleCnt="0"/>
      <dgm:spPr/>
    </dgm:pt>
    <dgm:pt modelId="{2AF3D6D1-1E92-4434-A7C6-195E17A5A12F}" type="pres">
      <dgm:prSet presAssocID="{50A27636-143B-49E1-B1E8-811417F188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0849E19-550A-4AE0-89B9-061CBDCC1F28}" srcId="{A7F69436-690E-4013-AC09-46FE64C106A6}" destId="{50A27636-143B-49E1-B1E8-811417F18805}" srcOrd="3" destOrd="0" parTransId="{D1E7DC03-7FCA-4320-9B24-A32A75244759}" sibTransId="{DCB521BB-AB1E-4D18-A7B0-07B0DB022A6B}"/>
    <dgm:cxn modelId="{69C5C925-CA18-7A4B-A315-8C5A5C7AAD7C}" srcId="{A7F69436-690E-4013-AC09-46FE64C106A6}" destId="{26F55402-C6C1-1742-BFDD-BE6F5FF22DBB}" srcOrd="2" destOrd="0" parTransId="{CCA7AD77-4DCB-2842-BEC1-C0EDD5BF3063}" sibTransId="{CE0097B1-ECCE-3B48-8206-1EA5B4CD9F04}"/>
    <dgm:cxn modelId="{21798F27-CECE-8F45-AAAE-A88B3E1A896A}" type="presOf" srcId="{50A27636-143B-49E1-B1E8-811417F18805}" destId="{2AF3D6D1-1E92-4434-A7C6-195E17A5A12F}" srcOrd="0" destOrd="0" presId="urn:microsoft.com/office/officeart/2018/2/layout/IconVerticalSolidList"/>
    <dgm:cxn modelId="{8E5A8036-34D6-C340-95FA-9A11411684B0}" type="presOf" srcId="{373BE8F4-0A05-4550-A0A0-B08E6719413E}" destId="{309460FC-1CAD-4167-9265-69A590B93F3A}" srcOrd="0" destOrd="0" presId="urn:microsoft.com/office/officeart/2018/2/layout/IconVerticalSolidList"/>
    <dgm:cxn modelId="{C36B3540-F7FA-B24A-A1C5-8D9CCDE1A542}" type="presOf" srcId="{50B75FC5-DBAF-4037-A309-CA91349754EF}" destId="{186EDF5A-7C4D-43DA-989D-FD50FCD6B378}" srcOrd="0" destOrd="0" presId="urn:microsoft.com/office/officeart/2018/2/layout/IconVerticalSolidList"/>
    <dgm:cxn modelId="{926E9D52-F653-5745-B6D3-D8213B2FC4C7}" type="presOf" srcId="{A7F69436-690E-4013-AC09-46FE64C106A6}" destId="{7E55176E-1C05-4917-861D-8DE0D5E43DC9}" srcOrd="0" destOrd="0" presId="urn:microsoft.com/office/officeart/2018/2/layout/IconVerticalSolidList"/>
    <dgm:cxn modelId="{939EF989-A994-414C-9255-D38615DD7473}" type="presOf" srcId="{26F55402-C6C1-1742-BFDD-BE6F5FF22DBB}" destId="{07822326-BAF5-43AA-9630-0FDCDFD2EFB9}" srcOrd="0" destOrd="0" presId="urn:microsoft.com/office/officeart/2018/2/layout/IconVerticalSolidList"/>
    <dgm:cxn modelId="{163C5AD6-7113-41AF-986B-537FBBD844B6}" srcId="{A7F69436-690E-4013-AC09-46FE64C106A6}" destId="{373BE8F4-0A05-4550-A0A0-B08E6719413E}" srcOrd="0" destOrd="0" parTransId="{F15DDDD4-C6D4-4F64-8A5A-7FBE003FA4BB}" sibTransId="{834B3FDF-3A3D-4396-8998-2EAD84EE1309}"/>
    <dgm:cxn modelId="{E06FE3E7-131A-4EF3-89CA-271ED09C2CE7}" srcId="{A7F69436-690E-4013-AC09-46FE64C106A6}" destId="{50B75FC5-DBAF-4037-A309-CA91349754EF}" srcOrd="1" destOrd="0" parTransId="{AFBE8F39-0F5B-427D-A0A1-E2BE2F3AE950}" sibTransId="{F7728750-781E-4509-AD54-726198CDB972}"/>
    <dgm:cxn modelId="{2FBEF21B-11DC-D54B-9ACC-4C8CC75622FC}" type="presParOf" srcId="{7E55176E-1C05-4917-861D-8DE0D5E43DC9}" destId="{325C94BC-3F5E-406A-8A12-FBB94399C0AD}" srcOrd="0" destOrd="0" presId="urn:microsoft.com/office/officeart/2018/2/layout/IconVerticalSolidList"/>
    <dgm:cxn modelId="{8B6C172B-8A66-E84B-A916-1BB71346222C}" type="presParOf" srcId="{325C94BC-3F5E-406A-8A12-FBB94399C0AD}" destId="{09CDE0EA-D92D-4879-997B-52C38886DD19}" srcOrd="0" destOrd="0" presId="urn:microsoft.com/office/officeart/2018/2/layout/IconVerticalSolidList"/>
    <dgm:cxn modelId="{58BB4D74-8ACF-E849-9699-BBF246E01E32}" type="presParOf" srcId="{325C94BC-3F5E-406A-8A12-FBB94399C0AD}" destId="{5E1D51FC-024A-40D2-832C-1C4689C932D5}" srcOrd="1" destOrd="0" presId="urn:microsoft.com/office/officeart/2018/2/layout/IconVerticalSolidList"/>
    <dgm:cxn modelId="{52C7D997-8990-6F49-9B16-AAB2D7417EC1}" type="presParOf" srcId="{325C94BC-3F5E-406A-8A12-FBB94399C0AD}" destId="{61172AAF-0C18-49D7-887B-237F0BC2029A}" srcOrd="2" destOrd="0" presId="urn:microsoft.com/office/officeart/2018/2/layout/IconVerticalSolidList"/>
    <dgm:cxn modelId="{FF6DCE7C-9E3D-4146-8A72-35253B4547C9}" type="presParOf" srcId="{325C94BC-3F5E-406A-8A12-FBB94399C0AD}" destId="{309460FC-1CAD-4167-9265-69A590B93F3A}" srcOrd="3" destOrd="0" presId="urn:microsoft.com/office/officeart/2018/2/layout/IconVerticalSolidList"/>
    <dgm:cxn modelId="{32F43FCA-7EB6-B840-AF7E-0E5E4AEAB230}" type="presParOf" srcId="{7E55176E-1C05-4917-861D-8DE0D5E43DC9}" destId="{A598CEA8-69A5-403A-9E84-7BEFF1573776}" srcOrd="1" destOrd="0" presId="urn:microsoft.com/office/officeart/2018/2/layout/IconVerticalSolidList"/>
    <dgm:cxn modelId="{74FF95A8-1560-9449-A075-683338D26065}" type="presParOf" srcId="{7E55176E-1C05-4917-861D-8DE0D5E43DC9}" destId="{4DF4C56F-AB63-4CE5-916A-4425C2DD48C3}" srcOrd="2" destOrd="0" presId="urn:microsoft.com/office/officeart/2018/2/layout/IconVerticalSolidList"/>
    <dgm:cxn modelId="{3B4C3E93-D986-E94C-B3C4-FE6B00132B69}" type="presParOf" srcId="{4DF4C56F-AB63-4CE5-916A-4425C2DD48C3}" destId="{2062E02E-87FA-490E-A14F-4767772313E8}" srcOrd="0" destOrd="0" presId="urn:microsoft.com/office/officeart/2018/2/layout/IconVerticalSolidList"/>
    <dgm:cxn modelId="{50C0B8C5-BD61-414B-9BB9-3FB486963D3C}" type="presParOf" srcId="{4DF4C56F-AB63-4CE5-916A-4425C2DD48C3}" destId="{2D07DAB6-832E-4BF8-B88B-14D555A363F7}" srcOrd="1" destOrd="0" presId="urn:microsoft.com/office/officeart/2018/2/layout/IconVerticalSolidList"/>
    <dgm:cxn modelId="{E39EA8C6-912F-304F-B50A-E57A51B20AE2}" type="presParOf" srcId="{4DF4C56F-AB63-4CE5-916A-4425C2DD48C3}" destId="{8C14B7B4-3760-47C0-9B90-21D8C7EE09FC}" srcOrd="2" destOrd="0" presId="urn:microsoft.com/office/officeart/2018/2/layout/IconVerticalSolidList"/>
    <dgm:cxn modelId="{B8D875BB-69C9-7A45-8A97-547B8231E3FF}" type="presParOf" srcId="{4DF4C56F-AB63-4CE5-916A-4425C2DD48C3}" destId="{186EDF5A-7C4D-43DA-989D-FD50FCD6B378}" srcOrd="3" destOrd="0" presId="urn:microsoft.com/office/officeart/2018/2/layout/IconVerticalSolidList"/>
    <dgm:cxn modelId="{49479CFE-4599-7840-9F8F-9EA133EFA10A}" type="presParOf" srcId="{7E55176E-1C05-4917-861D-8DE0D5E43DC9}" destId="{99239B4D-70A3-49DF-B461-0824DA0413F5}" srcOrd="3" destOrd="0" presId="urn:microsoft.com/office/officeart/2018/2/layout/IconVerticalSolidList"/>
    <dgm:cxn modelId="{9E71601E-3682-9A44-9A88-8B1F55CB5AC4}" type="presParOf" srcId="{7E55176E-1C05-4917-861D-8DE0D5E43DC9}" destId="{FD28CAE0-1580-407A-AB33-54CFBE9528D9}" srcOrd="4" destOrd="0" presId="urn:microsoft.com/office/officeart/2018/2/layout/IconVerticalSolidList"/>
    <dgm:cxn modelId="{2B0E49D9-A105-4046-81A2-60C511642A64}" type="presParOf" srcId="{FD28CAE0-1580-407A-AB33-54CFBE9528D9}" destId="{5ED39F7F-413D-4F62-9CC4-A9785AB38828}" srcOrd="0" destOrd="0" presId="urn:microsoft.com/office/officeart/2018/2/layout/IconVerticalSolidList"/>
    <dgm:cxn modelId="{C38A97CF-5CC3-E340-9352-F9DFC9B22527}" type="presParOf" srcId="{FD28CAE0-1580-407A-AB33-54CFBE9528D9}" destId="{C5E916DE-5C73-4A4B-B6F1-45207BF5B911}" srcOrd="1" destOrd="0" presId="urn:microsoft.com/office/officeart/2018/2/layout/IconVerticalSolidList"/>
    <dgm:cxn modelId="{DFFA7145-00A9-CB41-9ADF-C21C6E7E9DCD}" type="presParOf" srcId="{FD28CAE0-1580-407A-AB33-54CFBE9528D9}" destId="{BF8041AD-29E9-4597-91D9-F2102C49696D}" srcOrd="2" destOrd="0" presId="urn:microsoft.com/office/officeart/2018/2/layout/IconVerticalSolidList"/>
    <dgm:cxn modelId="{02537604-BB0F-8543-9B8D-EA2D2CAD4499}" type="presParOf" srcId="{FD28CAE0-1580-407A-AB33-54CFBE9528D9}" destId="{07822326-BAF5-43AA-9630-0FDCDFD2EFB9}" srcOrd="3" destOrd="0" presId="urn:microsoft.com/office/officeart/2018/2/layout/IconVerticalSolidList"/>
    <dgm:cxn modelId="{C4B30E3C-12D9-F442-A6A6-ED0202565247}" type="presParOf" srcId="{7E55176E-1C05-4917-861D-8DE0D5E43DC9}" destId="{1A04BAB4-B20E-4164-8B3C-C651A84C68B9}" srcOrd="5" destOrd="0" presId="urn:microsoft.com/office/officeart/2018/2/layout/IconVerticalSolidList"/>
    <dgm:cxn modelId="{CF6B5399-BF82-FD44-9D30-2A5219C1DC76}" type="presParOf" srcId="{7E55176E-1C05-4917-861D-8DE0D5E43DC9}" destId="{D92B08DE-60F6-4126-AA66-382EB34DA42A}" srcOrd="6" destOrd="0" presId="urn:microsoft.com/office/officeart/2018/2/layout/IconVerticalSolidList"/>
    <dgm:cxn modelId="{743269D5-A1F4-C441-813A-D07E4B776EDD}" type="presParOf" srcId="{D92B08DE-60F6-4126-AA66-382EB34DA42A}" destId="{0A5E7E0D-127A-4378-B333-5C5FDC95504A}" srcOrd="0" destOrd="0" presId="urn:microsoft.com/office/officeart/2018/2/layout/IconVerticalSolidList"/>
    <dgm:cxn modelId="{A2D35053-988A-C144-9A9F-02A7869744C5}" type="presParOf" srcId="{D92B08DE-60F6-4126-AA66-382EB34DA42A}" destId="{BBB3F480-B256-4A4F-ABA7-E05F2CDD5109}" srcOrd="1" destOrd="0" presId="urn:microsoft.com/office/officeart/2018/2/layout/IconVerticalSolidList"/>
    <dgm:cxn modelId="{E82F4B5D-7DF4-784C-A2B2-91C711C6038C}" type="presParOf" srcId="{D92B08DE-60F6-4126-AA66-382EB34DA42A}" destId="{CD1B1C29-0A8F-4EB4-9472-E267A7D4D1FE}" srcOrd="2" destOrd="0" presId="urn:microsoft.com/office/officeart/2018/2/layout/IconVerticalSolidList"/>
    <dgm:cxn modelId="{F3561AC7-BB22-F043-8CB4-0F595DBFF590}" type="presParOf" srcId="{D92B08DE-60F6-4126-AA66-382EB34DA42A}" destId="{2AF3D6D1-1E92-4434-A7C6-195E17A5A1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0EF94-ECE5-4979-B517-9459BBCC60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3558BF-41D4-B349-A60A-E760FE807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RESET pulse</a:t>
          </a:r>
        </a:p>
      </dgm:t>
    </dgm:pt>
    <dgm:pt modelId="{7775F323-E971-4E4D-B0E8-89C5FA7F8027}" type="parTrans" cxnId="{90D15AE6-FE21-ED46-82DA-07471DE73F31}">
      <dgm:prSet/>
      <dgm:spPr/>
      <dgm:t>
        <a:bodyPr/>
        <a:lstStyle/>
        <a:p>
          <a:endParaRPr lang="en-US"/>
        </a:p>
      </dgm:t>
    </dgm:pt>
    <dgm:pt modelId="{23C333AC-7AD3-2949-8415-FC9180FECDC2}" type="sibTrans" cxnId="{90D15AE6-FE21-ED46-82DA-07471DE73F31}">
      <dgm:prSet/>
      <dgm:spPr/>
      <dgm:t>
        <a:bodyPr/>
        <a:lstStyle/>
        <a:p>
          <a:endParaRPr lang="en-US"/>
        </a:p>
      </dgm:t>
    </dgm:pt>
    <dgm:pt modelId="{85EAAAC9-54EA-594E-AF12-ED0CA01A42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if in range</a:t>
          </a:r>
        </a:p>
      </dgm:t>
    </dgm:pt>
    <dgm:pt modelId="{9375D7BE-D1F1-1B43-83F0-E537F5CB7F57}" type="parTrans" cxnId="{6037297C-EE3F-8343-B36E-0E4D46687BFF}">
      <dgm:prSet/>
      <dgm:spPr/>
      <dgm:t>
        <a:bodyPr/>
        <a:lstStyle/>
        <a:p>
          <a:endParaRPr lang="en-US"/>
        </a:p>
      </dgm:t>
    </dgm:pt>
    <dgm:pt modelId="{AAD46BEF-2727-6744-8FDD-456DF57C5095}" type="sibTrans" cxnId="{6037297C-EE3F-8343-B36E-0E4D46687BFF}">
      <dgm:prSet/>
      <dgm:spPr/>
      <dgm:t>
        <a:bodyPr/>
        <a:lstStyle/>
        <a:p>
          <a:endParaRPr lang="en-US"/>
        </a:p>
      </dgm:t>
    </dgm:pt>
    <dgm:pt modelId="{FA57A954-B723-8C42-A503-58DDAB69F0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</a:t>
          </a:r>
          <a:r>
            <a:rPr lang="en-US" dirty="0"/>
            <a:t>SET pulse</a:t>
          </a:r>
        </a:p>
      </dgm:t>
    </dgm:pt>
    <dgm:pt modelId="{B8F68449-3901-914C-8D9A-5F3B9212AB13}" type="parTrans" cxnId="{5059C308-4693-C642-AD0A-332085119BE1}">
      <dgm:prSet/>
      <dgm:spPr/>
      <dgm:t>
        <a:bodyPr/>
        <a:lstStyle/>
        <a:p>
          <a:endParaRPr lang="en-US"/>
        </a:p>
      </dgm:t>
    </dgm:pt>
    <dgm:pt modelId="{4B2F9992-C4FA-D44A-9E77-9E1E558ADEEE}" type="sibTrans" cxnId="{5059C308-4693-C642-AD0A-332085119BE1}">
      <dgm:prSet/>
      <dgm:spPr/>
      <dgm:t>
        <a:bodyPr/>
        <a:lstStyle/>
        <a:p>
          <a:endParaRPr lang="en-US"/>
        </a:p>
      </dgm:t>
    </dgm:pt>
    <dgm:pt modelId="{E5AC39E7-0BFF-AA4B-AF79-99B184FEC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Check if in RMM range, else restart</a:t>
          </a:r>
        </a:p>
      </dgm:t>
    </dgm:pt>
    <dgm:pt modelId="{072C490B-B526-1145-AD70-91D723B57257}" type="parTrans" cxnId="{7DFEE5E7-E240-2143-9DB0-29B71AF429C1}">
      <dgm:prSet/>
      <dgm:spPr/>
      <dgm:t>
        <a:bodyPr/>
        <a:lstStyle/>
        <a:p>
          <a:endParaRPr lang="en-US"/>
        </a:p>
      </dgm:t>
    </dgm:pt>
    <dgm:pt modelId="{0FD3E954-41A6-3D45-9E52-820B291C8D99}" type="sibTrans" cxnId="{7DFEE5E7-E240-2143-9DB0-29B71AF429C1}">
      <dgm:prSet/>
      <dgm:spPr/>
      <dgm:t>
        <a:bodyPr/>
        <a:lstStyle/>
        <a:p>
          <a:endParaRPr lang="en-US"/>
        </a:p>
      </dgm:t>
    </dgm:pt>
    <dgm:pt modelId="{97658832-0063-7F40-825D-27B534D7ED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SET tuning if resistance too high, RESET tuning if resistance too low</a:t>
          </a:r>
        </a:p>
      </dgm:t>
    </dgm:pt>
    <dgm:pt modelId="{80D1F2BF-E33C-2F48-B371-674349E8A501}" type="parTrans" cxnId="{98E45713-15C3-394F-B73C-F881C2A94168}">
      <dgm:prSet/>
      <dgm:spPr/>
      <dgm:t>
        <a:bodyPr/>
        <a:lstStyle/>
        <a:p>
          <a:endParaRPr lang="en-US"/>
        </a:p>
      </dgm:t>
    </dgm:pt>
    <dgm:pt modelId="{1B16D906-E159-7F4B-80F2-9076B8E16A80}" type="sibTrans" cxnId="{98E45713-15C3-394F-B73C-F881C2A94168}">
      <dgm:prSet/>
      <dgm:spPr/>
      <dgm:t>
        <a:bodyPr/>
        <a:lstStyle/>
        <a:p>
          <a:endParaRPr lang="en-US"/>
        </a:p>
      </dgm:t>
    </dgm:pt>
    <dgm:pt modelId="{370E2A96-658B-7749-BAC9-CA8C1D037D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Restart if fail</a:t>
          </a:r>
        </a:p>
      </dgm:t>
    </dgm:pt>
    <dgm:pt modelId="{82A71EAD-F536-014B-8CCB-F92492A56360}" type="parTrans" cxnId="{A0B5DFCB-2ACF-944B-83FA-1196A37CF55C}">
      <dgm:prSet/>
      <dgm:spPr/>
      <dgm:t>
        <a:bodyPr/>
        <a:lstStyle/>
        <a:p>
          <a:endParaRPr lang="en-US"/>
        </a:p>
      </dgm:t>
    </dgm:pt>
    <dgm:pt modelId="{1B28F43C-DAB8-B944-84CB-01051F741E3F}" type="sibTrans" cxnId="{A0B5DFCB-2ACF-944B-83FA-1196A37CF55C}">
      <dgm:prSet/>
      <dgm:spPr/>
      <dgm:t>
        <a:bodyPr/>
        <a:lstStyle/>
        <a:p>
          <a:endParaRPr lang="en-US"/>
        </a:p>
      </dgm:t>
    </dgm:pt>
    <dgm:pt modelId="{FE0A52E6-D80D-4500-A3DA-7B100ABC61C3}" type="pres">
      <dgm:prSet presAssocID="{BBA0EF94-ECE5-4979-B517-9459BBCC6023}" presName="root" presStyleCnt="0">
        <dgm:presLayoutVars>
          <dgm:dir/>
          <dgm:resizeHandles val="exact"/>
        </dgm:presLayoutVars>
      </dgm:prSet>
      <dgm:spPr/>
    </dgm:pt>
    <dgm:pt modelId="{D2324F96-1F91-41FE-AFD4-2615779BB09E}" type="pres">
      <dgm:prSet presAssocID="{693558BF-41D4-B349-A60A-E760FE8073D0}" presName="compNode" presStyleCnt="0"/>
      <dgm:spPr/>
    </dgm:pt>
    <dgm:pt modelId="{091845AF-F740-4A33-BDC7-BE5F32B95ABE}" type="pres">
      <dgm:prSet presAssocID="{693558BF-41D4-B349-A60A-E760FE8073D0}" presName="bgRect" presStyleLbl="bgShp" presStyleIdx="0" presStyleCnt="6"/>
      <dgm:spPr/>
    </dgm:pt>
    <dgm:pt modelId="{8F75D8D3-B428-470F-A968-D96E7B4531AE}" type="pres">
      <dgm:prSet presAssocID="{693558BF-41D4-B349-A60A-E760FE8073D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09EA5A58-FDD4-4BD3-947C-ABAD74363797}" type="pres">
      <dgm:prSet presAssocID="{693558BF-41D4-B349-A60A-E760FE8073D0}" presName="spaceRect" presStyleCnt="0"/>
      <dgm:spPr/>
    </dgm:pt>
    <dgm:pt modelId="{A1FE0FDD-8A0A-4BEA-812C-F3A8DB4B2771}" type="pres">
      <dgm:prSet presAssocID="{693558BF-41D4-B349-A60A-E760FE8073D0}" presName="parTx" presStyleLbl="revTx" presStyleIdx="0" presStyleCnt="6">
        <dgm:presLayoutVars>
          <dgm:chMax val="0"/>
          <dgm:chPref val="0"/>
        </dgm:presLayoutVars>
      </dgm:prSet>
      <dgm:spPr/>
    </dgm:pt>
    <dgm:pt modelId="{EC4A0C68-424D-4519-A692-9250EDCB7A32}" type="pres">
      <dgm:prSet presAssocID="{23C333AC-7AD3-2949-8415-FC9180FECDC2}" presName="sibTrans" presStyleCnt="0"/>
      <dgm:spPr/>
    </dgm:pt>
    <dgm:pt modelId="{AC15CA6B-B4BA-4C15-A1B3-983E8275C840}" type="pres">
      <dgm:prSet presAssocID="{85EAAAC9-54EA-594E-AF12-ED0CA01A4273}" presName="compNode" presStyleCnt="0"/>
      <dgm:spPr/>
    </dgm:pt>
    <dgm:pt modelId="{1C066E4B-F670-492E-9D97-0FCEDE3AB4FF}" type="pres">
      <dgm:prSet presAssocID="{85EAAAC9-54EA-594E-AF12-ED0CA01A4273}" presName="bgRect" presStyleLbl="bgShp" presStyleIdx="1" presStyleCnt="6"/>
      <dgm:spPr/>
    </dgm:pt>
    <dgm:pt modelId="{279E27B7-126B-4DCE-B3A6-0E4A394A2298}" type="pres">
      <dgm:prSet presAssocID="{85EAAAC9-54EA-594E-AF12-ED0CA01A427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2F0FAE-C0DC-434D-982B-6C11EAB2782D}" type="pres">
      <dgm:prSet presAssocID="{85EAAAC9-54EA-594E-AF12-ED0CA01A4273}" presName="spaceRect" presStyleCnt="0"/>
      <dgm:spPr/>
    </dgm:pt>
    <dgm:pt modelId="{7E319F70-3469-4CE8-87EC-873C034E7C6A}" type="pres">
      <dgm:prSet presAssocID="{85EAAAC9-54EA-594E-AF12-ED0CA01A4273}" presName="parTx" presStyleLbl="revTx" presStyleIdx="1" presStyleCnt="6">
        <dgm:presLayoutVars>
          <dgm:chMax val="0"/>
          <dgm:chPref val="0"/>
        </dgm:presLayoutVars>
      </dgm:prSet>
      <dgm:spPr/>
    </dgm:pt>
    <dgm:pt modelId="{DEF0EF9E-2EE0-4687-879B-FB19FF7225A5}" type="pres">
      <dgm:prSet presAssocID="{AAD46BEF-2727-6744-8FDD-456DF57C5095}" presName="sibTrans" presStyleCnt="0"/>
      <dgm:spPr/>
    </dgm:pt>
    <dgm:pt modelId="{DA7E7E75-B039-49DE-8E28-5CD989444FB4}" type="pres">
      <dgm:prSet presAssocID="{FA57A954-B723-8C42-A503-58DDAB69F088}" presName="compNode" presStyleCnt="0"/>
      <dgm:spPr/>
    </dgm:pt>
    <dgm:pt modelId="{BB4DE2E0-38B0-44F6-A147-CA49F937E187}" type="pres">
      <dgm:prSet presAssocID="{FA57A954-B723-8C42-A503-58DDAB69F088}" presName="bgRect" presStyleLbl="bgShp" presStyleIdx="2" presStyleCnt="6"/>
      <dgm:spPr/>
    </dgm:pt>
    <dgm:pt modelId="{2B977B96-2422-47C6-B402-3ED98825E58D}" type="pres">
      <dgm:prSet presAssocID="{FA57A954-B723-8C42-A503-58DDAB69F0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9B9880B6-F8B0-4235-BF2B-883CF0C3407A}" type="pres">
      <dgm:prSet presAssocID="{FA57A954-B723-8C42-A503-58DDAB69F088}" presName="spaceRect" presStyleCnt="0"/>
      <dgm:spPr/>
    </dgm:pt>
    <dgm:pt modelId="{52A85476-01A8-4847-BA5D-9C03B196E509}" type="pres">
      <dgm:prSet presAssocID="{FA57A954-B723-8C42-A503-58DDAB69F088}" presName="parTx" presStyleLbl="revTx" presStyleIdx="2" presStyleCnt="6">
        <dgm:presLayoutVars>
          <dgm:chMax val="0"/>
          <dgm:chPref val="0"/>
        </dgm:presLayoutVars>
      </dgm:prSet>
      <dgm:spPr/>
    </dgm:pt>
    <dgm:pt modelId="{56EE1E4D-65E6-43FB-9932-59A0B281E04F}" type="pres">
      <dgm:prSet presAssocID="{4B2F9992-C4FA-D44A-9E77-9E1E558ADEEE}" presName="sibTrans" presStyleCnt="0"/>
      <dgm:spPr/>
    </dgm:pt>
    <dgm:pt modelId="{41960A92-E115-4A94-89A1-FD9FE675382A}" type="pres">
      <dgm:prSet presAssocID="{E5AC39E7-0BFF-AA4B-AF79-99B184FEC79E}" presName="compNode" presStyleCnt="0"/>
      <dgm:spPr/>
    </dgm:pt>
    <dgm:pt modelId="{A7EAD96A-1D55-487A-9BC6-1C5C9CD919C8}" type="pres">
      <dgm:prSet presAssocID="{E5AC39E7-0BFF-AA4B-AF79-99B184FEC79E}" presName="bgRect" presStyleLbl="bgShp" presStyleIdx="3" presStyleCnt="6"/>
      <dgm:spPr/>
    </dgm:pt>
    <dgm:pt modelId="{66494F97-A3BE-4E44-BD8F-41E7E1B59056}" type="pres">
      <dgm:prSet presAssocID="{E5AC39E7-0BFF-AA4B-AF79-99B184FEC7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5DA7ED2C-62D4-45AF-9C4F-3BBC0C7658F0}" type="pres">
      <dgm:prSet presAssocID="{E5AC39E7-0BFF-AA4B-AF79-99B184FEC79E}" presName="spaceRect" presStyleCnt="0"/>
      <dgm:spPr/>
    </dgm:pt>
    <dgm:pt modelId="{14990239-1EAE-41A2-B989-EE6B82F0AEB2}" type="pres">
      <dgm:prSet presAssocID="{E5AC39E7-0BFF-AA4B-AF79-99B184FEC79E}" presName="parTx" presStyleLbl="revTx" presStyleIdx="3" presStyleCnt="6">
        <dgm:presLayoutVars>
          <dgm:chMax val="0"/>
          <dgm:chPref val="0"/>
        </dgm:presLayoutVars>
      </dgm:prSet>
      <dgm:spPr/>
    </dgm:pt>
    <dgm:pt modelId="{0177A518-5D7A-4773-BB0F-45EA8A287BDC}" type="pres">
      <dgm:prSet presAssocID="{0FD3E954-41A6-3D45-9E52-820B291C8D99}" presName="sibTrans" presStyleCnt="0"/>
      <dgm:spPr/>
    </dgm:pt>
    <dgm:pt modelId="{5A178F52-8868-48A7-B8E0-D89EBE810119}" type="pres">
      <dgm:prSet presAssocID="{97658832-0063-7F40-825D-27B534D7ED23}" presName="compNode" presStyleCnt="0"/>
      <dgm:spPr/>
    </dgm:pt>
    <dgm:pt modelId="{2E80BB0E-736C-4E5C-9E66-6A98268BE83E}" type="pres">
      <dgm:prSet presAssocID="{97658832-0063-7F40-825D-27B534D7ED23}" presName="bgRect" presStyleLbl="bgShp" presStyleIdx="4" presStyleCnt="6"/>
      <dgm:spPr/>
    </dgm:pt>
    <dgm:pt modelId="{A02A71FA-ADD7-4031-A8E5-2254807A8A3F}" type="pres">
      <dgm:prSet presAssocID="{97658832-0063-7F40-825D-27B534D7ED2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A1BEF5D-1AA3-4AE1-9EBC-38A8917D5781}" type="pres">
      <dgm:prSet presAssocID="{97658832-0063-7F40-825D-27B534D7ED23}" presName="spaceRect" presStyleCnt="0"/>
      <dgm:spPr/>
    </dgm:pt>
    <dgm:pt modelId="{29B2E080-D0A6-44EA-A90A-059864B67CB5}" type="pres">
      <dgm:prSet presAssocID="{97658832-0063-7F40-825D-27B534D7ED23}" presName="parTx" presStyleLbl="revTx" presStyleIdx="4" presStyleCnt="6">
        <dgm:presLayoutVars>
          <dgm:chMax val="0"/>
          <dgm:chPref val="0"/>
        </dgm:presLayoutVars>
      </dgm:prSet>
      <dgm:spPr/>
    </dgm:pt>
    <dgm:pt modelId="{288E4D96-8540-4767-BD12-D59207E2948B}" type="pres">
      <dgm:prSet presAssocID="{1B16D906-E159-7F4B-80F2-9076B8E16A80}" presName="sibTrans" presStyleCnt="0"/>
      <dgm:spPr/>
    </dgm:pt>
    <dgm:pt modelId="{A412327B-CF01-49DD-8727-FAD21E9F7489}" type="pres">
      <dgm:prSet presAssocID="{370E2A96-658B-7749-BAC9-CA8C1D037D1C}" presName="compNode" presStyleCnt="0"/>
      <dgm:spPr/>
    </dgm:pt>
    <dgm:pt modelId="{677E733D-DEAA-43B5-A806-BAB5C1AD9F86}" type="pres">
      <dgm:prSet presAssocID="{370E2A96-658B-7749-BAC9-CA8C1D037D1C}" presName="bgRect" presStyleLbl="bgShp" presStyleIdx="5" presStyleCnt="6"/>
      <dgm:spPr/>
    </dgm:pt>
    <dgm:pt modelId="{3A2D9F98-7268-4B70-B35B-8F5ADC03F99B}" type="pres">
      <dgm:prSet presAssocID="{370E2A96-658B-7749-BAC9-CA8C1D037D1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3759B0DE-B431-4EED-A56F-58C50A6E075F}" type="pres">
      <dgm:prSet presAssocID="{370E2A96-658B-7749-BAC9-CA8C1D037D1C}" presName="spaceRect" presStyleCnt="0"/>
      <dgm:spPr/>
    </dgm:pt>
    <dgm:pt modelId="{7592F575-56B4-4149-82EA-E4FE321F079F}" type="pres">
      <dgm:prSet presAssocID="{370E2A96-658B-7749-BAC9-CA8C1D037D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59C308-4693-C642-AD0A-332085119BE1}" srcId="{BBA0EF94-ECE5-4979-B517-9459BBCC6023}" destId="{FA57A954-B723-8C42-A503-58DDAB69F088}" srcOrd="2" destOrd="0" parTransId="{B8F68449-3901-914C-8D9A-5F3B9212AB13}" sibTransId="{4B2F9992-C4FA-D44A-9E77-9E1E558ADEEE}"/>
    <dgm:cxn modelId="{98E45713-15C3-394F-B73C-F881C2A94168}" srcId="{BBA0EF94-ECE5-4979-B517-9459BBCC6023}" destId="{97658832-0063-7F40-825D-27B534D7ED23}" srcOrd="4" destOrd="0" parTransId="{80D1F2BF-E33C-2F48-B371-674349E8A501}" sibTransId="{1B16D906-E159-7F4B-80F2-9076B8E16A80}"/>
    <dgm:cxn modelId="{44464D59-FEE1-3B4D-8556-046EE073FEDE}" type="presOf" srcId="{E5AC39E7-0BFF-AA4B-AF79-99B184FEC79E}" destId="{14990239-1EAE-41A2-B989-EE6B82F0AEB2}" srcOrd="0" destOrd="0" presId="urn:microsoft.com/office/officeart/2018/2/layout/IconVerticalSolidList"/>
    <dgm:cxn modelId="{0CA9115C-88AA-8546-A7F6-96EDC5F41E4D}" type="presOf" srcId="{370E2A96-658B-7749-BAC9-CA8C1D037D1C}" destId="{7592F575-56B4-4149-82EA-E4FE321F079F}" srcOrd="0" destOrd="0" presId="urn:microsoft.com/office/officeart/2018/2/layout/IconVerticalSolidList"/>
    <dgm:cxn modelId="{A4E9D262-141D-3743-B7D1-FB8E8D5BA291}" type="presOf" srcId="{693558BF-41D4-B349-A60A-E760FE8073D0}" destId="{A1FE0FDD-8A0A-4BEA-812C-F3A8DB4B2771}" srcOrd="0" destOrd="0" presId="urn:microsoft.com/office/officeart/2018/2/layout/IconVerticalSolidList"/>
    <dgm:cxn modelId="{6037297C-EE3F-8343-B36E-0E4D46687BFF}" srcId="{BBA0EF94-ECE5-4979-B517-9459BBCC6023}" destId="{85EAAAC9-54EA-594E-AF12-ED0CA01A4273}" srcOrd="1" destOrd="0" parTransId="{9375D7BE-D1F1-1B43-83F0-E537F5CB7F57}" sibTransId="{AAD46BEF-2727-6744-8FDD-456DF57C5095}"/>
    <dgm:cxn modelId="{2F4B2AA2-CAE6-8944-A2A0-2B594C41183D}" type="presOf" srcId="{BBA0EF94-ECE5-4979-B517-9459BBCC6023}" destId="{FE0A52E6-D80D-4500-A3DA-7B100ABC61C3}" srcOrd="0" destOrd="0" presId="urn:microsoft.com/office/officeart/2018/2/layout/IconVerticalSolidList"/>
    <dgm:cxn modelId="{20F4BBC0-5B33-CE42-AD9E-34858E26585F}" type="presOf" srcId="{FA57A954-B723-8C42-A503-58DDAB69F088}" destId="{52A85476-01A8-4847-BA5D-9C03B196E509}" srcOrd="0" destOrd="0" presId="urn:microsoft.com/office/officeart/2018/2/layout/IconVerticalSolidList"/>
    <dgm:cxn modelId="{A0B5DFCB-2ACF-944B-83FA-1196A37CF55C}" srcId="{BBA0EF94-ECE5-4979-B517-9459BBCC6023}" destId="{370E2A96-658B-7749-BAC9-CA8C1D037D1C}" srcOrd="5" destOrd="0" parTransId="{82A71EAD-F536-014B-8CCB-F92492A56360}" sibTransId="{1B28F43C-DAB8-B944-84CB-01051F741E3F}"/>
    <dgm:cxn modelId="{C4E177D0-64C3-6143-8F24-B10752C26CB3}" type="presOf" srcId="{97658832-0063-7F40-825D-27B534D7ED23}" destId="{29B2E080-D0A6-44EA-A90A-059864B67CB5}" srcOrd="0" destOrd="0" presId="urn:microsoft.com/office/officeart/2018/2/layout/IconVerticalSolidList"/>
    <dgm:cxn modelId="{90D15AE6-FE21-ED46-82DA-07471DE73F31}" srcId="{BBA0EF94-ECE5-4979-B517-9459BBCC6023}" destId="{693558BF-41D4-B349-A60A-E760FE8073D0}" srcOrd="0" destOrd="0" parTransId="{7775F323-E971-4E4D-B0E8-89C5FA7F8027}" sibTransId="{23C333AC-7AD3-2949-8415-FC9180FECDC2}"/>
    <dgm:cxn modelId="{7DFEE5E7-E240-2143-9DB0-29B71AF429C1}" srcId="{BBA0EF94-ECE5-4979-B517-9459BBCC6023}" destId="{E5AC39E7-0BFF-AA4B-AF79-99B184FEC79E}" srcOrd="3" destOrd="0" parTransId="{072C490B-B526-1145-AD70-91D723B57257}" sibTransId="{0FD3E954-41A6-3D45-9E52-820B291C8D99}"/>
    <dgm:cxn modelId="{03CB9AE8-AEF9-CB4B-9F2E-C6B9B7E20CF8}" type="presOf" srcId="{85EAAAC9-54EA-594E-AF12-ED0CA01A4273}" destId="{7E319F70-3469-4CE8-87EC-873C034E7C6A}" srcOrd="0" destOrd="0" presId="urn:microsoft.com/office/officeart/2018/2/layout/IconVerticalSolidList"/>
    <dgm:cxn modelId="{89BC638C-353E-B84E-A366-6EE6D263BD8B}" type="presParOf" srcId="{FE0A52E6-D80D-4500-A3DA-7B100ABC61C3}" destId="{D2324F96-1F91-41FE-AFD4-2615779BB09E}" srcOrd="0" destOrd="0" presId="urn:microsoft.com/office/officeart/2018/2/layout/IconVerticalSolidList"/>
    <dgm:cxn modelId="{197A30CB-C1E9-434E-87BD-61DAC84BC027}" type="presParOf" srcId="{D2324F96-1F91-41FE-AFD4-2615779BB09E}" destId="{091845AF-F740-4A33-BDC7-BE5F32B95ABE}" srcOrd="0" destOrd="0" presId="urn:microsoft.com/office/officeart/2018/2/layout/IconVerticalSolidList"/>
    <dgm:cxn modelId="{BAFC78E8-1AB1-5541-A212-58F2E40F91C5}" type="presParOf" srcId="{D2324F96-1F91-41FE-AFD4-2615779BB09E}" destId="{8F75D8D3-B428-470F-A968-D96E7B4531AE}" srcOrd="1" destOrd="0" presId="urn:microsoft.com/office/officeart/2018/2/layout/IconVerticalSolidList"/>
    <dgm:cxn modelId="{70E4EB9D-C8D6-7C4A-83CC-FE75B5D1197E}" type="presParOf" srcId="{D2324F96-1F91-41FE-AFD4-2615779BB09E}" destId="{09EA5A58-FDD4-4BD3-947C-ABAD74363797}" srcOrd="2" destOrd="0" presId="urn:microsoft.com/office/officeart/2018/2/layout/IconVerticalSolidList"/>
    <dgm:cxn modelId="{F8DA9FD5-565F-2349-A5D5-80835A0EF56C}" type="presParOf" srcId="{D2324F96-1F91-41FE-AFD4-2615779BB09E}" destId="{A1FE0FDD-8A0A-4BEA-812C-F3A8DB4B2771}" srcOrd="3" destOrd="0" presId="urn:microsoft.com/office/officeart/2018/2/layout/IconVerticalSolidList"/>
    <dgm:cxn modelId="{78BDEBB7-9E2E-C84D-8626-D8A0316EE383}" type="presParOf" srcId="{FE0A52E6-D80D-4500-A3DA-7B100ABC61C3}" destId="{EC4A0C68-424D-4519-A692-9250EDCB7A32}" srcOrd="1" destOrd="0" presId="urn:microsoft.com/office/officeart/2018/2/layout/IconVerticalSolidList"/>
    <dgm:cxn modelId="{2B73085E-A206-2E43-987B-EC469491AC3D}" type="presParOf" srcId="{FE0A52E6-D80D-4500-A3DA-7B100ABC61C3}" destId="{AC15CA6B-B4BA-4C15-A1B3-983E8275C840}" srcOrd="2" destOrd="0" presId="urn:microsoft.com/office/officeart/2018/2/layout/IconVerticalSolidList"/>
    <dgm:cxn modelId="{17BA9EA1-434A-4F46-AB6F-28ECC75C2A63}" type="presParOf" srcId="{AC15CA6B-B4BA-4C15-A1B3-983E8275C840}" destId="{1C066E4B-F670-492E-9D97-0FCEDE3AB4FF}" srcOrd="0" destOrd="0" presId="urn:microsoft.com/office/officeart/2018/2/layout/IconVerticalSolidList"/>
    <dgm:cxn modelId="{2CFFD1F8-972E-444E-9F52-BD9F2292483D}" type="presParOf" srcId="{AC15CA6B-B4BA-4C15-A1B3-983E8275C840}" destId="{279E27B7-126B-4DCE-B3A6-0E4A394A2298}" srcOrd="1" destOrd="0" presId="urn:microsoft.com/office/officeart/2018/2/layout/IconVerticalSolidList"/>
    <dgm:cxn modelId="{643716C6-BA84-C242-9045-1222785DCB58}" type="presParOf" srcId="{AC15CA6B-B4BA-4C15-A1B3-983E8275C840}" destId="{222F0FAE-C0DC-434D-982B-6C11EAB2782D}" srcOrd="2" destOrd="0" presId="urn:microsoft.com/office/officeart/2018/2/layout/IconVerticalSolidList"/>
    <dgm:cxn modelId="{B41D28B8-2B59-1F40-A569-FD48211DFCD9}" type="presParOf" srcId="{AC15CA6B-B4BA-4C15-A1B3-983E8275C840}" destId="{7E319F70-3469-4CE8-87EC-873C034E7C6A}" srcOrd="3" destOrd="0" presId="urn:microsoft.com/office/officeart/2018/2/layout/IconVerticalSolidList"/>
    <dgm:cxn modelId="{7EEC5232-2290-514E-893C-33E9903B8AD4}" type="presParOf" srcId="{FE0A52E6-D80D-4500-A3DA-7B100ABC61C3}" destId="{DEF0EF9E-2EE0-4687-879B-FB19FF7225A5}" srcOrd="3" destOrd="0" presId="urn:microsoft.com/office/officeart/2018/2/layout/IconVerticalSolidList"/>
    <dgm:cxn modelId="{B1933A99-4964-8E4B-A2CF-73E21F6D82B1}" type="presParOf" srcId="{FE0A52E6-D80D-4500-A3DA-7B100ABC61C3}" destId="{DA7E7E75-B039-49DE-8E28-5CD989444FB4}" srcOrd="4" destOrd="0" presId="urn:microsoft.com/office/officeart/2018/2/layout/IconVerticalSolidList"/>
    <dgm:cxn modelId="{CDE9FEF6-5140-8A40-AF99-FAABC528900B}" type="presParOf" srcId="{DA7E7E75-B039-49DE-8E28-5CD989444FB4}" destId="{BB4DE2E0-38B0-44F6-A147-CA49F937E187}" srcOrd="0" destOrd="0" presId="urn:microsoft.com/office/officeart/2018/2/layout/IconVerticalSolidList"/>
    <dgm:cxn modelId="{33B8F3C5-C69E-C04A-B837-8369F6B28F58}" type="presParOf" srcId="{DA7E7E75-B039-49DE-8E28-5CD989444FB4}" destId="{2B977B96-2422-47C6-B402-3ED98825E58D}" srcOrd="1" destOrd="0" presId="urn:microsoft.com/office/officeart/2018/2/layout/IconVerticalSolidList"/>
    <dgm:cxn modelId="{23434B04-58B0-504B-BEDF-9C8839E2B7AB}" type="presParOf" srcId="{DA7E7E75-B039-49DE-8E28-5CD989444FB4}" destId="{9B9880B6-F8B0-4235-BF2B-883CF0C3407A}" srcOrd="2" destOrd="0" presId="urn:microsoft.com/office/officeart/2018/2/layout/IconVerticalSolidList"/>
    <dgm:cxn modelId="{4E58422C-DEB6-DD46-AF54-3DDC3757984D}" type="presParOf" srcId="{DA7E7E75-B039-49DE-8E28-5CD989444FB4}" destId="{52A85476-01A8-4847-BA5D-9C03B196E509}" srcOrd="3" destOrd="0" presId="urn:microsoft.com/office/officeart/2018/2/layout/IconVerticalSolidList"/>
    <dgm:cxn modelId="{43B3CCEB-4C37-E74E-843F-7E6A4D6A1369}" type="presParOf" srcId="{FE0A52E6-D80D-4500-A3DA-7B100ABC61C3}" destId="{56EE1E4D-65E6-43FB-9932-59A0B281E04F}" srcOrd="5" destOrd="0" presId="urn:microsoft.com/office/officeart/2018/2/layout/IconVerticalSolidList"/>
    <dgm:cxn modelId="{BF6BCE8F-A36C-DE4F-9E81-E2114666EE12}" type="presParOf" srcId="{FE0A52E6-D80D-4500-A3DA-7B100ABC61C3}" destId="{41960A92-E115-4A94-89A1-FD9FE675382A}" srcOrd="6" destOrd="0" presId="urn:microsoft.com/office/officeart/2018/2/layout/IconVerticalSolidList"/>
    <dgm:cxn modelId="{A6AB318B-42B6-1345-AB59-AF89A4F8421F}" type="presParOf" srcId="{41960A92-E115-4A94-89A1-FD9FE675382A}" destId="{A7EAD96A-1D55-487A-9BC6-1C5C9CD919C8}" srcOrd="0" destOrd="0" presId="urn:microsoft.com/office/officeart/2018/2/layout/IconVerticalSolidList"/>
    <dgm:cxn modelId="{76EAD7EB-F18B-474A-98D6-E2CA2F3943A9}" type="presParOf" srcId="{41960A92-E115-4A94-89A1-FD9FE675382A}" destId="{66494F97-A3BE-4E44-BD8F-41E7E1B59056}" srcOrd="1" destOrd="0" presId="urn:microsoft.com/office/officeart/2018/2/layout/IconVerticalSolidList"/>
    <dgm:cxn modelId="{F0DC74B3-EA93-694E-A19A-FFCE1EC43FB9}" type="presParOf" srcId="{41960A92-E115-4A94-89A1-FD9FE675382A}" destId="{5DA7ED2C-62D4-45AF-9C4F-3BBC0C7658F0}" srcOrd="2" destOrd="0" presId="urn:microsoft.com/office/officeart/2018/2/layout/IconVerticalSolidList"/>
    <dgm:cxn modelId="{416360DA-39A8-8D49-AF3D-204EAD3A727C}" type="presParOf" srcId="{41960A92-E115-4A94-89A1-FD9FE675382A}" destId="{14990239-1EAE-41A2-B989-EE6B82F0AEB2}" srcOrd="3" destOrd="0" presId="urn:microsoft.com/office/officeart/2018/2/layout/IconVerticalSolidList"/>
    <dgm:cxn modelId="{6771B9A0-6AD9-D14B-A94C-25359BB706FB}" type="presParOf" srcId="{FE0A52E6-D80D-4500-A3DA-7B100ABC61C3}" destId="{0177A518-5D7A-4773-BB0F-45EA8A287BDC}" srcOrd="7" destOrd="0" presId="urn:microsoft.com/office/officeart/2018/2/layout/IconVerticalSolidList"/>
    <dgm:cxn modelId="{0B785C38-A8BB-AC41-AB46-60409777CB45}" type="presParOf" srcId="{FE0A52E6-D80D-4500-A3DA-7B100ABC61C3}" destId="{5A178F52-8868-48A7-B8E0-D89EBE810119}" srcOrd="8" destOrd="0" presId="urn:microsoft.com/office/officeart/2018/2/layout/IconVerticalSolidList"/>
    <dgm:cxn modelId="{2467FBFD-74CD-5246-B1C5-132896499388}" type="presParOf" srcId="{5A178F52-8868-48A7-B8E0-D89EBE810119}" destId="{2E80BB0E-736C-4E5C-9E66-6A98268BE83E}" srcOrd="0" destOrd="0" presId="urn:microsoft.com/office/officeart/2018/2/layout/IconVerticalSolidList"/>
    <dgm:cxn modelId="{B0FA374C-BCF5-674F-A740-A07B65D71540}" type="presParOf" srcId="{5A178F52-8868-48A7-B8E0-D89EBE810119}" destId="{A02A71FA-ADD7-4031-A8E5-2254807A8A3F}" srcOrd="1" destOrd="0" presId="urn:microsoft.com/office/officeart/2018/2/layout/IconVerticalSolidList"/>
    <dgm:cxn modelId="{51B9309A-4241-B644-89F2-7DEF30F2E7D7}" type="presParOf" srcId="{5A178F52-8868-48A7-B8E0-D89EBE810119}" destId="{1A1BEF5D-1AA3-4AE1-9EBC-38A8917D5781}" srcOrd="2" destOrd="0" presId="urn:microsoft.com/office/officeart/2018/2/layout/IconVerticalSolidList"/>
    <dgm:cxn modelId="{02BC9706-5697-7A42-8043-0B91D5D58FE8}" type="presParOf" srcId="{5A178F52-8868-48A7-B8E0-D89EBE810119}" destId="{29B2E080-D0A6-44EA-A90A-059864B67CB5}" srcOrd="3" destOrd="0" presId="urn:microsoft.com/office/officeart/2018/2/layout/IconVerticalSolidList"/>
    <dgm:cxn modelId="{08E2C4EC-66BF-B04E-A6A8-34A9F76D2AEA}" type="presParOf" srcId="{FE0A52E6-D80D-4500-A3DA-7B100ABC61C3}" destId="{288E4D96-8540-4767-BD12-D59207E2948B}" srcOrd="9" destOrd="0" presId="urn:microsoft.com/office/officeart/2018/2/layout/IconVerticalSolidList"/>
    <dgm:cxn modelId="{A20B3DCD-E4DD-6943-8862-33BFB548856E}" type="presParOf" srcId="{FE0A52E6-D80D-4500-A3DA-7B100ABC61C3}" destId="{A412327B-CF01-49DD-8727-FAD21E9F7489}" srcOrd="10" destOrd="0" presId="urn:microsoft.com/office/officeart/2018/2/layout/IconVerticalSolidList"/>
    <dgm:cxn modelId="{2A8E569A-F647-004F-8FC3-4A67A09D7961}" type="presParOf" srcId="{A412327B-CF01-49DD-8727-FAD21E9F7489}" destId="{677E733D-DEAA-43B5-A806-BAB5C1AD9F86}" srcOrd="0" destOrd="0" presId="urn:microsoft.com/office/officeart/2018/2/layout/IconVerticalSolidList"/>
    <dgm:cxn modelId="{C81D4B6D-3F21-C940-883E-FE6D73A464D1}" type="presParOf" srcId="{A412327B-CF01-49DD-8727-FAD21E9F7489}" destId="{3A2D9F98-7268-4B70-B35B-8F5ADC03F99B}" srcOrd="1" destOrd="0" presId="urn:microsoft.com/office/officeart/2018/2/layout/IconVerticalSolidList"/>
    <dgm:cxn modelId="{118439F4-0886-1540-A919-6ADFC9DABDE4}" type="presParOf" srcId="{A412327B-CF01-49DD-8727-FAD21E9F7489}" destId="{3759B0DE-B431-4EED-A56F-58C50A6E075F}" srcOrd="2" destOrd="0" presId="urn:microsoft.com/office/officeart/2018/2/layout/IconVerticalSolidList"/>
    <dgm:cxn modelId="{A82CF521-09C5-624F-ACF4-629DBB192594}" type="presParOf" srcId="{A412327B-CF01-49DD-8727-FAD21E9F7489}" destId="{7592F575-56B4-4149-82EA-E4FE321F07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6C7B1D-5CAF-4616-BCFD-9DB30049E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A566D0-808B-493D-9ED5-E6662B7A8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ISPP: tune set starting voltage, step size</a:t>
          </a:r>
        </a:p>
      </dgm:t>
    </dgm:pt>
    <dgm:pt modelId="{663E2CA1-A0E0-4C17-ADC3-B55CC4F44CDD}" type="parTrans" cxnId="{688AADAA-FB35-489B-BD04-050A16A8C4D9}">
      <dgm:prSet/>
      <dgm:spPr/>
      <dgm:t>
        <a:bodyPr/>
        <a:lstStyle/>
        <a:p>
          <a:endParaRPr lang="en-US"/>
        </a:p>
      </dgm:t>
    </dgm:pt>
    <dgm:pt modelId="{1648A1A6-ECAD-4171-A675-1AF75071313A}" type="sibTrans" cxnId="{688AADAA-FB35-489B-BD04-050A16A8C4D9}">
      <dgm:prSet/>
      <dgm:spPr/>
      <dgm:t>
        <a:bodyPr/>
        <a:lstStyle/>
        <a:p>
          <a:endParaRPr lang="en-US"/>
        </a:p>
      </dgm:t>
    </dgm:pt>
    <dgm:pt modelId="{C1AACA26-F95C-41DC-B689-1834814EA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SDR: tune reset starting voltage, step size</a:t>
          </a:r>
        </a:p>
      </dgm:t>
    </dgm:pt>
    <dgm:pt modelId="{A3CFB997-9D5A-4276-A0F6-CE17A20166DE}" type="parTrans" cxnId="{2A7B8980-EC9A-4908-8C6C-D6A84D65BE41}">
      <dgm:prSet/>
      <dgm:spPr/>
      <dgm:t>
        <a:bodyPr/>
        <a:lstStyle/>
        <a:p>
          <a:endParaRPr lang="en-US"/>
        </a:p>
      </dgm:t>
    </dgm:pt>
    <dgm:pt modelId="{ED69E8B5-7267-4230-83B0-A246A5D46BF8}" type="sibTrans" cxnId="{2A7B8980-EC9A-4908-8C6C-D6A84D65BE41}">
      <dgm:prSet/>
      <dgm:spPr/>
      <dgm:t>
        <a:bodyPr/>
        <a:lstStyle/>
        <a:p>
          <a:endParaRPr lang="en-US"/>
        </a:p>
      </dgm:t>
    </dgm:pt>
    <dgm:pt modelId="{6F3D39B1-6A4D-410A-8EDD-0A780AABEA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test on a lot of cells</a:t>
          </a:r>
        </a:p>
      </dgm:t>
    </dgm:pt>
    <dgm:pt modelId="{3DF60F63-4CE0-4779-B969-F69A286C17CD}" type="parTrans" cxnId="{BC9BCB74-FB8B-4CF4-B83B-DF7647F9605D}">
      <dgm:prSet/>
      <dgm:spPr/>
      <dgm:t>
        <a:bodyPr/>
        <a:lstStyle/>
        <a:p>
          <a:endParaRPr lang="en-US"/>
        </a:p>
      </dgm:t>
    </dgm:pt>
    <dgm:pt modelId="{7E6D6CDA-458B-4F7D-ACC1-53339BD754B3}" type="sibTrans" cxnId="{BC9BCB74-FB8B-4CF4-B83B-DF7647F9605D}">
      <dgm:prSet/>
      <dgm:spPr/>
      <dgm:t>
        <a:bodyPr/>
        <a:lstStyle/>
        <a:p>
          <a:endParaRPr lang="en-US"/>
        </a:p>
      </dgm:t>
    </dgm:pt>
    <dgm:pt modelId="{6D5060D7-D127-964E-B4F0-07B020529C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Write the paper!</a:t>
          </a:r>
        </a:p>
      </dgm:t>
    </dgm:pt>
    <dgm:pt modelId="{2C7F44E4-7F74-F145-849E-521E18C335FD}" type="parTrans" cxnId="{2503DF47-421B-1245-A315-AED38717B439}">
      <dgm:prSet/>
      <dgm:spPr/>
      <dgm:t>
        <a:bodyPr/>
        <a:lstStyle/>
        <a:p>
          <a:endParaRPr lang="en-US"/>
        </a:p>
      </dgm:t>
    </dgm:pt>
    <dgm:pt modelId="{B85BFD84-5A91-6D41-9DA8-4EBA9D93A163}" type="sibTrans" cxnId="{2503DF47-421B-1245-A315-AED38717B439}">
      <dgm:prSet/>
      <dgm:spPr/>
      <dgm:t>
        <a:bodyPr/>
        <a:lstStyle/>
        <a:p>
          <a:endParaRPr lang="en-US"/>
        </a:p>
      </dgm:t>
    </dgm:pt>
    <dgm:pt modelId="{5321BB30-9ECC-4224-85CB-F77ACD8EA9B8}" type="pres">
      <dgm:prSet presAssocID="{656C7B1D-5CAF-4616-BCFD-9DB30049E91B}" presName="root" presStyleCnt="0">
        <dgm:presLayoutVars>
          <dgm:dir/>
          <dgm:resizeHandles val="exact"/>
        </dgm:presLayoutVars>
      </dgm:prSet>
      <dgm:spPr/>
    </dgm:pt>
    <dgm:pt modelId="{F0BA2AA2-39D3-413F-B249-15D1290AA596}" type="pres">
      <dgm:prSet presAssocID="{E1A566D0-808B-493D-9ED5-E6662B7A8E04}" presName="compNode" presStyleCnt="0"/>
      <dgm:spPr/>
    </dgm:pt>
    <dgm:pt modelId="{E1D03F71-9C05-4424-A3DF-6A9BB7E47AED}" type="pres">
      <dgm:prSet presAssocID="{E1A566D0-808B-493D-9ED5-E6662B7A8E04}" presName="bgRect" presStyleLbl="bgShp" presStyleIdx="0" presStyleCnt="4"/>
      <dgm:spPr/>
    </dgm:pt>
    <dgm:pt modelId="{179B0245-9DAB-44AB-BF60-69E4C010FF51}" type="pres">
      <dgm:prSet presAssocID="{E1A566D0-808B-493D-9ED5-E6662B7A8E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3755A36-F330-42F1-B90A-794850E87CB8}" type="pres">
      <dgm:prSet presAssocID="{E1A566D0-808B-493D-9ED5-E6662B7A8E04}" presName="spaceRect" presStyleCnt="0"/>
      <dgm:spPr/>
    </dgm:pt>
    <dgm:pt modelId="{B3DF0CC2-69C6-4282-87D7-9AFE05FCFDAC}" type="pres">
      <dgm:prSet presAssocID="{E1A566D0-808B-493D-9ED5-E6662B7A8E04}" presName="parTx" presStyleLbl="revTx" presStyleIdx="0" presStyleCnt="4">
        <dgm:presLayoutVars>
          <dgm:chMax val="0"/>
          <dgm:chPref val="0"/>
        </dgm:presLayoutVars>
      </dgm:prSet>
      <dgm:spPr/>
    </dgm:pt>
    <dgm:pt modelId="{8BCC5BBE-8D7F-4242-8561-38D79FB90E78}" type="pres">
      <dgm:prSet presAssocID="{1648A1A6-ECAD-4171-A675-1AF75071313A}" presName="sibTrans" presStyleCnt="0"/>
      <dgm:spPr/>
    </dgm:pt>
    <dgm:pt modelId="{5494107B-1365-4EFE-853D-549D9A29A910}" type="pres">
      <dgm:prSet presAssocID="{C1AACA26-F95C-41DC-B689-1834814EA6DB}" presName="compNode" presStyleCnt="0"/>
      <dgm:spPr/>
    </dgm:pt>
    <dgm:pt modelId="{89CC746A-F7D7-454B-94EB-1860243624D0}" type="pres">
      <dgm:prSet presAssocID="{C1AACA26-F95C-41DC-B689-1834814EA6DB}" presName="bgRect" presStyleLbl="bgShp" presStyleIdx="1" presStyleCnt="4"/>
      <dgm:spPr/>
    </dgm:pt>
    <dgm:pt modelId="{53019669-7994-45C0-BD7B-5936551E8E30}" type="pres">
      <dgm:prSet presAssocID="{C1AACA26-F95C-41DC-B689-1834814EA6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2FA4CB21-7908-4668-A7A5-222369F92EB0}" type="pres">
      <dgm:prSet presAssocID="{C1AACA26-F95C-41DC-B689-1834814EA6DB}" presName="spaceRect" presStyleCnt="0"/>
      <dgm:spPr/>
    </dgm:pt>
    <dgm:pt modelId="{22031042-6F32-4381-AF88-CC2FE6B0BB8D}" type="pres">
      <dgm:prSet presAssocID="{C1AACA26-F95C-41DC-B689-1834814EA6DB}" presName="parTx" presStyleLbl="revTx" presStyleIdx="1" presStyleCnt="4">
        <dgm:presLayoutVars>
          <dgm:chMax val="0"/>
          <dgm:chPref val="0"/>
        </dgm:presLayoutVars>
      </dgm:prSet>
      <dgm:spPr/>
    </dgm:pt>
    <dgm:pt modelId="{E1093FCB-08AE-41C2-BDBC-02C80AE84F49}" type="pres">
      <dgm:prSet presAssocID="{ED69E8B5-7267-4230-83B0-A246A5D46BF8}" presName="sibTrans" presStyleCnt="0"/>
      <dgm:spPr/>
    </dgm:pt>
    <dgm:pt modelId="{75E7DB17-521C-48A9-9069-202BC23D550A}" type="pres">
      <dgm:prSet presAssocID="{6F3D39B1-6A4D-410A-8EDD-0A780AABEA6E}" presName="compNode" presStyleCnt="0"/>
      <dgm:spPr/>
    </dgm:pt>
    <dgm:pt modelId="{75E8B28F-4B2C-4C0E-BD45-458624FE64A6}" type="pres">
      <dgm:prSet presAssocID="{6F3D39B1-6A4D-410A-8EDD-0A780AABEA6E}" presName="bgRect" presStyleLbl="bgShp" presStyleIdx="2" presStyleCnt="4"/>
      <dgm:spPr/>
    </dgm:pt>
    <dgm:pt modelId="{768C9425-06CB-460E-BC8E-905FA3D046CD}" type="pres">
      <dgm:prSet presAssocID="{6F3D39B1-6A4D-410A-8EDD-0A780AABEA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8540B2B-68FA-46D3-AEB4-446A19C8D7F5}" type="pres">
      <dgm:prSet presAssocID="{6F3D39B1-6A4D-410A-8EDD-0A780AABEA6E}" presName="spaceRect" presStyleCnt="0"/>
      <dgm:spPr/>
    </dgm:pt>
    <dgm:pt modelId="{6229EE00-BF2D-42FD-A7FF-9DFA296D5DA2}" type="pres">
      <dgm:prSet presAssocID="{6F3D39B1-6A4D-410A-8EDD-0A780AABEA6E}" presName="parTx" presStyleLbl="revTx" presStyleIdx="2" presStyleCnt="4">
        <dgm:presLayoutVars>
          <dgm:chMax val="0"/>
          <dgm:chPref val="0"/>
        </dgm:presLayoutVars>
      </dgm:prSet>
      <dgm:spPr/>
    </dgm:pt>
    <dgm:pt modelId="{B4CECA72-0675-4F05-9586-F139C75F5311}" type="pres">
      <dgm:prSet presAssocID="{7E6D6CDA-458B-4F7D-ACC1-53339BD754B3}" presName="sibTrans" presStyleCnt="0"/>
      <dgm:spPr/>
    </dgm:pt>
    <dgm:pt modelId="{9E2D50D9-85AB-4DC2-8C26-ED582440A34C}" type="pres">
      <dgm:prSet presAssocID="{6D5060D7-D127-964E-B4F0-07B020529C37}" presName="compNode" presStyleCnt="0"/>
      <dgm:spPr/>
    </dgm:pt>
    <dgm:pt modelId="{842C9CF9-C08A-458A-AA52-B4EF94E45147}" type="pres">
      <dgm:prSet presAssocID="{6D5060D7-D127-964E-B4F0-07B020529C37}" presName="bgRect" presStyleLbl="bgShp" presStyleIdx="3" presStyleCnt="4"/>
      <dgm:spPr/>
    </dgm:pt>
    <dgm:pt modelId="{A5F66DF5-1896-4CC7-A3B3-466C289ED46D}" type="pres">
      <dgm:prSet presAssocID="{6D5060D7-D127-964E-B4F0-07B020529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CA74D8C9-7D33-482C-8B12-290D6F7AC621}" type="pres">
      <dgm:prSet presAssocID="{6D5060D7-D127-964E-B4F0-07B020529C37}" presName="spaceRect" presStyleCnt="0"/>
      <dgm:spPr/>
    </dgm:pt>
    <dgm:pt modelId="{DC9D79D1-44CF-41A1-97E4-DB201A9A0393}" type="pres">
      <dgm:prSet presAssocID="{6D5060D7-D127-964E-B4F0-07B020529C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57382D-7B8F-204F-8F51-8E398057FEFC}" type="presOf" srcId="{656C7B1D-5CAF-4616-BCFD-9DB30049E91B}" destId="{5321BB30-9ECC-4224-85CB-F77ACD8EA9B8}" srcOrd="0" destOrd="0" presId="urn:microsoft.com/office/officeart/2018/2/layout/IconVerticalSolidList"/>
    <dgm:cxn modelId="{1B1B583B-D9D2-8446-96E8-D5F14D655252}" type="presOf" srcId="{6F3D39B1-6A4D-410A-8EDD-0A780AABEA6E}" destId="{6229EE00-BF2D-42FD-A7FF-9DFA296D5DA2}" srcOrd="0" destOrd="0" presId="urn:microsoft.com/office/officeart/2018/2/layout/IconVerticalSolidList"/>
    <dgm:cxn modelId="{2503DF47-421B-1245-A315-AED38717B439}" srcId="{656C7B1D-5CAF-4616-BCFD-9DB30049E91B}" destId="{6D5060D7-D127-964E-B4F0-07B020529C37}" srcOrd="3" destOrd="0" parTransId="{2C7F44E4-7F74-F145-849E-521E18C335FD}" sibTransId="{B85BFD84-5A91-6D41-9DA8-4EBA9D93A163}"/>
    <dgm:cxn modelId="{BC9BCB74-FB8B-4CF4-B83B-DF7647F9605D}" srcId="{656C7B1D-5CAF-4616-BCFD-9DB30049E91B}" destId="{6F3D39B1-6A4D-410A-8EDD-0A780AABEA6E}" srcOrd="2" destOrd="0" parTransId="{3DF60F63-4CE0-4779-B969-F69A286C17CD}" sibTransId="{7E6D6CDA-458B-4F7D-ACC1-53339BD754B3}"/>
    <dgm:cxn modelId="{E1EAA176-06ED-0F4D-AD68-29AE59D7B2E7}" type="presOf" srcId="{C1AACA26-F95C-41DC-B689-1834814EA6DB}" destId="{22031042-6F32-4381-AF88-CC2FE6B0BB8D}" srcOrd="0" destOrd="0" presId="urn:microsoft.com/office/officeart/2018/2/layout/IconVerticalSolidList"/>
    <dgm:cxn modelId="{2A7B8980-EC9A-4908-8C6C-D6A84D65BE41}" srcId="{656C7B1D-5CAF-4616-BCFD-9DB30049E91B}" destId="{C1AACA26-F95C-41DC-B689-1834814EA6DB}" srcOrd="1" destOrd="0" parTransId="{A3CFB997-9D5A-4276-A0F6-CE17A20166DE}" sibTransId="{ED69E8B5-7267-4230-83B0-A246A5D46BF8}"/>
    <dgm:cxn modelId="{688AADAA-FB35-489B-BD04-050A16A8C4D9}" srcId="{656C7B1D-5CAF-4616-BCFD-9DB30049E91B}" destId="{E1A566D0-808B-493D-9ED5-E6662B7A8E04}" srcOrd="0" destOrd="0" parTransId="{663E2CA1-A0E0-4C17-ADC3-B55CC4F44CDD}" sibTransId="{1648A1A6-ECAD-4171-A675-1AF75071313A}"/>
    <dgm:cxn modelId="{23365EEB-950B-8D42-92CD-D1F8E6BD7D00}" type="presOf" srcId="{E1A566D0-808B-493D-9ED5-E6662B7A8E04}" destId="{B3DF0CC2-69C6-4282-87D7-9AFE05FCFDAC}" srcOrd="0" destOrd="0" presId="urn:microsoft.com/office/officeart/2018/2/layout/IconVerticalSolidList"/>
    <dgm:cxn modelId="{9CD3A6FF-2615-F042-8833-FD266F5AA316}" type="presOf" srcId="{6D5060D7-D127-964E-B4F0-07B020529C37}" destId="{DC9D79D1-44CF-41A1-97E4-DB201A9A0393}" srcOrd="0" destOrd="0" presId="urn:microsoft.com/office/officeart/2018/2/layout/IconVerticalSolidList"/>
    <dgm:cxn modelId="{0AE34A29-E741-7149-8F4E-E1881E826040}" type="presParOf" srcId="{5321BB30-9ECC-4224-85CB-F77ACD8EA9B8}" destId="{F0BA2AA2-39D3-413F-B249-15D1290AA596}" srcOrd="0" destOrd="0" presId="urn:microsoft.com/office/officeart/2018/2/layout/IconVerticalSolidList"/>
    <dgm:cxn modelId="{247098EC-907C-164C-A59E-CDEEE734615C}" type="presParOf" srcId="{F0BA2AA2-39D3-413F-B249-15D1290AA596}" destId="{E1D03F71-9C05-4424-A3DF-6A9BB7E47AED}" srcOrd="0" destOrd="0" presId="urn:microsoft.com/office/officeart/2018/2/layout/IconVerticalSolidList"/>
    <dgm:cxn modelId="{D285FC9A-FFCA-5645-A028-67D4A9AD38E9}" type="presParOf" srcId="{F0BA2AA2-39D3-413F-B249-15D1290AA596}" destId="{179B0245-9DAB-44AB-BF60-69E4C010FF51}" srcOrd="1" destOrd="0" presId="urn:microsoft.com/office/officeart/2018/2/layout/IconVerticalSolidList"/>
    <dgm:cxn modelId="{2BA77B23-95EC-2B49-BB3F-2E29B6740883}" type="presParOf" srcId="{F0BA2AA2-39D3-413F-B249-15D1290AA596}" destId="{B3755A36-F330-42F1-B90A-794850E87CB8}" srcOrd="2" destOrd="0" presId="urn:microsoft.com/office/officeart/2018/2/layout/IconVerticalSolidList"/>
    <dgm:cxn modelId="{339CAE9D-E0EB-4F49-AD60-6FDAAAE27963}" type="presParOf" srcId="{F0BA2AA2-39D3-413F-B249-15D1290AA596}" destId="{B3DF0CC2-69C6-4282-87D7-9AFE05FCFDAC}" srcOrd="3" destOrd="0" presId="urn:microsoft.com/office/officeart/2018/2/layout/IconVerticalSolidList"/>
    <dgm:cxn modelId="{F9A893C9-7E10-1D4C-B945-268C846F5495}" type="presParOf" srcId="{5321BB30-9ECC-4224-85CB-F77ACD8EA9B8}" destId="{8BCC5BBE-8D7F-4242-8561-38D79FB90E78}" srcOrd="1" destOrd="0" presId="urn:microsoft.com/office/officeart/2018/2/layout/IconVerticalSolidList"/>
    <dgm:cxn modelId="{FEBB245C-486A-7047-89A1-068BBE0193B9}" type="presParOf" srcId="{5321BB30-9ECC-4224-85CB-F77ACD8EA9B8}" destId="{5494107B-1365-4EFE-853D-549D9A29A910}" srcOrd="2" destOrd="0" presId="urn:microsoft.com/office/officeart/2018/2/layout/IconVerticalSolidList"/>
    <dgm:cxn modelId="{69D4608A-EA66-F543-88EB-298C8BD07430}" type="presParOf" srcId="{5494107B-1365-4EFE-853D-549D9A29A910}" destId="{89CC746A-F7D7-454B-94EB-1860243624D0}" srcOrd="0" destOrd="0" presId="urn:microsoft.com/office/officeart/2018/2/layout/IconVerticalSolidList"/>
    <dgm:cxn modelId="{4A93FE18-EDD7-EC47-91B1-44966038437A}" type="presParOf" srcId="{5494107B-1365-4EFE-853D-549D9A29A910}" destId="{53019669-7994-45C0-BD7B-5936551E8E30}" srcOrd="1" destOrd="0" presId="urn:microsoft.com/office/officeart/2018/2/layout/IconVerticalSolidList"/>
    <dgm:cxn modelId="{788A32C2-D5DB-A54B-B01C-6060DCED5E7D}" type="presParOf" srcId="{5494107B-1365-4EFE-853D-549D9A29A910}" destId="{2FA4CB21-7908-4668-A7A5-222369F92EB0}" srcOrd="2" destOrd="0" presId="urn:microsoft.com/office/officeart/2018/2/layout/IconVerticalSolidList"/>
    <dgm:cxn modelId="{05A6FCFD-85C1-CB4A-822B-B57CA92627CE}" type="presParOf" srcId="{5494107B-1365-4EFE-853D-549D9A29A910}" destId="{22031042-6F32-4381-AF88-CC2FE6B0BB8D}" srcOrd="3" destOrd="0" presId="urn:microsoft.com/office/officeart/2018/2/layout/IconVerticalSolidList"/>
    <dgm:cxn modelId="{A60A09E0-8DB8-3C49-BF05-DAFA18E44742}" type="presParOf" srcId="{5321BB30-9ECC-4224-85CB-F77ACD8EA9B8}" destId="{E1093FCB-08AE-41C2-BDBC-02C80AE84F49}" srcOrd="3" destOrd="0" presId="urn:microsoft.com/office/officeart/2018/2/layout/IconVerticalSolidList"/>
    <dgm:cxn modelId="{B481A108-4441-4A46-A637-43EE8CF27445}" type="presParOf" srcId="{5321BB30-9ECC-4224-85CB-F77ACD8EA9B8}" destId="{75E7DB17-521C-48A9-9069-202BC23D550A}" srcOrd="4" destOrd="0" presId="urn:microsoft.com/office/officeart/2018/2/layout/IconVerticalSolidList"/>
    <dgm:cxn modelId="{B00C5126-C81E-FA40-BC08-6C9459D61DFE}" type="presParOf" srcId="{75E7DB17-521C-48A9-9069-202BC23D550A}" destId="{75E8B28F-4B2C-4C0E-BD45-458624FE64A6}" srcOrd="0" destOrd="0" presId="urn:microsoft.com/office/officeart/2018/2/layout/IconVerticalSolidList"/>
    <dgm:cxn modelId="{97D3B2D1-0644-944F-AA52-23C161BB14CF}" type="presParOf" srcId="{75E7DB17-521C-48A9-9069-202BC23D550A}" destId="{768C9425-06CB-460E-BC8E-905FA3D046CD}" srcOrd="1" destOrd="0" presId="urn:microsoft.com/office/officeart/2018/2/layout/IconVerticalSolidList"/>
    <dgm:cxn modelId="{B094F83E-1CCE-D14B-9799-F392C5F0219F}" type="presParOf" srcId="{75E7DB17-521C-48A9-9069-202BC23D550A}" destId="{38540B2B-68FA-46D3-AEB4-446A19C8D7F5}" srcOrd="2" destOrd="0" presId="urn:microsoft.com/office/officeart/2018/2/layout/IconVerticalSolidList"/>
    <dgm:cxn modelId="{99CFF448-16CB-BC41-B101-4E2BD1247A66}" type="presParOf" srcId="{75E7DB17-521C-48A9-9069-202BC23D550A}" destId="{6229EE00-BF2D-42FD-A7FF-9DFA296D5DA2}" srcOrd="3" destOrd="0" presId="urn:microsoft.com/office/officeart/2018/2/layout/IconVerticalSolidList"/>
    <dgm:cxn modelId="{98CCA305-E633-BC42-80CE-77D67C854CB9}" type="presParOf" srcId="{5321BB30-9ECC-4224-85CB-F77ACD8EA9B8}" destId="{B4CECA72-0675-4F05-9586-F139C75F5311}" srcOrd="5" destOrd="0" presId="urn:microsoft.com/office/officeart/2018/2/layout/IconVerticalSolidList"/>
    <dgm:cxn modelId="{CD8D17AC-29E0-4044-8DBC-CE3ADFD6B595}" type="presParOf" srcId="{5321BB30-9ECC-4224-85CB-F77ACD8EA9B8}" destId="{9E2D50D9-85AB-4DC2-8C26-ED582440A34C}" srcOrd="6" destOrd="0" presId="urn:microsoft.com/office/officeart/2018/2/layout/IconVerticalSolidList"/>
    <dgm:cxn modelId="{F34C96C1-2637-5642-B8A0-BF217EBCCE02}" type="presParOf" srcId="{9E2D50D9-85AB-4DC2-8C26-ED582440A34C}" destId="{842C9CF9-C08A-458A-AA52-B4EF94E45147}" srcOrd="0" destOrd="0" presId="urn:microsoft.com/office/officeart/2018/2/layout/IconVerticalSolidList"/>
    <dgm:cxn modelId="{3C67BCBA-43D6-2A4A-A402-7FB06E237A0B}" type="presParOf" srcId="{9E2D50D9-85AB-4DC2-8C26-ED582440A34C}" destId="{A5F66DF5-1896-4CC7-A3B3-466C289ED46D}" srcOrd="1" destOrd="0" presId="urn:microsoft.com/office/officeart/2018/2/layout/IconVerticalSolidList"/>
    <dgm:cxn modelId="{80A642BD-D4BA-C048-A380-C13BD0E4F5E9}" type="presParOf" srcId="{9E2D50D9-85AB-4DC2-8C26-ED582440A34C}" destId="{CA74D8C9-7D33-482C-8B12-290D6F7AC621}" srcOrd="2" destOrd="0" presId="urn:microsoft.com/office/officeart/2018/2/layout/IconVerticalSolidList"/>
    <dgm:cxn modelId="{C3151F2B-603F-084E-A9FC-20A1DA5AE408}" type="presParOf" srcId="{9E2D50D9-85AB-4DC2-8C26-ED582440A34C}" destId="{DC9D79D1-44CF-41A1-97E4-DB201A9A03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DE0EA-D92D-4879-997B-52C38886DD19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D51FC-024A-40D2-832C-1C4689C932D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460FC-1CAD-4167-9265-69A590B93F3A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SDR full implementation</a:t>
          </a:r>
        </a:p>
      </dsp:txBody>
      <dsp:txXfrm>
        <a:off x="1429899" y="2442"/>
        <a:ext cx="5083704" cy="1238008"/>
      </dsp:txXfrm>
    </dsp:sp>
    <dsp:sp modelId="{2062E02E-87FA-490E-A14F-4767772313E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7DAB6-832E-4BF8-B88B-14D555A363F7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EDF5A-7C4D-43DA-989D-FD50FCD6B378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Comparison across algorithms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 to 21 attempts</a:t>
          </a:r>
        </a:p>
      </dsp:txBody>
      <dsp:txXfrm>
        <a:off x="1429899" y="1549953"/>
        <a:ext cx="5083704" cy="1238008"/>
      </dsp:txXfrm>
    </dsp:sp>
    <dsp:sp modelId="{5ED39F7F-413D-4F62-9CC4-A9785AB3882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916DE-5C73-4A4B-B6F1-45207BF5B911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2326-BAF5-43AA-9630-0FDCDFD2EFB9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256 cells, all eight levels per cell</a:t>
          </a:r>
        </a:p>
      </dsp:txBody>
      <dsp:txXfrm>
        <a:off x="1429899" y="3097464"/>
        <a:ext cx="5083704" cy="1238008"/>
      </dsp:txXfrm>
    </dsp:sp>
    <dsp:sp modelId="{0A5E7E0D-127A-4378-B333-5C5FDC95504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3F480-B256-4A4F-ABA7-E05F2CDD510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3D6D1-1E92-4434-A7C6-195E17A5A12F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TODO: algorithm tuning and writeup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845AF-F740-4A33-BDC7-BE5F32B95ABE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5D8D3-B428-470F-A968-D96E7B4531AE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E0FDD-8A0A-4BEA-812C-F3A8DB4B2771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RESET pulse</a:t>
          </a:r>
        </a:p>
      </dsp:txBody>
      <dsp:txXfrm>
        <a:off x="937002" y="1903"/>
        <a:ext cx="5576601" cy="811257"/>
      </dsp:txXfrm>
    </dsp:sp>
    <dsp:sp modelId="{1C066E4B-F670-492E-9D97-0FCEDE3AB4FF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27B7-126B-4DCE-B3A6-0E4A394A229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9F70-3469-4CE8-87EC-873C034E7C6A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if in range</a:t>
          </a:r>
        </a:p>
      </dsp:txBody>
      <dsp:txXfrm>
        <a:off x="937002" y="1015975"/>
        <a:ext cx="5576601" cy="811257"/>
      </dsp:txXfrm>
    </dsp:sp>
    <dsp:sp modelId="{BB4DE2E0-38B0-44F6-A147-CA49F937E187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77B96-2422-47C6-B402-3ED98825E58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5476-01A8-4847-BA5D-9C03B196E509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Optimal </a:t>
          </a:r>
          <a:r>
            <a:rPr lang="en-US" sz="1900" kern="1200" dirty="0"/>
            <a:t>SET pulse</a:t>
          </a:r>
        </a:p>
      </dsp:txBody>
      <dsp:txXfrm>
        <a:off x="937002" y="2030048"/>
        <a:ext cx="5576601" cy="811257"/>
      </dsp:txXfrm>
    </dsp:sp>
    <dsp:sp modelId="{A7EAD96A-1D55-487A-9BC6-1C5C9CD919C8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94F97-A3BE-4E44-BD8F-41E7E1B59056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90239-1EAE-41A2-B989-EE6B82F0AEB2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Check if in RMM range, else restart</a:t>
          </a:r>
        </a:p>
      </dsp:txBody>
      <dsp:txXfrm>
        <a:off x="937002" y="3044120"/>
        <a:ext cx="5576601" cy="811257"/>
      </dsp:txXfrm>
    </dsp:sp>
    <dsp:sp modelId="{2E80BB0E-736C-4E5C-9E66-6A98268BE83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A71FA-ADD7-4031-A8E5-2254807A8A3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2E080-D0A6-44EA-A90A-059864B67CB5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 tuning if resistance too high, RESET tuning if resistance too low</a:t>
          </a:r>
        </a:p>
      </dsp:txBody>
      <dsp:txXfrm>
        <a:off x="937002" y="4058192"/>
        <a:ext cx="5576601" cy="811257"/>
      </dsp:txXfrm>
    </dsp:sp>
    <dsp:sp modelId="{677E733D-DEAA-43B5-A806-BAB5C1AD9F86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D9F98-7268-4B70-B35B-8F5ADC03F99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2F575-56B4-4149-82EA-E4FE321F079F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Restart if fail</a:t>
          </a:r>
        </a:p>
      </dsp:txBody>
      <dsp:txXfrm>
        <a:off x="937002" y="5072264"/>
        <a:ext cx="5576601" cy="81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03F71-9C05-4424-A3DF-6A9BB7E47AED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B0245-9DAB-44AB-BF60-69E4C010FF51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0CC2-69C6-4282-87D7-9AFE05FCFDA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ISPP: tune set starting voltage, step size</a:t>
          </a:r>
        </a:p>
      </dsp:txBody>
      <dsp:txXfrm>
        <a:off x="1429899" y="2442"/>
        <a:ext cx="5083704" cy="1238008"/>
      </dsp:txXfrm>
    </dsp:sp>
    <dsp:sp modelId="{89CC746A-F7D7-454B-94EB-1860243624D0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19669-7994-45C0-BD7B-5936551E8E3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31042-6F32-4381-AF88-CC2FE6B0BB8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SDR: tune reset starting voltage, step size</a:t>
          </a:r>
        </a:p>
      </dsp:txBody>
      <dsp:txXfrm>
        <a:off x="1429899" y="1549953"/>
        <a:ext cx="5083704" cy="1238008"/>
      </dsp:txXfrm>
    </dsp:sp>
    <dsp:sp modelId="{75E8B28F-4B2C-4C0E-BD45-458624FE64A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C9425-06CB-460E-BC8E-905FA3D046C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9EE00-BF2D-42FD-A7FF-9DFA296D5DA2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test on a lot of cells</a:t>
          </a:r>
        </a:p>
      </dsp:txBody>
      <dsp:txXfrm>
        <a:off x="1429899" y="3097464"/>
        <a:ext cx="5083704" cy="1238008"/>
      </dsp:txXfrm>
    </dsp:sp>
    <dsp:sp modelId="{842C9CF9-C08A-458A-AA52-B4EF94E4514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66DF5-1896-4CC7-A3B3-466C289ED46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D79D1-44CF-41A1-97E4-DB201A9A039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Write the paper!</a:t>
          </a:r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E9C1D-34C4-AE45-95D5-C284DB5F53E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27A82-3610-FE4C-8F9A-E6CF8EAE7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1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7A82-3610-FE4C-8F9A-E6CF8EAE79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27A82-3610-FE4C-8F9A-E6CF8EAE79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7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27A82-3610-FE4C-8F9A-E6CF8EAE79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EDE6-38FA-7943-9712-7E356279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450DF-DA6E-4248-97DE-03F16DC55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4CC11-E8B8-4C47-9B0E-8808C931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E65F-54A6-964C-9857-4C75EECE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9EE2-2229-CD47-BC77-B27C60F3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6B94-714A-4448-B6CA-9D737FB1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4668-D1EE-7D48-ADA3-F60611152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5F9DA-F4DF-2149-BAA9-FDCDFE05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C35C4-CE22-8B44-9B80-BED1C199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F5BB-FEB3-0F43-8F6A-BB06E0FC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8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C203DB-9208-0542-98C2-5F7E6C52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8E00-84A3-A242-A19E-82252072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2256-3F29-A749-86BD-8AFF72B3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7546-F83A-0A43-848F-857DA92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1E58-8538-7644-A8E7-2295134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5D85-6D46-B941-B002-EDF8898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4039-BFE1-C14F-B0DE-099411B9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2E5C4-7C59-9C48-8FDE-9F935117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E75B-C8BE-204D-8FB6-71C36A1A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2D39-D3D1-4040-A67B-05B9D660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FC5F-3FE7-754B-B94F-EE465F9A5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4343-6202-584B-A2CD-7975618D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E092E-D253-EF4C-852F-D75AACF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4EE-EE6C-6946-ADF3-A9D81CDF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69AC-EAA7-FD4E-B089-B9AD04A4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590F-E954-BD4C-B301-BEE8B03C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1082-1337-7B4F-BF78-6E5F055EC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C874F-C846-9E4C-98D0-DBEACA42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80CC1-C6A9-ED44-8356-A13DAEFD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EFE3-119F-7C47-99F1-F692BDB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4AA1-B2F2-DC43-A060-24EEC0A7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732C-8542-8948-8631-747FBF42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DAFE-1C4B-764F-879B-27955052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681A7-BF33-DF4D-B55F-E939B8CB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1D33C-4913-FF48-8E87-0ECFD1623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C372E-0AE3-1445-BCA6-49A140179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D5F8-D015-F04C-9A8B-816014CD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41CD7-E81B-704E-A770-744C3614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4EAF2-77AC-C548-B7AC-BB4F22CF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91DF-9CE9-A047-A8D0-6A601F30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71AE6-5597-6046-AA50-EA71E455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92E2-3981-854C-9B09-EE69CA5D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EB63-C306-9949-8AD4-4337FC4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765A6-52F9-3442-B7DF-71E79249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E7195-094A-984B-A5BC-844E525A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D4DC-D1CC-0749-A4D1-5248C20C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AA7B-92B5-4B49-AFBD-E50ED547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072B-E2C6-EA4B-8593-6B67258B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F32F-6011-0645-A4EB-ED54357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9FFE5-C524-574E-B050-7C2ED422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9BD7F-C33D-9749-8AFA-30F8DD14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402B-6DEA-8C4A-B66F-97913690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E62A-5B9C-9449-BBE9-B19DE118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574F2-FFB0-E24A-BF8C-7682120D8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55A8-90C9-864E-A442-8A7F9E501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1FEEE-6563-0D4E-9196-45002F35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C7FE6-D5F2-1F49-8918-637714C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7B8C5-7D51-9C4B-A080-EBE5889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224F-B386-934D-8AA5-D8567299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F930-5ED2-3E42-834F-1438768A3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1E8C1-10BB-6440-B7B0-AA58142B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14C8-0300-234C-B902-608B5AF860AC}" type="datetimeFigureOut">
              <a:rPr lang="en-US" smtClean="0"/>
              <a:t>5/5/20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0C19-0481-1642-8BB4-6BEFD40C0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D1E34-C6E1-B44B-BA24-EAFAF3E2B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E9422-95CD-2D48-AB93-660272F49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715F4-2DBB-A74A-AA14-89CB5A206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4/30/20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CC13-1732-974E-BD6E-F1AC1399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26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B5A2-2BF9-6449-9F58-2FE96D64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Algorithm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76BDA-9671-6F43-80BE-D13342E651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39140"/>
            <a:ext cx="5455917" cy="393481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6A763E-E56A-5841-B00D-73C9C4F043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043" y="348945"/>
            <a:ext cx="5455917" cy="391520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40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98DA267-55BF-144B-8417-BFCB4B63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Success Rates</a:t>
            </a:r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B2BEAA-B854-43C8-8970-2EA87A97A1A5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05465-4B93-0045-B7A6-79CD4F0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EAG Pulse Counts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2B0ED2F-B972-4E47-AD1A-CC0A91AEE33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2509911"/>
            <a:ext cx="761029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B0D59-91FC-8F4B-8EC0-AAEF126A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CB0272-83CE-4F6A-A2C7-6030B8986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515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33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485E-425C-2C44-95DA-104D6DC6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AF63D-2265-4A01-9FBA-373DE38F6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0172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2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D6C15-2D75-F745-B139-82867B7BE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146059-A7AE-644C-9CC7-D94FFC1E215C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94D1D-C778-6A4F-9F33-60F1FBE66975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353771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6CA7D-7AD9-5348-BC7C-4F73C559D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E2274B-4A6E-6E46-B10A-484D330E0456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08110-08A0-6D44-9CF5-ACEB1547C824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296218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ISPP Algorithm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Start with WLV = 2.1V (TODO: adjust?)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Increase WLV by step size</a:t>
            </a:r>
          </a:p>
          <a:p>
            <a:r>
              <a:rPr lang="en-US" sz="1700" dirty="0">
                <a:solidFill>
                  <a:schemeClr val="bg1"/>
                </a:solidFill>
              </a:rPr>
              <a:t>Pulse until in range, RESET if gone past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6CA7D-7AD9-5348-BC7C-4F73C559D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7B2501-5AE4-6646-9599-475922757512}"/>
              </a:ext>
            </a:extLst>
          </p:cNvPr>
          <p:cNvSpPr txBox="1"/>
          <p:nvPr/>
        </p:nvSpPr>
        <p:spPr>
          <a:xfrm>
            <a:off x="5489840" y="5825020"/>
            <a:ext cx="32483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99.85%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11.29,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9.67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F88E8-BC1E-6549-BD03-7A67F94E5A4B}"/>
              </a:ext>
            </a:extLst>
          </p:cNvPr>
          <p:cNvSpPr txBox="1"/>
          <p:nvPr/>
        </p:nvSpPr>
        <p:spPr>
          <a:xfrm>
            <a:off x="8738165" y="5825020"/>
            <a:ext cx="31120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Best step size: 0.03V,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11.23,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8.74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resets: 1.81,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1.39</a:t>
            </a:r>
          </a:p>
        </p:txBody>
      </p:sp>
    </p:spTree>
    <p:extLst>
      <p:ext uri="{BB962C8B-B14F-4D97-AF65-F5344CB8AC3E}">
        <p14:creationId xmlns:p14="http://schemas.microsoft.com/office/powerpoint/2010/main" val="241103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RESET and retry if miss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95208"/>
              </p:ext>
            </p:extLst>
          </p:nvPr>
        </p:nvGraphicFramePr>
        <p:xfrm>
          <a:off x="6647227" y="2527997"/>
          <a:ext cx="2684540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2.33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2.29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5DC5745-6946-DD48-A0FB-B12AD1F8D356}"/>
              </a:ext>
            </a:extLst>
          </p:cNvPr>
          <p:cNvSpPr txBox="1"/>
          <p:nvPr/>
        </p:nvSpPr>
        <p:spPr>
          <a:xfrm>
            <a:off x="3189448" y="6119336"/>
            <a:ext cx="3100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EEA19-7D35-F440-BEAD-94986C6606FF}"/>
              </a:ext>
            </a:extLst>
          </p:cNvPr>
          <p:cNvSpPr txBox="1"/>
          <p:nvPr/>
        </p:nvSpPr>
        <p:spPr>
          <a:xfrm>
            <a:off x="88599" y="6119336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95.1%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9.14,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10.78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13B70-1F70-6446-8C6B-13B9E000A1B3}"/>
              </a:ext>
            </a:extLst>
          </p:cNvPr>
          <p:cNvSpPr txBox="1"/>
          <p:nvPr/>
        </p:nvSpPr>
        <p:spPr>
          <a:xfrm>
            <a:off x="9590314" y="4029103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6 is hard to target</a:t>
            </a:r>
          </a:p>
        </p:txBody>
      </p:sp>
    </p:spTree>
    <p:extLst>
      <p:ext uri="{BB962C8B-B14F-4D97-AF65-F5344CB8AC3E}">
        <p14:creationId xmlns:p14="http://schemas.microsoft.com/office/powerpoint/2010/main" val="316562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FPPV Algorithm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5336" y="506727"/>
            <a:ext cx="660992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SET with optimal WLV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RESET and retry if miss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0F8A-3FBB-7A44-A3D1-04CBFF8E3B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73688" y="2523915"/>
            <a:ext cx="4998720" cy="374904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7367DF-FDAA-DC4E-9313-6CD44D015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052952"/>
              </p:ext>
            </p:extLst>
          </p:nvPr>
        </p:nvGraphicFramePr>
        <p:xfrm>
          <a:off x="6647227" y="2527997"/>
          <a:ext cx="2684540" cy="374904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3839">
                  <a:extLst>
                    <a:ext uri="{9D8B030D-6E8A-4147-A177-3AD203B41FA5}">
                      <a16:colId xmlns:a16="http://schemas.microsoft.com/office/drawing/2014/main" val="3710190666"/>
                    </a:ext>
                  </a:extLst>
                </a:gridCol>
                <a:gridCol w="1830701">
                  <a:extLst>
                    <a:ext uri="{9D8B030D-6E8A-4147-A177-3AD203B41FA5}">
                      <a16:colId xmlns:a16="http://schemas.microsoft.com/office/drawing/2014/main" val="3307237583"/>
                    </a:ext>
                  </a:extLst>
                </a:gridCol>
              </a:tblGrid>
              <a:tr h="651242">
                <a:tc>
                  <a:txBody>
                    <a:bodyPr/>
                    <a:lstStyle/>
                    <a:p>
                      <a:r>
                        <a:rPr lang="en-US" sz="1700" dirty="0"/>
                        <a:t>Range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Expt. WL Voltage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01592021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3.0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63230990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2.48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157266887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98922671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2.33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3825723555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2.29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1747713261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2.25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4276774053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2.24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995204748"/>
                  </a:ext>
                </a:extLst>
              </a:tr>
              <a:tr h="387225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006" marR="88006" marT="44003" marB="4400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RESET</a:t>
                      </a:r>
                    </a:p>
                  </a:txBody>
                  <a:tcPr marL="88006" marR="88006" marT="44003" marB="44003"/>
                </a:tc>
                <a:extLst>
                  <a:ext uri="{0D108BD9-81ED-4DB2-BD59-A6C34878D82A}">
                    <a16:rowId xmlns:a16="http://schemas.microsoft.com/office/drawing/2014/main" val="24371314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24EDFB-8777-8341-AFB5-96189AA6C69B}"/>
              </a:ext>
            </a:extLst>
          </p:cNvPr>
          <p:cNvSpPr txBox="1"/>
          <p:nvPr/>
        </p:nvSpPr>
        <p:spPr>
          <a:xfrm>
            <a:off x="3189448" y="6119336"/>
            <a:ext cx="3100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92.2%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11.03,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12.22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7BDE-C43A-1540-A0DE-6CBE0E6E0325}"/>
              </a:ext>
            </a:extLst>
          </p:cNvPr>
          <p:cNvSpPr txBox="1"/>
          <p:nvPr/>
        </p:nvSpPr>
        <p:spPr>
          <a:xfrm>
            <a:off x="88599" y="6119336"/>
            <a:ext cx="300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Success rate: 95.1%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9.14,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10.78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30312-DE97-294E-846C-160DDE6E4639}"/>
              </a:ext>
            </a:extLst>
          </p:cNvPr>
          <p:cNvSpPr txBox="1"/>
          <p:nvPr/>
        </p:nvSpPr>
        <p:spPr>
          <a:xfrm>
            <a:off x="9590314" y="4029103"/>
            <a:ext cx="244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6 is hard to target</a:t>
            </a:r>
          </a:p>
        </p:txBody>
      </p:sp>
    </p:spTree>
    <p:extLst>
      <p:ext uri="{BB962C8B-B14F-4D97-AF65-F5344CB8AC3E}">
        <p14:creationId xmlns:p14="http://schemas.microsoft.com/office/powerpoint/2010/main" val="350789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E065-98CF-EC4C-8203-62E40B40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True SDR Implementation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3FD581E-5751-4C89-AFBF-FA92B33B6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8908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58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DE380-956D-D843-A719-53B68A2D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True SDR Results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BACC5-2AC6-5049-93A4-1F422573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Key metrics: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Avg. # of attempts needed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Avg. # of total pulses needed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(Distribution of pulses needed)</a:t>
            </a:r>
          </a:p>
          <a:p>
            <a:pPr lvl="1"/>
            <a:r>
              <a:rPr lang="en-US" sz="1900" dirty="0">
                <a:solidFill>
                  <a:schemeClr val="bg1"/>
                </a:solidFill>
              </a:rPr>
              <a:t>(Per bin and overall)</a:t>
            </a:r>
          </a:p>
          <a:p>
            <a:pPr lvl="1"/>
            <a:endParaRPr lang="en-US" sz="17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Level 7 uses a lot of pulses for some reason: it should only take 1 pulse!</a:t>
            </a:r>
          </a:p>
          <a:p>
            <a:r>
              <a:rPr lang="en-US" sz="1800" dirty="0">
                <a:solidFill>
                  <a:schemeClr val="bg1"/>
                </a:solidFill>
              </a:rPr>
              <a:t>Can probably get down to 4 pulses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F257DA-930D-564B-8AE2-2A8EB7327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F51BE-20BA-3741-8607-C768113E946E}"/>
              </a:ext>
            </a:extLst>
          </p:cNvPr>
          <p:cNvSpPr txBox="1"/>
          <p:nvPr/>
        </p:nvSpPr>
        <p:spPr>
          <a:xfrm>
            <a:off x="8409042" y="5723280"/>
            <a:ext cx="2918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LAST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Step size: 0.01V, success rate: 100%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6.62,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DB89E-9A92-6043-9EED-DDD37224F550}"/>
              </a:ext>
            </a:extLst>
          </p:cNvPr>
          <p:cNvSpPr txBox="1"/>
          <p:nvPr/>
        </p:nvSpPr>
        <p:spPr>
          <a:xfrm>
            <a:off x="5297806" y="5718461"/>
            <a:ext cx="31112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THIS WEEK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SET Step size: 0.01V, success rate: 99.7%</a:t>
            </a:r>
          </a:p>
          <a:p>
            <a:r>
              <a:rPr lang="en-US" sz="1400" dirty="0">
                <a:solidFill>
                  <a:srgbClr val="FF0000"/>
                </a:solidFill>
              </a:rPr>
              <a:t>Mean pulses: 6.66,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9.06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RESET Step size: 0.05V up from 0.7V</a:t>
            </a:r>
          </a:p>
        </p:txBody>
      </p:sp>
    </p:spTree>
    <p:extLst>
      <p:ext uri="{BB962C8B-B14F-4D97-AF65-F5344CB8AC3E}">
        <p14:creationId xmlns:p14="http://schemas.microsoft.com/office/powerpoint/2010/main" val="209398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617</Words>
  <Application>Microsoft Macintosh PowerPoint</Application>
  <PresentationFormat>Widescreen</PresentationFormat>
  <Paragraphs>134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Updates 4/30/20</vt:lpstr>
      <vt:lpstr>Overview</vt:lpstr>
      <vt:lpstr>ISPP Algorithm</vt:lpstr>
      <vt:lpstr>ISPP Algorithm</vt:lpstr>
      <vt:lpstr>ISPP Algorithm</vt:lpstr>
      <vt:lpstr>FPPV Algorithm</vt:lpstr>
      <vt:lpstr>FPPV Algorithm</vt:lpstr>
      <vt:lpstr>True SDR Implementation</vt:lpstr>
      <vt:lpstr>True SDR Results</vt:lpstr>
      <vt:lpstr>Algorithm Comparison</vt:lpstr>
      <vt:lpstr>EAG Success Rates</vt:lpstr>
      <vt:lpstr>EAG Pulse Counts</vt:lpstr>
      <vt:lpstr>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4/30/20</dc:title>
  <dc:creator>Akash Levy</dc:creator>
  <cp:lastModifiedBy>Akash Levy</cp:lastModifiedBy>
  <cp:revision>1</cp:revision>
  <dcterms:created xsi:type="dcterms:W3CDTF">2020-05-01T00:47:58Z</dcterms:created>
  <dcterms:modified xsi:type="dcterms:W3CDTF">2020-05-05T14:55:26Z</dcterms:modified>
</cp:coreProperties>
</file>