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74" r:id="rId6"/>
    <p:sldId id="276" r:id="rId7"/>
    <p:sldId id="260" r:id="rId8"/>
    <p:sldId id="264" r:id="rId9"/>
    <p:sldId id="268" r:id="rId10"/>
    <p:sldId id="275" r:id="rId11"/>
    <p:sldId id="272" r:id="rId12"/>
    <p:sldId id="266" r:id="rId13"/>
    <p:sldId id="267" r:id="rId14"/>
    <p:sldId id="261" r:id="rId15"/>
    <p:sldId id="262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C392C-EC67-474E-8F7B-3051145A7335}" v="489" dt="2020-05-05T21:28:56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77AB9-BADB-479A-8825-06073BA99F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D1B722-EF2D-4189-902B-8B5D09E1B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BL/WL sweep with 100 cells</a:t>
          </a:r>
        </a:p>
      </dgm:t>
    </dgm:pt>
    <dgm:pt modelId="{4D131F4C-4B15-4C9A-93F4-9889BFA20FDD}" type="parTrans" cxnId="{9A1225E5-B610-414B-AD9A-44004135898F}">
      <dgm:prSet/>
      <dgm:spPr/>
      <dgm:t>
        <a:bodyPr/>
        <a:lstStyle/>
        <a:p>
          <a:endParaRPr lang="en-US"/>
        </a:p>
      </dgm:t>
    </dgm:pt>
    <dgm:pt modelId="{84357298-D9B0-47A6-A50A-61E94DDDF22B}" type="sibTrans" cxnId="{9A1225E5-B610-414B-AD9A-44004135898F}">
      <dgm:prSet/>
      <dgm:spPr/>
      <dgm:t>
        <a:bodyPr/>
        <a:lstStyle/>
        <a:p>
          <a:endParaRPr lang="en-US"/>
        </a:p>
      </dgm:t>
    </dgm:pt>
    <dgm:pt modelId="{4771C4E7-A256-4041-A97B-FBA0677D6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Sigma-mu and sigma-median plots</a:t>
          </a:r>
        </a:p>
      </dgm:t>
    </dgm:pt>
    <dgm:pt modelId="{D2F19279-F82E-4F3E-80DF-BDF1E7C3FFD3}" type="parTrans" cxnId="{1F33AA6A-6A54-46DA-A5DF-36FBEFE0205E}">
      <dgm:prSet/>
      <dgm:spPr/>
      <dgm:t>
        <a:bodyPr/>
        <a:lstStyle/>
        <a:p>
          <a:endParaRPr lang="en-US"/>
        </a:p>
      </dgm:t>
    </dgm:pt>
    <dgm:pt modelId="{C2EC6B08-9EBB-41C1-8907-5F63B6C704B7}" type="sibTrans" cxnId="{1F33AA6A-6A54-46DA-A5DF-36FBEFE0205E}">
      <dgm:prSet/>
      <dgm:spPr/>
      <dgm:t>
        <a:bodyPr/>
        <a:lstStyle/>
        <a:p>
          <a:endParaRPr lang="en-US"/>
        </a:p>
      </dgm:t>
    </dgm:pt>
    <dgm:pt modelId="{5F89E8E2-7BAC-4EB4-BE22-83C276138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SDR fixed implementation</a:t>
          </a:r>
        </a:p>
      </dgm:t>
    </dgm:pt>
    <dgm:pt modelId="{6FD432C5-AFDD-433C-B695-8435A151856C}" type="parTrans" cxnId="{AB3388E4-31E8-45E6-9C89-2E70AF48E99C}">
      <dgm:prSet/>
      <dgm:spPr/>
      <dgm:t>
        <a:bodyPr/>
        <a:lstStyle/>
        <a:p>
          <a:endParaRPr lang="en-US"/>
        </a:p>
      </dgm:t>
    </dgm:pt>
    <dgm:pt modelId="{34B6C581-F99F-4D77-A6D8-749C11D22E1A}" type="sibTrans" cxnId="{AB3388E4-31E8-45E6-9C89-2E70AF48E99C}">
      <dgm:prSet/>
      <dgm:spPr/>
      <dgm:t>
        <a:bodyPr/>
        <a:lstStyle/>
        <a:p>
          <a:endParaRPr lang="en-US"/>
        </a:p>
      </dgm:t>
    </dgm:pt>
    <dgm:pt modelId="{B31B8AC4-B03E-496A-BF1F-3056196FF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of ISPP</a:t>
          </a:r>
        </a:p>
      </dgm:t>
    </dgm:pt>
    <dgm:pt modelId="{8C3502A7-9DAA-4A31-992B-66532335E1A8}" type="parTrans" cxnId="{FA57AC98-E7EA-48C0-83DC-6C2B649F29B1}">
      <dgm:prSet/>
      <dgm:spPr/>
      <dgm:t>
        <a:bodyPr/>
        <a:lstStyle/>
        <a:p>
          <a:endParaRPr lang="en-US"/>
        </a:p>
      </dgm:t>
    </dgm:pt>
    <dgm:pt modelId="{7889F72D-9770-4DBB-8D96-11351207F9D7}" type="sibTrans" cxnId="{FA57AC98-E7EA-48C0-83DC-6C2B649F29B1}">
      <dgm:prSet/>
      <dgm:spPr/>
      <dgm:t>
        <a:bodyPr/>
        <a:lstStyle/>
        <a:p>
          <a:endParaRPr lang="en-US"/>
        </a:p>
      </dgm:t>
    </dgm:pt>
    <dgm:pt modelId="{986A2467-79B7-B14D-8C12-186CD1C19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BL/WL voltages for FPPV and SDR</a:t>
          </a:r>
        </a:p>
      </dgm:t>
    </dgm:pt>
    <dgm:pt modelId="{34A0D197-AA18-9942-973A-55FE9C62DB0F}" type="parTrans" cxnId="{7025736E-8BC1-2C4F-8888-7B30E2BB74C3}">
      <dgm:prSet/>
      <dgm:spPr/>
      <dgm:t>
        <a:bodyPr/>
        <a:lstStyle/>
        <a:p>
          <a:endParaRPr lang="en-US"/>
        </a:p>
      </dgm:t>
    </dgm:pt>
    <dgm:pt modelId="{1B7DDF24-98FB-1F40-994D-D5C3BF44B8AF}" type="sibTrans" cxnId="{7025736E-8BC1-2C4F-8888-7B30E2BB74C3}">
      <dgm:prSet/>
      <dgm:spPr/>
      <dgm:t>
        <a:bodyPr/>
        <a:lstStyle/>
        <a:p>
          <a:endParaRPr lang="en-US"/>
        </a:p>
      </dgm:t>
    </dgm:pt>
    <dgm:pt modelId="{8F4FFAF5-A8E9-4840-B554-D9AE8744F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Finalized PW plot</a:t>
          </a:r>
        </a:p>
      </dgm:t>
    </dgm:pt>
    <dgm:pt modelId="{59DFC265-8105-6740-88EB-31C2FC6FF927}" type="parTrans" cxnId="{75044CE2-A391-FA4F-9406-9818214C322C}">
      <dgm:prSet/>
      <dgm:spPr/>
      <dgm:t>
        <a:bodyPr/>
        <a:lstStyle/>
        <a:p>
          <a:endParaRPr lang="en-US"/>
        </a:p>
      </dgm:t>
    </dgm:pt>
    <dgm:pt modelId="{88903615-C3B1-DA4A-870B-60CC7DD39CFC}" type="sibTrans" cxnId="{75044CE2-A391-FA4F-9406-9818214C322C}">
      <dgm:prSet/>
      <dgm:spPr/>
      <dgm:t>
        <a:bodyPr/>
        <a:lstStyle/>
        <a:p>
          <a:endParaRPr lang="en-US"/>
        </a:p>
      </dgm:t>
    </dgm:pt>
    <dgm:pt modelId="{A64A89DE-CFA6-46BA-B276-ECA8CC167B34}" type="pres">
      <dgm:prSet presAssocID="{98777AB9-BADB-479A-8825-06073BA99F4A}" presName="root" presStyleCnt="0">
        <dgm:presLayoutVars>
          <dgm:dir/>
          <dgm:resizeHandles val="exact"/>
        </dgm:presLayoutVars>
      </dgm:prSet>
      <dgm:spPr/>
    </dgm:pt>
    <dgm:pt modelId="{30642DC2-EF33-4ED3-A2AC-0481E3FA3C2E}" type="pres">
      <dgm:prSet presAssocID="{8F4FFAF5-A8E9-4840-B554-D9AE8744F56E}" presName="compNode" presStyleCnt="0"/>
      <dgm:spPr/>
    </dgm:pt>
    <dgm:pt modelId="{FE1C7355-B986-4764-AF43-95D0C35AB706}" type="pres">
      <dgm:prSet presAssocID="{8F4FFAF5-A8E9-4840-B554-D9AE8744F56E}" presName="bgRect" presStyleLbl="bgShp" presStyleIdx="0" presStyleCnt="6"/>
      <dgm:spPr/>
    </dgm:pt>
    <dgm:pt modelId="{7437CA34-AE3B-4037-AAA0-8E597FAD80A1}" type="pres">
      <dgm:prSet presAssocID="{8F4FFAF5-A8E9-4840-B554-D9AE8744F5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CCFC79-BC5E-41F7-927A-33F0A3433CA4}" type="pres">
      <dgm:prSet presAssocID="{8F4FFAF5-A8E9-4840-B554-D9AE8744F56E}" presName="spaceRect" presStyleCnt="0"/>
      <dgm:spPr/>
    </dgm:pt>
    <dgm:pt modelId="{8788A2B6-20E1-4EE9-AABD-F36478ECF068}" type="pres">
      <dgm:prSet presAssocID="{8F4FFAF5-A8E9-4840-B554-D9AE8744F56E}" presName="parTx" presStyleLbl="revTx" presStyleIdx="0" presStyleCnt="6">
        <dgm:presLayoutVars>
          <dgm:chMax val="0"/>
          <dgm:chPref val="0"/>
        </dgm:presLayoutVars>
      </dgm:prSet>
      <dgm:spPr/>
    </dgm:pt>
    <dgm:pt modelId="{6254A28C-38A1-4F95-97D0-DED9D12552DC}" type="pres">
      <dgm:prSet presAssocID="{88903615-C3B1-DA4A-870B-60CC7DD39CFC}" presName="sibTrans" presStyleCnt="0"/>
      <dgm:spPr/>
    </dgm:pt>
    <dgm:pt modelId="{680D3B9B-0A26-48BF-ABC3-5DD0225F13AC}" type="pres">
      <dgm:prSet presAssocID="{B4D1B722-EF2D-4189-902B-8B5D09E1BC3E}" presName="compNode" presStyleCnt="0"/>
      <dgm:spPr/>
    </dgm:pt>
    <dgm:pt modelId="{DD1350ED-B31D-4842-BB59-38679C9CA2DD}" type="pres">
      <dgm:prSet presAssocID="{B4D1B722-EF2D-4189-902B-8B5D09E1BC3E}" presName="bgRect" presStyleLbl="bgShp" presStyleIdx="1" presStyleCnt="6"/>
      <dgm:spPr/>
    </dgm:pt>
    <dgm:pt modelId="{33634774-532C-4365-8E41-4ED47C87891A}" type="pres">
      <dgm:prSet presAssocID="{B4D1B722-EF2D-4189-902B-8B5D09E1BC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4BD205-4AE1-47AA-98DC-B4B3952BC703}" type="pres">
      <dgm:prSet presAssocID="{B4D1B722-EF2D-4189-902B-8B5D09E1BC3E}" presName="spaceRect" presStyleCnt="0"/>
      <dgm:spPr/>
    </dgm:pt>
    <dgm:pt modelId="{B2849F4F-3F62-4586-9E3F-B62602D91252}" type="pres">
      <dgm:prSet presAssocID="{B4D1B722-EF2D-4189-902B-8B5D09E1BC3E}" presName="parTx" presStyleLbl="revTx" presStyleIdx="1" presStyleCnt="6">
        <dgm:presLayoutVars>
          <dgm:chMax val="0"/>
          <dgm:chPref val="0"/>
        </dgm:presLayoutVars>
      </dgm:prSet>
      <dgm:spPr/>
    </dgm:pt>
    <dgm:pt modelId="{565155CB-CA6B-4DA9-A521-7C550BBA5752}" type="pres">
      <dgm:prSet presAssocID="{84357298-D9B0-47A6-A50A-61E94DDDF22B}" presName="sibTrans" presStyleCnt="0"/>
      <dgm:spPr/>
    </dgm:pt>
    <dgm:pt modelId="{87AE9414-3175-47A6-8D43-AA6416E3B944}" type="pres">
      <dgm:prSet presAssocID="{4771C4E7-A256-4041-A97B-FBA0677D61F0}" presName="compNode" presStyleCnt="0"/>
      <dgm:spPr/>
    </dgm:pt>
    <dgm:pt modelId="{E11C496E-EEDC-4226-BC4A-0A93A2227E17}" type="pres">
      <dgm:prSet presAssocID="{4771C4E7-A256-4041-A97B-FBA0677D61F0}" presName="bgRect" presStyleLbl="bgShp" presStyleIdx="2" presStyleCnt="6"/>
      <dgm:spPr/>
    </dgm:pt>
    <dgm:pt modelId="{CF3358B9-26C3-4CEB-9F4C-816A64DBD72F}" type="pres">
      <dgm:prSet presAssocID="{4771C4E7-A256-4041-A97B-FBA0677D61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EA74718-5665-4ED6-BF57-FA9123F81BC9}" type="pres">
      <dgm:prSet presAssocID="{4771C4E7-A256-4041-A97B-FBA0677D61F0}" presName="spaceRect" presStyleCnt="0"/>
      <dgm:spPr/>
    </dgm:pt>
    <dgm:pt modelId="{3741DAA9-A863-4802-93EE-676C33AE77E2}" type="pres">
      <dgm:prSet presAssocID="{4771C4E7-A256-4041-A97B-FBA0677D61F0}" presName="parTx" presStyleLbl="revTx" presStyleIdx="2" presStyleCnt="6">
        <dgm:presLayoutVars>
          <dgm:chMax val="0"/>
          <dgm:chPref val="0"/>
        </dgm:presLayoutVars>
      </dgm:prSet>
      <dgm:spPr/>
    </dgm:pt>
    <dgm:pt modelId="{3AA7FC8D-A35B-4CED-BAB6-1EC76350D05D}" type="pres">
      <dgm:prSet presAssocID="{C2EC6B08-9EBB-41C1-8907-5F63B6C704B7}" presName="sibTrans" presStyleCnt="0"/>
      <dgm:spPr/>
    </dgm:pt>
    <dgm:pt modelId="{0CD6D6F3-C3D7-40A2-816C-F5FB6A1D7626}" type="pres">
      <dgm:prSet presAssocID="{986A2467-79B7-B14D-8C12-186CD1C1974F}" presName="compNode" presStyleCnt="0"/>
      <dgm:spPr/>
    </dgm:pt>
    <dgm:pt modelId="{37F15495-3407-45A0-999A-B6B798E56BB9}" type="pres">
      <dgm:prSet presAssocID="{986A2467-79B7-B14D-8C12-186CD1C1974F}" presName="bgRect" presStyleLbl="bgShp" presStyleIdx="3" presStyleCnt="6"/>
      <dgm:spPr/>
    </dgm:pt>
    <dgm:pt modelId="{ACC4DAD3-EEC1-4B07-929D-B1F9A0ED9C4F}" type="pres">
      <dgm:prSet presAssocID="{986A2467-79B7-B14D-8C12-186CD1C197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726E0D-612C-4F37-8830-1867AD9A81E5}" type="pres">
      <dgm:prSet presAssocID="{986A2467-79B7-B14D-8C12-186CD1C1974F}" presName="spaceRect" presStyleCnt="0"/>
      <dgm:spPr/>
    </dgm:pt>
    <dgm:pt modelId="{9F7A9EB0-D777-455E-AECA-C9992322955D}" type="pres">
      <dgm:prSet presAssocID="{986A2467-79B7-B14D-8C12-186CD1C1974F}" presName="parTx" presStyleLbl="revTx" presStyleIdx="3" presStyleCnt="6">
        <dgm:presLayoutVars>
          <dgm:chMax val="0"/>
          <dgm:chPref val="0"/>
        </dgm:presLayoutVars>
      </dgm:prSet>
      <dgm:spPr/>
    </dgm:pt>
    <dgm:pt modelId="{71C7F947-C144-445D-B565-49CA7BC1A74D}" type="pres">
      <dgm:prSet presAssocID="{1B7DDF24-98FB-1F40-994D-D5C3BF44B8AF}" presName="sibTrans" presStyleCnt="0"/>
      <dgm:spPr/>
    </dgm:pt>
    <dgm:pt modelId="{EB46B727-5E26-428C-B2D3-23433A040315}" type="pres">
      <dgm:prSet presAssocID="{5F89E8E2-7BAC-4EB4-BE22-83C276138629}" presName="compNode" presStyleCnt="0"/>
      <dgm:spPr/>
    </dgm:pt>
    <dgm:pt modelId="{5F6B918F-A5F6-49EF-8E73-7582A37C7C3B}" type="pres">
      <dgm:prSet presAssocID="{5F89E8E2-7BAC-4EB4-BE22-83C276138629}" presName="bgRect" presStyleLbl="bgShp" presStyleIdx="4" presStyleCnt="6"/>
      <dgm:spPr/>
    </dgm:pt>
    <dgm:pt modelId="{4A6A2318-F696-43A9-A1D5-418959DA7E99}" type="pres">
      <dgm:prSet presAssocID="{5F89E8E2-7BAC-4EB4-BE22-83C2761386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E3079E9-B8DC-4179-AA35-FD96CCA80EB4}" type="pres">
      <dgm:prSet presAssocID="{5F89E8E2-7BAC-4EB4-BE22-83C276138629}" presName="spaceRect" presStyleCnt="0"/>
      <dgm:spPr/>
    </dgm:pt>
    <dgm:pt modelId="{8B090870-C297-480D-8B81-73A253FFFFB4}" type="pres">
      <dgm:prSet presAssocID="{5F89E8E2-7BAC-4EB4-BE22-83C276138629}" presName="parTx" presStyleLbl="revTx" presStyleIdx="4" presStyleCnt="6">
        <dgm:presLayoutVars>
          <dgm:chMax val="0"/>
          <dgm:chPref val="0"/>
        </dgm:presLayoutVars>
      </dgm:prSet>
      <dgm:spPr/>
    </dgm:pt>
    <dgm:pt modelId="{096523A7-4093-4F5A-B314-FB312D606CD8}" type="pres">
      <dgm:prSet presAssocID="{34B6C581-F99F-4D77-A6D8-749C11D22E1A}" presName="sibTrans" presStyleCnt="0"/>
      <dgm:spPr/>
    </dgm:pt>
    <dgm:pt modelId="{82ADEF74-A8EB-4040-90B2-31197127F28A}" type="pres">
      <dgm:prSet presAssocID="{B31B8AC4-B03E-496A-BF1F-3056196FF536}" presName="compNode" presStyleCnt="0"/>
      <dgm:spPr/>
    </dgm:pt>
    <dgm:pt modelId="{6768DA59-CF3B-4BE9-9056-FB0D90F791BF}" type="pres">
      <dgm:prSet presAssocID="{B31B8AC4-B03E-496A-BF1F-3056196FF536}" presName="bgRect" presStyleLbl="bgShp" presStyleIdx="5" presStyleCnt="6"/>
      <dgm:spPr/>
    </dgm:pt>
    <dgm:pt modelId="{31A570DB-CDA8-4CEA-8CF4-B0736FD37EFB}" type="pres">
      <dgm:prSet presAssocID="{B31B8AC4-B03E-496A-BF1F-3056196FF5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95DF3754-167A-44C7-A9F2-61A4F4CE72A3}" type="pres">
      <dgm:prSet presAssocID="{B31B8AC4-B03E-496A-BF1F-3056196FF536}" presName="spaceRect" presStyleCnt="0"/>
      <dgm:spPr/>
    </dgm:pt>
    <dgm:pt modelId="{1B3ECDE4-7D44-4102-B7DF-09AE2EF9DFD1}" type="pres">
      <dgm:prSet presAssocID="{B31B8AC4-B03E-496A-BF1F-3056196FF53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647443-01E6-9848-B0A8-FA45D16D4387}" type="presOf" srcId="{5F89E8E2-7BAC-4EB4-BE22-83C276138629}" destId="{8B090870-C297-480D-8B81-73A253FFFFB4}" srcOrd="0" destOrd="0" presId="urn:microsoft.com/office/officeart/2018/2/layout/IconVerticalSolidList"/>
    <dgm:cxn modelId="{896A6251-6673-0E4C-B8FF-085EA88E8F2A}" type="presOf" srcId="{4771C4E7-A256-4041-A97B-FBA0677D61F0}" destId="{3741DAA9-A863-4802-93EE-676C33AE77E2}" srcOrd="0" destOrd="0" presId="urn:microsoft.com/office/officeart/2018/2/layout/IconVerticalSolidList"/>
    <dgm:cxn modelId="{0144E365-A686-CC48-B4A8-C738DE6AA6CE}" type="presOf" srcId="{98777AB9-BADB-479A-8825-06073BA99F4A}" destId="{A64A89DE-CFA6-46BA-B276-ECA8CC167B34}" srcOrd="0" destOrd="0" presId="urn:microsoft.com/office/officeart/2018/2/layout/IconVerticalSolidList"/>
    <dgm:cxn modelId="{1F33AA6A-6A54-46DA-A5DF-36FBEFE0205E}" srcId="{98777AB9-BADB-479A-8825-06073BA99F4A}" destId="{4771C4E7-A256-4041-A97B-FBA0677D61F0}" srcOrd="2" destOrd="0" parTransId="{D2F19279-F82E-4F3E-80DF-BDF1E7C3FFD3}" sibTransId="{C2EC6B08-9EBB-41C1-8907-5F63B6C704B7}"/>
    <dgm:cxn modelId="{7025736E-8BC1-2C4F-8888-7B30E2BB74C3}" srcId="{98777AB9-BADB-479A-8825-06073BA99F4A}" destId="{986A2467-79B7-B14D-8C12-186CD1C1974F}" srcOrd="3" destOrd="0" parTransId="{34A0D197-AA18-9942-973A-55FE9C62DB0F}" sibTransId="{1B7DDF24-98FB-1F40-994D-D5C3BF44B8AF}"/>
    <dgm:cxn modelId="{CCFDD96F-C5E0-D045-97E6-AF27FB9C6B64}" type="presOf" srcId="{8F4FFAF5-A8E9-4840-B554-D9AE8744F56E}" destId="{8788A2B6-20E1-4EE9-AABD-F36478ECF068}" srcOrd="0" destOrd="0" presId="urn:microsoft.com/office/officeart/2018/2/layout/IconVerticalSolidList"/>
    <dgm:cxn modelId="{FA57AC98-E7EA-48C0-83DC-6C2B649F29B1}" srcId="{98777AB9-BADB-479A-8825-06073BA99F4A}" destId="{B31B8AC4-B03E-496A-BF1F-3056196FF536}" srcOrd="5" destOrd="0" parTransId="{8C3502A7-9DAA-4A31-992B-66532335E1A8}" sibTransId="{7889F72D-9770-4DBB-8D96-11351207F9D7}"/>
    <dgm:cxn modelId="{788CBAB6-8A0F-1A4C-9D25-B7E6F2D79267}" type="presOf" srcId="{B4D1B722-EF2D-4189-902B-8B5D09E1BC3E}" destId="{B2849F4F-3F62-4586-9E3F-B62602D91252}" srcOrd="0" destOrd="0" presId="urn:microsoft.com/office/officeart/2018/2/layout/IconVerticalSolidList"/>
    <dgm:cxn modelId="{4765F9C6-90F1-C247-BEE4-046B11F1E0D9}" type="presOf" srcId="{B31B8AC4-B03E-496A-BF1F-3056196FF536}" destId="{1B3ECDE4-7D44-4102-B7DF-09AE2EF9DFD1}" srcOrd="0" destOrd="0" presId="urn:microsoft.com/office/officeart/2018/2/layout/IconVerticalSolidList"/>
    <dgm:cxn modelId="{75044CE2-A391-FA4F-9406-9818214C322C}" srcId="{98777AB9-BADB-479A-8825-06073BA99F4A}" destId="{8F4FFAF5-A8E9-4840-B554-D9AE8744F56E}" srcOrd="0" destOrd="0" parTransId="{59DFC265-8105-6740-88EB-31C2FC6FF927}" sibTransId="{88903615-C3B1-DA4A-870B-60CC7DD39CFC}"/>
    <dgm:cxn modelId="{AB3388E4-31E8-45E6-9C89-2E70AF48E99C}" srcId="{98777AB9-BADB-479A-8825-06073BA99F4A}" destId="{5F89E8E2-7BAC-4EB4-BE22-83C276138629}" srcOrd="4" destOrd="0" parTransId="{6FD432C5-AFDD-433C-B695-8435A151856C}" sibTransId="{34B6C581-F99F-4D77-A6D8-749C11D22E1A}"/>
    <dgm:cxn modelId="{9A1225E5-B610-414B-AD9A-44004135898F}" srcId="{98777AB9-BADB-479A-8825-06073BA99F4A}" destId="{B4D1B722-EF2D-4189-902B-8B5D09E1BC3E}" srcOrd="1" destOrd="0" parTransId="{4D131F4C-4B15-4C9A-93F4-9889BFA20FDD}" sibTransId="{84357298-D9B0-47A6-A50A-61E94DDDF22B}"/>
    <dgm:cxn modelId="{95C17AE7-A71B-014C-9725-23CA5246E689}" type="presOf" srcId="{986A2467-79B7-B14D-8C12-186CD1C1974F}" destId="{9F7A9EB0-D777-455E-AECA-C9992322955D}" srcOrd="0" destOrd="0" presId="urn:microsoft.com/office/officeart/2018/2/layout/IconVerticalSolidList"/>
    <dgm:cxn modelId="{41878E85-F5BA-C144-A8E2-A7115B98CCB9}" type="presParOf" srcId="{A64A89DE-CFA6-46BA-B276-ECA8CC167B34}" destId="{30642DC2-EF33-4ED3-A2AC-0481E3FA3C2E}" srcOrd="0" destOrd="0" presId="urn:microsoft.com/office/officeart/2018/2/layout/IconVerticalSolidList"/>
    <dgm:cxn modelId="{EECD2687-F643-8348-B0F7-CDB07FCF9459}" type="presParOf" srcId="{30642DC2-EF33-4ED3-A2AC-0481E3FA3C2E}" destId="{FE1C7355-B986-4764-AF43-95D0C35AB706}" srcOrd="0" destOrd="0" presId="urn:microsoft.com/office/officeart/2018/2/layout/IconVerticalSolidList"/>
    <dgm:cxn modelId="{62EA20F0-AC57-2C41-9833-E8FC4924AF9B}" type="presParOf" srcId="{30642DC2-EF33-4ED3-A2AC-0481E3FA3C2E}" destId="{7437CA34-AE3B-4037-AAA0-8E597FAD80A1}" srcOrd="1" destOrd="0" presId="urn:microsoft.com/office/officeart/2018/2/layout/IconVerticalSolidList"/>
    <dgm:cxn modelId="{C8EAFE45-C42E-7947-84E0-6C219F6E1D0A}" type="presParOf" srcId="{30642DC2-EF33-4ED3-A2AC-0481E3FA3C2E}" destId="{B5CCFC79-BC5E-41F7-927A-33F0A3433CA4}" srcOrd="2" destOrd="0" presId="urn:microsoft.com/office/officeart/2018/2/layout/IconVerticalSolidList"/>
    <dgm:cxn modelId="{2ADB7880-896A-144D-A1D7-B37EED929C11}" type="presParOf" srcId="{30642DC2-EF33-4ED3-A2AC-0481E3FA3C2E}" destId="{8788A2B6-20E1-4EE9-AABD-F36478ECF068}" srcOrd="3" destOrd="0" presId="urn:microsoft.com/office/officeart/2018/2/layout/IconVerticalSolidList"/>
    <dgm:cxn modelId="{EA757F36-BDC8-F646-9B0A-368302ED14C0}" type="presParOf" srcId="{A64A89DE-CFA6-46BA-B276-ECA8CC167B34}" destId="{6254A28C-38A1-4F95-97D0-DED9D12552DC}" srcOrd="1" destOrd="0" presId="urn:microsoft.com/office/officeart/2018/2/layout/IconVerticalSolidList"/>
    <dgm:cxn modelId="{E1FDCC13-B27A-3244-A28C-B7458359EE4D}" type="presParOf" srcId="{A64A89DE-CFA6-46BA-B276-ECA8CC167B34}" destId="{680D3B9B-0A26-48BF-ABC3-5DD0225F13AC}" srcOrd="2" destOrd="0" presId="urn:microsoft.com/office/officeart/2018/2/layout/IconVerticalSolidList"/>
    <dgm:cxn modelId="{C97BF058-C3D0-3A46-891A-F6007D0680C7}" type="presParOf" srcId="{680D3B9B-0A26-48BF-ABC3-5DD0225F13AC}" destId="{DD1350ED-B31D-4842-BB59-38679C9CA2DD}" srcOrd="0" destOrd="0" presId="urn:microsoft.com/office/officeart/2018/2/layout/IconVerticalSolidList"/>
    <dgm:cxn modelId="{828A3642-71EC-7E45-BE8F-1A1859661507}" type="presParOf" srcId="{680D3B9B-0A26-48BF-ABC3-5DD0225F13AC}" destId="{33634774-532C-4365-8E41-4ED47C87891A}" srcOrd="1" destOrd="0" presId="urn:microsoft.com/office/officeart/2018/2/layout/IconVerticalSolidList"/>
    <dgm:cxn modelId="{6496A452-C3B0-6C4E-AEFA-DC597BA22001}" type="presParOf" srcId="{680D3B9B-0A26-48BF-ABC3-5DD0225F13AC}" destId="{DF4BD205-4AE1-47AA-98DC-B4B3952BC703}" srcOrd="2" destOrd="0" presId="urn:microsoft.com/office/officeart/2018/2/layout/IconVerticalSolidList"/>
    <dgm:cxn modelId="{EA077840-76F2-E040-B85F-C45518E5A64A}" type="presParOf" srcId="{680D3B9B-0A26-48BF-ABC3-5DD0225F13AC}" destId="{B2849F4F-3F62-4586-9E3F-B62602D91252}" srcOrd="3" destOrd="0" presId="urn:microsoft.com/office/officeart/2018/2/layout/IconVerticalSolidList"/>
    <dgm:cxn modelId="{70874F0F-16FA-6A46-B7D8-7655CE37B9B0}" type="presParOf" srcId="{A64A89DE-CFA6-46BA-B276-ECA8CC167B34}" destId="{565155CB-CA6B-4DA9-A521-7C550BBA5752}" srcOrd="3" destOrd="0" presId="urn:microsoft.com/office/officeart/2018/2/layout/IconVerticalSolidList"/>
    <dgm:cxn modelId="{BCC7FEB3-CEE6-644B-AB4A-83E90A0443D9}" type="presParOf" srcId="{A64A89DE-CFA6-46BA-B276-ECA8CC167B34}" destId="{87AE9414-3175-47A6-8D43-AA6416E3B944}" srcOrd="4" destOrd="0" presId="urn:microsoft.com/office/officeart/2018/2/layout/IconVerticalSolidList"/>
    <dgm:cxn modelId="{111735DD-229A-C245-806F-9CB43DA33D74}" type="presParOf" srcId="{87AE9414-3175-47A6-8D43-AA6416E3B944}" destId="{E11C496E-EEDC-4226-BC4A-0A93A2227E17}" srcOrd="0" destOrd="0" presId="urn:microsoft.com/office/officeart/2018/2/layout/IconVerticalSolidList"/>
    <dgm:cxn modelId="{46FF3F6E-676D-EB47-BCAB-343D577FE515}" type="presParOf" srcId="{87AE9414-3175-47A6-8D43-AA6416E3B944}" destId="{CF3358B9-26C3-4CEB-9F4C-816A64DBD72F}" srcOrd="1" destOrd="0" presId="urn:microsoft.com/office/officeart/2018/2/layout/IconVerticalSolidList"/>
    <dgm:cxn modelId="{A4E351A0-83AF-2946-B73E-DDE24BE8149A}" type="presParOf" srcId="{87AE9414-3175-47A6-8D43-AA6416E3B944}" destId="{7EA74718-5665-4ED6-BF57-FA9123F81BC9}" srcOrd="2" destOrd="0" presId="urn:microsoft.com/office/officeart/2018/2/layout/IconVerticalSolidList"/>
    <dgm:cxn modelId="{E40A03EE-45DD-A54A-BD9B-80A033298BD9}" type="presParOf" srcId="{87AE9414-3175-47A6-8D43-AA6416E3B944}" destId="{3741DAA9-A863-4802-93EE-676C33AE77E2}" srcOrd="3" destOrd="0" presId="urn:microsoft.com/office/officeart/2018/2/layout/IconVerticalSolidList"/>
    <dgm:cxn modelId="{FCFF1D80-8D01-604C-B11D-FD27F6653B0B}" type="presParOf" srcId="{A64A89DE-CFA6-46BA-B276-ECA8CC167B34}" destId="{3AA7FC8D-A35B-4CED-BAB6-1EC76350D05D}" srcOrd="5" destOrd="0" presId="urn:microsoft.com/office/officeart/2018/2/layout/IconVerticalSolidList"/>
    <dgm:cxn modelId="{AEE12BF7-4AE2-874A-A586-C5E09A28BE64}" type="presParOf" srcId="{A64A89DE-CFA6-46BA-B276-ECA8CC167B34}" destId="{0CD6D6F3-C3D7-40A2-816C-F5FB6A1D7626}" srcOrd="6" destOrd="0" presId="urn:microsoft.com/office/officeart/2018/2/layout/IconVerticalSolidList"/>
    <dgm:cxn modelId="{8900B53A-2D24-D046-B9D5-F627BAF377A8}" type="presParOf" srcId="{0CD6D6F3-C3D7-40A2-816C-F5FB6A1D7626}" destId="{37F15495-3407-45A0-999A-B6B798E56BB9}" srcOrd="0" destOrd="0" presId="urn:microsoft.com/office/officeart/2018/2/layout/IconVerticalSolidList"/>
    <dgm:cxn modelId="{26B0BC3A-E56A-9D4D-8BCC-465DC6548FBC}" type="presParOf" srcId="{0CD6D6F3-C3D7-40A2-816C-F5FB6A1D7626}" destId="{ACC4DAD3-EEC1-4B07-929D-B1F9A0ED9C4F}" srcOrd="1" destOrd="0" presId="urn:microsoft.com/office/officeart/2018/2/layout/IconVerticalSolidList"/>
    <dgm:cxn modelId="{F35E1753-9296-7444-BD7F-A9185C681F1E}" type="presParOf" srcId="{0CD6D6F3-C3D7-40A2-816C-F5FB6A1D7626}" destId="{77726E0D-612C-4F37-8830-1867AD9A81E5}" srcOrd="2" destOrd="0" presId="urn:microsoft.com/office/officeart/2018/2/layout/IconVerticalSolidList"/>
    <dgm:cxn modelId="{9CCF33F6-0BB8-C14C-855A-647611FA004E}" type="presParOf" srcId="{0CD6D6F3-C3D7-40A2-816C-F5FB6A1D7626}" destId="{9F7A9EB0-D777-455E-AECA-C9992322955D}" srcOrd="3" destOrd="0" presId="urn:microsoft.com/office/officeart/2018/2/layout/IconVerticalSolidList"/>
    <dgm:cxn modelId="{2862A859-6095-654E-9F7B-69C001CDBFCF}" type="presParOf" srcId="{A64A89DE-CFA6-46BA-B276-ECA8CC167B34}" destId="{71C7F947-C144-445D-B565-49CA7BC1A74D}" srcOrd="7" destOrd="0" presId="urn:microsoft.com/office/officeart/2018/2/layout/IconVerticalSolidList"/>
    <dgm:cxn modelId="{4A265967-CA10-5540-9943-52AAF6C0AED3}" type="presParOf" srcId="{A64A89DE-CFA6-46BA-B276-ECA8CC167B34}" destId="{EB46B727-5E26-428C-B2D3-23433A040315}" srcOrd="8" destOrd="0" presId="urn:microsoft.com/office/officeart/2018/2/layout/IconVerticalSolidList"/>
    <dgm:cxn modelId="{433EABA8-8CBC-5747-97AC-449CA7FE7988}" type="presParOf" srcId="{EB46B727-5E26-428C-B2D3-23433A040315}" destId="{5F6B918F-A5F6-49EF-8E73-7582A37C7C3B}" srcOrd="0" destOrd="0" presId="urn:microsoft.com/office/officeart/2018/2/layout/IconVerticalSolidList"/>
    <dgm:cxn modelId="{09C9F64C-28D0-3947-9273-69D9C86F27F9}" type="presParOf" srcId="{EB46B727-5E26-428C-B2D3-23433A040315}" destId="{4A6A2318-F696-43A9-A1D5-418959DA7E99}" srcOrd="1" destOrd="0" presId="urn:microsoft.com/office/officeart/2018/2/layout/IconVerticalSolidList"/>
    <dgm:cxn modelId="{4A80C57E-D755-054C-8206-B5C9A187FBA1}" type="presParOf" srcId="{EB46B727-5E26-428C-B2D3-23433A040315}" destId="{AE3079E9-B8DC-4179-AA35-FD96CCA80EB4}" srcOrd="2" destOrd="0" presId="urn:microsoft.com/office/officeart/2018/2/layout/IconVerticalSolidList"/>
    <dgm:cxn modelId="{297E4F32-F083-2645-8071-FD8040E07F18}" type="presParOf" srcId="{EB46B727-5E26-428C-B2D3-23433A040315}" destId="{8B090870-C297-480D-8B81-73A253FFFFB4}" srcOrd="3" destOrd="0" presId="urn:microsoft.com/office/officeart/2018/2/layout/IconVerticalSolidList"/>
    <dgm:cxn modelId="{35683F7E-3863-CF4E-B267-7736BB2F0362}" type="presParOf" srcId="{A64A89DE-CFA6-46BA-B276-ECA8CC167B34}" destId="{096523A7-4093-4F5A-B314-FB312D606CD8}" srcOrd="9" destOrd="0" presId="urn:microsoft.com/office/officeart/2018/2/layout/IconVerticalSolidList"/>
    <dgm:cxn modelId="{FB0C015A-E528-2546-803A-590A86B3DDCA}" type="presParOf" srcId="{A64A89DE-CFA6-46BA-B276-ECA8CC167B34}" destId="{82ADEF74-A8EB-4040-90B2-31197127F28A}" srcOrd="10" destOrd="0" presId="urn:microsoft.com/office/officeart/2018/2/layout/IconVerticalSolidList"/>
    <dgm:cxn modelId="{83B71029-2DAE-B449-BA21-FBB09FD2A484}" type="presParOf" srcId="{82ADEF74-A8EB-4040-90B2-31197127F28A}" destId="{6768DA59-CF3B-4BE9-9056-FB0D90F791BF}" srcOrd="0" destOrd="0" presId="urn:microsoft.com/office/officeart/2018/2/layout/IconVerticalSolidList"/>
    <dgm:cxn modelId="{831E20B0-4392-544B-B36E-3847E764BF97}" type="presParOf" srcId="{82ADEF74-A8EB-4040-90B2-31197127F28A}" destId="{31A570DB-CDA8-4CEA-8CF4-B0736FD37EFB}" srcOrd="1" destOrd="0" presId="urn:microsoft.com/office/officeart/2018/2/layout/IconVerticalSolidList"/>
    <dgm:cxn modelId="{07A56B1D-9873-8E48-83F0-CB28A8956496}" type="presParOf" srcId="{82ADEF74-A8EB-4040-90B2-31197127F28A}" destId="{95DF3754-167A-44C7-A9F2-61A4F4CE72A3}" srcOrd="2" destOrd="0" presId="urn:microsoft.com/office/officeart/2018/2/layout/IconVerticalSolidList"/>
    <dgm:cxn modelId="{34A9A903-C216-2746-8FDE-DF52B7DC2E39}" type="presParOf" srcId="{82ADEF74-A8EB-4040-90B2-31197127F28A}" destId="{1B3ECDE4-7D44-4102-B7DF-09AE2EF9DF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864C-C3AD-43E7-BF56-BDB424233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1A1D03-B041-4E5D-A010-0B2694FBFB60}">
      <dgm:prSet/>
      <dgm:spPr/>
      <dgm:t>
        <a:bodyPr/>
        <a:lstStyle/>
        <a:p>
          <a:r>
            <a:rPr lang="en-US"/>
            <a:t>RESET pulse</a:t>
          </a:r>
        </a:p>
      </dgm:t>
    </dgm:pt>
    <dgm:pt modelId="{8AB42CC1-1BC2-4398-8C08-65D609665EF0}" type="parTrans" cxnId="{E533A9CE-3D24-47A1-9D3D-2E6E2FEFF9A6}">
      <dgm:prSet/>
      <dgm:spPr/>
      <dgm:t>
        <a:bodyPr/>
        <a:lstStyle/>
        <a:p>
          <a:endParaRPr lang="en-US"/>
        </a:p>
      </dgm:t>
    </dgm:pt>
    <dgm:pt modelId="{32FCCC22-4800-4BC3-8438-3B219D0A5A15}" type="sibTrans" cxnId="{E533A9CE-3D24-47A1-9D3D-2E6E2FEFF9A6}">
      <dgm:prSet/>
      <dgm:spPr/>
      <dgm:t>
        <a:bodyPr/>
        <a:lstStyle/>
        <a:p>
          <a:endParaRPr lang="en-US"/>
        </a:p>
      </dgm:t>
    </dgm:pt>
    <dgm:pt modelId="{E1DC1D0B-1206-4078-969D-6FCDC9637823}">
      <dgm:prSet/>
      <dgm:spPr/>
      <dgm:t>
        <a:bodyPr/>
        <a:lstStyle/>
        <a:p>
          <a:r>
            <a:rPr lang="en-US"/>
            <a:t>Check if in range</a:t>
          </a:r>
        </a:p>
      </dgm:t>
    </dgm:pt>
    <dgm:pt modelId="{8D71CED3-0CDD-478B-8A39-C65FD68C1244}" type="parTrans" cxnId="{396797A3-0335-4B50-ADC8-43CE9FAE45AA}">
      <dgm:prSet/>
      <dgm:spPr/>
      <dgm:t>
        <a:bodyPr/>
        <a:lstStyle/>
        <a:p>
          <a:endParaRPr lang="en-US"/>
        </a:p>
      </dgm:t>
    </dgm:pt>
    <dgm:pt modelId="{0ABC6E39-26B5-4AA7-88BE-5586B4BC60D0}" type="sibTrans" cxnId="{396797A3-0335-4B50-ADC8-43CE9FAE45AA}">
      <dgm:prSet/>
      <dgm:spPr/>
      <dgm:t>
        <a:bodyPr/>
        <a:lstStyle/>
        <a:p>
          <a:endParaRPr lang="en-US"/>
        </a:p>
      </dgm:t>
    </dgm:pt>
    <dgm:pt modelId="{7F6EC9FA-CC90-41FE-B87A-37FA25B4138A}">
      <dgm:prSet/>
      <dgm:spPr/>
      <dgm:t>
        <a:bodyPr/>
        <a:lstStyle/>
        <a:p>
          <a:r>
            <a:rPr lang="en-US"/>
            <a:t>Optimal SET pulse</a:t>
          </a:r>
        </a:p>
      </dgm:t>
    </dgm:pt>
    <dgm:pt modelId="{A0AF71C9-AA7F-42F8-8D06-8AE10F7C05FD}" type="parTrans" cxnId="{64C00A1D-4CC5-4633-A634-9926BA9A14C3}">
      <dgm:prSet/>
      <dgm:spPr/>
      <dgm:t>
        <a:bodyPr/>
        <a:lstStyle/>
        <a:p>
          <a:endParaRPr lang="en-US"/>
        </a:p>
      </dgm:t>
    </dgm:pt>
    <dgm:pt modelId="{BF758E79-7F74-4BCE-A7F7-CCA837B593AB}" type="sibTrans" cxnId="{64C00A1D-4CC5-4633-A634-9926BA9A14C3}">
      <dgm:prSet/>
      <dgm:spPr/>
      <dgm:t>
        <a:bodyPr/>
        <a:lstStyle/>
        <a:p>
          <a:endParaRPr lang="en-US"/>
        </a:p>
      </dgm:t>
    </dgm:pt>
    <dgm:pt modelId="{C5763C2F-16D6-4A4F-B3CF-FB8B36103EC9}">
      <dgm:prSet/>
      <dgm:spPr/>
      <dgm:t>
        <a:bodyPr/>
        <a:lstStyle/>
        <a:p>
          <a:r>
            <a:rPr lang="en-US"/>
            <a:t>Check if in RMM range, else restart</a:t>
          </a:r>
        </a:p>
      </dgm:t>
    </dgm:pt>
    <dgm:pt modelId="{B56EF3D4-0C9E-4462-9183-16B05327B0E5}" type="parTrans" cxnId="{0F1EFBBC-5B38-4656-AD16-CF52E8E5447C}">
      <dgm:prSet/>
      <dgm:spPr/>
      <dgm:t>
        <a:bodyPr/>
        <a:lstStyle/>
        <a:p>
          <a:endParaRPr lang="en-US"/>
        </a:p>
      </dgm:t>
    </dgm:pt>
    <dgm:pt modelId="{83FBC573-B32F-48CB-B6B7-B64C09338CCD}" type="sibTrans" cxnId="{0F1EFBBC-5B38-4656-AD16-CF52E8E5447C}">
      <dgm:prSet/>
      <dgm:spPr/>
      <dgm:t>
        <a:bodyPr/>
        <a:lstStyle/>
        <a:p>
          <a:endParaRPr lang="en-US"/>
        </a:p>
      </dgm:t>
    </dgm:pt>
    <dgm:pt modelId="{05A117D1-01DF-486A-9A14-3A84894710A2}">
      <dgm:prSet/>
      <dgm:spPr/>
      <dgm:t>
        <a:bodyPr/>
        <a:lstStyle/>
        <a:p>
          <a:r>
            <a:rPr lang="en-US" dirty="0"/>
            <a:t>RMM defined by RM of level above and Rm of level below</a:t>
          </a:r>
        </a:p>
      </dgm:t>
    </dgm:pt>
    <dgm:pt modelId="{60520BCA-C998-47A2-8899-6ADD469B8A25}" type="parTrans" cxnId="{F0BFE4DC-9EEF-4168-A0A0-11061545C31C}">
      <dgm:prSet/>
      <dgm:spPr/>
      <dgm:t>
        <a:bodyPr/>
        <a:lstStyle/>
        <a:p>
          <a:endParaRPr lang="en-US"/>
        </a:p>
      </dgm:t>
    </dgm:pt>
    <dgm:pt modelId="{8703025C-62CD-4843-8475-B653108F69DD}" type="sibTrans" cxnId="{F0BFE4DC-9EEF-4168-A0A0-11061545C31C}">
      <dgm:prSet/>
      <dgm:spPr/>
      <dgm:t>
        <a:bodyPr/>
        <a:lstStyle/>
        <a:p>
          <a:endParaRPr lang="en-US"/>
        </a:p>
      </dgm:t>
    </dgm:pt>
    <dgm:pt modelId="{5B4426D6-C5C8-4EDA-8414-36DDD2AFBA68}">
      <dgm:prSet/>
      <dgm:spPr/>
      <dgm:t>
        <a:bodyPr/>
        <a:lstStyle/>
        <a:p>
          <a:r>
            <a:rPr lang="en-US"/>
            <a:t>SET tuning if resistance too high, RESET tuning if resistance too low</a:t>
          </a:r>
        </a:p>
      </dgm:t>
    </dgm:pt>
    <dgm:pt modelId="{91D2B9C2-B1F8-4D54-B92F-7A9C70613B64}" type="parTrans" cxnId="{23A4082F-FE66-4994-A428-F8A9DE78EA9F}">
      <dgm:prSet/>
      <dgm:spPr/>
      <dgm:t>
        <a:bodyPr/>
        <a:lstStyle/>
        <a:p>
          <a:endParaRPr lang="en-US"/>
        </a:p>
      </dgm:t>
    </dgm:pt>
    <dgm:pt modelId="{BFD0084C-1400-46EF-9ABC-8C4AF9BDB3DB}" type="sibTrans" cxnId="{23A4082F-FE66-4994-A428-F8A9DE78EA9F}">
      <dgm:prSet/>
      <dgm:spPr/>
      <dgm:t>
        <a:bodyPr/>
        <a:lstStyle/>
        <a:p>
          <a:endParaRPr lang="en-US"/>
        </a:p>
      </dgm:t>
    </dgm:pt>
    <dgm:pt modelId="{64C2FBD7-AA0F-4297-A52A-F5D39FB22AE4}">
      <dgm:prSet/>
      <dgm:spPr/>
      <dgm:t>
        <a:bodyPr/>
        <a:lstStyle/>
        <a:p>
          <a:r>
            <a:rPr lang="en-US"/>
            <a:t>Sweep up BLV for SET</a:t>
          </a:r>
        </a:p>
      </dgm:t>
    </dgm:pt>
    <dgm:pt modelId="{D48CC102-3637-4155-9596-404A178CC71E}" type="parTrans" cxnId="{BAE819FD-0997-4198-AB3E-44720EF52158}">
      <dgm:prSet/>
      <dgm:spPr/>
      <dgm:t>
        <a:bodyPr/>
        <a:lstStyle/>
        <a:p>
          <a:endParaRPr lang="en-US"/>
        </a:p>
      </dgm:t>
    </dgm:pt>
    <dgm:pt modelId="{8B8C38D2-CD8B-4226-ABF7-FB28957964AE}" type="sibTrans" cxnId="{BAE819FD-0997-4198-AB3E-44720EF52158}">
      <dgm:prSet/>
      <dgm:spPr/>
      <dgm:t>
        <a:bodyPr/>
        <a:lstStyle/>
        <a:p>
          <a:endParaRPr lang="en-US"/>
        </a:p>
      </dgm:t>
    </dgm:pt>
    <dgm:pt modelId="{A342A98D-437C-4BA2-B103-5F34E5847B95}">
      <dgm:prSet/>
      <dgm:spPr/>
      <dgm:t>
        <a:bodyPr/>
        <a:lstStyle/>
        <a:p>
          <a:r>
            <a:rPr lang="en-US"/>
            <a:t>Sweep up SLV for RESET</a:t>
          </a:r>
        </a:p>
      </dgm:t>
    </dgm:pt>
    <dgm:pt modelId="{AE88002A-7E29-49EA-800D-85518E3C26DA}" type="parTrans" cxnId="{BF3243C7-CEF1-4047-B105-FE757C5BB6DF}">
      <dgm:prSet/>
      <dgm:spPr/>
      <dgm:t>
        <a:bodyPr/>
        <a:lstStyle/>
        <a:p>
          <a:endParaRPr lang="en-US"/>
        </a:p>
      </dgm:t>
    </dgm:pt>
    <dgm:pt modelId="{284B8AB2-0494-4F84-84A7-C6F6175446B0}" type="sibTrans" cxnId="{BF3243C7-CEF1-4047-B105-FE757C5BB6DF}">
      <dgm:prSet/>
      <dgm:spPr/>
      <dgm:t>
        <a:bodyPr/>
        <a:lstStyle/>
        <a:p>
          <a:endParaRPr lang="en-US"/>
        </a:p>
      </dgm:t>
    </dgm:pt>
    <dgm:pt modelId="{C8F28B20-78D1-4F84-9088-0FE4D30973C1}">
      <dgm:prSet/>
      <dgm:spPr/>
      <dgm:t>
        <a:bodyPr/>
        <a:lstStyle/>
        <a:p>
          <a:r>
            <a:rPr lang="en-US"/>
            <a:t>Restart if fail</a:t>
          </a:r>
        </a:p>
      </dgm:t>
    </dgm:pt>
    <dgm:pt modelId="{6EE9F2A9-CCFE-4B06-8D42-B09BFD1766E0}" type="parTrans" cxnId="{51CBEBF8-CCF5-4BFE-BB10-D4AF9FAD99F4}">
      <dgm:prSet/>
      <dgm:spPr/>
      <dgm:t>
        <a:bodyPr/>
        <a:lstStyle/>
        <a:p>
          <a:endParaRPr lang="en-US"/>
        </a:p>
      </dgm:t>
    </dgm:pt>
    <dgm:pt modelId="{4BC21D2D-F40D-4DB5-A162-76283D5A1A40}" type="sibTrans" cxnId="{51CBEBF8-CCF5-4BFE-BB10-D4AF9FAD99F4}">
      <dgm:prSet/>
      <dgm:spPr/>
      <dgm:t>
        <a:bodyPr/>
        <a:lstStyle/>
        <a:p>
          <a:endParaRPr lang="en-US"/>
        </a:p>
      </dgm:t>
    </dgm:pt>
    <dgm:pt modelId="{5AAED050-2F84-4E40-A7F2-6B0E4660E4D4}" type="pres">
      <dgm:prSet presAssocID="{E603864C-C3AD-43E7-BF56-BDB424233F1E}" presName="root" presStyleCnt="0">
        <dgm:presLayoutVars>
          <dgm:dir/>
          <dgm:resizeHandles val="exact"/>
        </dgm:presLayoutVars>
      </dgm:prSet>
      <dgm:spPr/>
    </dgm:pt>
    <dgm:pt modelId="{50BEBCE2-69A6-4F03-A76A-20B149BFED0E}" type="pres">
      <dgm:prSet presAssocID="{7E1A1D03-B041-4E5D-A010-0B2694FBFB60}" presName="compNode" presStyleCnt="0"/>
      <dgm:spPr/>
    </dgm:pt>
    <dgm:pt modelId="{D9D9A73A-FA2E-41AC-854E-1C33AABA0F8C}" type="pres">
      <dgm:prSet presAssocID="{7E1A1D03-B041-4E5D-A010-0B2694FBFB60}" presName="bgRect" presStyleLbl="bgShp" presStyleIdx="0" presStyleCnt="6"/>
      <dgm:spPr/>
    </dgm:pt>
    <dgm:pt modelId="{5E3B4079-44D0-43FB-B85A-8A7EFC1AA53C}" type="pres">
      <dgm:prSet presAssocID="{7E1A1D03-B041-4E5D-A010-0B2694FBF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FAA0969D-4915-4395-BD15-CB96E8385E14}" type="pres">
      <dgm:prSet presAssocID="{7E1A1D03-B041-4E5D-A010-0B2694FBFB60}" presName="spaceRect" presStyleCnt="0"/>
      <dgm:spPr/>
    </dgm:pt>
    <dgm:pt modelId="{52373968-B89B-48B0-8F84-3B026DBF9F0E}" type="pres">
      <dgm:prSet presAssocID="{7E1A1D03-B041-4E5D-A010-0B2694FBFB60}" presName="parTx" presStyleLbl="revTx" presStyleIdx="0" presStyleCnt="8">
        <dgm:presLayoutVars>
          <dgm:chMax val="0"/>
          <dgm:chPref val="0"/>
        </dgm:presLayoutVars>
      </dgm:prSet>
      <dgm:spPr/>
    </dgm:pt>
    <dgm:pt modelId="{DE6D3D56-5A03-495B-B552-EDA37729344A}" type="pres">
      <dgm:prSet presAssocID="{32FCCC22-4800-4BC3-8438-3B219D0A5A15}" presName="sibTrans" presStyleCnt="0"/>
      <dgm:spPr/>
    </dgm:pt>
    <dgm:pt modelId="{33F8CAE1-A266-4630-90A1-EE2467093C39}" type="pres">
      <dgm:prSet presAssocID="{E1DC1D0B-1206-4078-969D-6FCDC9637823}" presName="compNode" presStyleCnt="0"/>
      <dgm:spPr/>
    </dgm:pt>
    <dgm:pt modelId="{6D261764-43D1-4B6E-A30C-B6A1972DC234}" type="pres">
      <dgm:prSet presAssocID="{E1DC1D0B-1206-4078-969D-6FCDC9637823}" presName="bgRect" presStyleLbl="bgShp" presStyleIdx="1" presStyleCnt="6"/>
      <dgm:spPr/>
    </dgm:pt>
    <dgm:pt modelId="{CB4C1DA2-6DC8-4C9F-A6E7-2E0897352A6E}" type="pres">
      <dgm:prSet presAssocID="{E1DC1D0B-1206-4078-969D-6FCDC963782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7ED3A7-4C66-4E15-845B-2AE1B82EC9BA}" type="pres">
      <dgm:prSet presAssocID="{E1DC1D0B-1206-4078-969D-6FCDC9637823}" presName="spaceRect" presStyleCnt="0"/>
      <dgm:spPr/>
    </dgm:pt>
    <dgm:pt modelId="{BB646D0C-2A52-4B4F-9006-9C4E276F9257}" type="pres">
      <dgm:prSet presAssocID="{E1DC1D0B-1206-4078-969D-6FCDC9637823}" presName="parTx" presStyleLbl="revTx" presStyleIdx="1" presStyleCnt="8">
        <dgm:presLayoutVars>
          <dgm:chMax val="0"/>
          <dgm:chPref val="0"/>
        </dgm:presLayoutVars>
      </dgm:prSet>
      <dgm:spPr/>
    </dgm:pt>
    <dgm:pt modelId="{03B0293B-ABF5-4F04-B4FE-F330974035A6}" type="pres">
      <dgm:prSet presAssocID="{0ABC6E39-26B5-4AA7-88BE-5586B4BC60D0}" presName="sibTrans" presStyleCnt="0"/>
      <dgm:spPr/>
    </dgm:pt>
    <dgm:pt modelId="{485EFAA6-4323-42AD-B1AD-4354AE757E59}" type="pres">
      <dgm:prSet presAssocID="{7F6EC9FA-CC90-41FE-B87A-37FA25B4138A}" presName="compNode" presStyleCnt="0"/>
      <dgm:spPr/>
    </dgm:pt>
    <dgm:pt modelId="{E5D3A0F9-557F-4887-8AE8-41ABFE835560}" type="pres">
      <dgm:prSet presAssocID="{7F6EC9FA-CC90-41FE-B87A-37FA25B4138A}" presName="bgRect" presStyleLbl="bgShp" presStyleIdx="2" presStyleCnt="6"/>
      <dgm:spPr/>
    </dgm:pt>
    <dgm:pt modelId="{9A773504-292C-4E39-9DCF-463CF33A6D13}" type="pres">
      <dgm:prSet presAssocID="{7F6EC9FA-CC90-41FE-B87A-37FA25B413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C8FBC5E-426C-41AB-9186-D976F0314FD6}" type="pres">
      <dgm:prSet presAssocID="{7F6EC9FA-CC90-41FE-B87A-37FA25B4138A}" presName="spaceRect" presStyleCnt="0"/>
      <dgm:spPr/>
    </dgm:pt>
    <dgm:pt modelId="{FEB7B4B6-8295-4489-B0C3-9F083BAFE18E}" type="pres">
      <dgm:prSet presAssocID="{7F6EC9FA-CC90-41FE-B87A-37FA25B4138A}" presName="parTx" presStyleLbl="revTx" presStyleIdx="2" presStyleCnt="8">
        <dgm:presLayoutVars>
          <dgm:chMax val="0"/>
          <dgm:chPref val="0"/>
        </dgm:presLayoutVars>
      </dgm:prSet>
      <dgm:spPr/>
    </dgm:pt>
    <dgm:pt modelId="{AC5A7946-9481-49E4-8FEF-102EABF3EEEA}" type="pres">
      <dgm:prSet presAssocID="{BF758E79-7F74-4BCE-A7F7-CCA837B593AB}" presName="sibTrans" presStyleCnt="0"/>
      <dgm:spPr/>
    </dgm:pt>
    <dgm:pt modelId="{D206B33C-A2A9-440A-9098-BA3227D470F9}" type="pres">
      <dgm:prSet presAssocID="{C5763C2F-16D6-4A4F-B3CF-FB8B36103EC9}" presName="compNode" presStyleCnt="0"/>
      <dgm:spPr/>
    </dgm:pt>
    <dgm:pt modelId="{3F7204C3-8EE4-4B29-AC00-519521B3F3D0}" type="pres">
      <dgm:prSet presAssocID="{C5763C2F-16D6-4A4F-B3CF-FB8B36103EC9}" presName="bgRect" presStyleLbl="bgShp" presStyleIdx="3" presStyleCnt="6"/>
      <dgm:spPr/>
    </dgm:pt>
    <dgm:pt modelId="{034B55C4-872A-451E-8C6D-80850E0675C3}" type="pres">
      <dgm:prSet presAssocID="{C5763C2F-16D6-4A4F-B3CF-FB8B36103E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74A8FF60-07F3-40D7-AB44-CED276F417C3}" type="pres">
      <dgm:prSet presAssocID="{C5763C2F-16D6-4A4F-B3CF-FB8B36103EC9}" presName="spaceRect" presStyleCnt="0"/>
      <dgm:spPr/>
    </dgm:pt>
    <dgm:pt modelId="{805E63E9-C6C1-47C2-A2A1-FECB7FB51302}" type="pres">
      <dgm:prSet presAssocID="{C5763C2F-16D6-4A4F-B3CF-FB8B36103EC9}" presName="parTx" presStyleLbl="revTx" presStyleIdx="3" presStyleCnt="8">
        <dgm:presLayoutVars>
          <dgm:chMax val="0"/>
          <dgm:chPref val="0"/>
        </dgm:presLayoutVars>
      </dgm:prSet>
      <dgm:spPr/>
    </dgm:pt>
    <dgm:pt modelId="{99F9F26C-E187-4836-8ADD-218FED771FB5}" type="pres">
      <dgm:prSet presAssocID="{C5763C2F-16D6-4A4F-B3CF-FB8B36103EC9}" presName="desTx" presStyleLbl="revTx" presStyleIdx="4" presStyleCnt="8">
        <dgm:presLayoutVars/>
      </dgm:prSet>
      <dgm:spPr/>
    </dgm:pt>
    <dgm:pt modelId="{77364246-7E49-4209-8964-E9EE7B9018DE}" type="pres">
      <dgm:prSet presAssocID="{83FBC573-B32F-48CB-B6B7-B64C09338CCD}" presName="sibTrans" presStyleCnt="0"/>
      <dgm:spPr/>
    </dgm:pt>
    <dgm:pt modelId="{2AAB7DAB-82C7-4E3F-913D-89BE0C6FD1AF}" type="pres">
      <dgm:prSet presAssocID="{5B4426D6-C5C8-4EDA-8414-36DDD2AFBA68}" presName="compNode" presStyleCnt="0"/>
      <dgm:spPr/>
    </dgm:pt>
    <dgm:pt modelId="{B06AFB98-523B-464C-B251-CE858FEF2D28}" type="pres">
      <dgm:prSet presAssocID="{5B4426D6-C5C8-4EDA-8414-36DDD2AFBA68}" presName="bgRect" presStyleLbl="bgShp" presStyleIdx="4" presStyleCnt="6"/>
      <dgm:spPr/>
    </dgm:pt>
    <dgm:pt modelId="{E4E5D546-749C-4B65-B931-14453407F98A}" type="pres">
      <dgm:prSet presAssocID="{5B4426D6-C5C8-4EDA-8414-36DDD2AFBA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9D04FA2E-FB7B-4A8D-9BF2-6C7B8EAE35D8}" type="pres">
      <dgm:prSet presAssocID="{5B4426D6-C5C8-4EDA-8414-36DDD2AFBA68}" presName="spaceRect" presStyleCnt="0"/>
      <dgm:spPr/>
    </dgm:pt>
    <dgm:pt modelId="{28894CA3-3E86-4000-88EA-40632EE83D6E}" type="pres">
      <dgm:prSet presAssocID="{5B4426D6-C5C8-4EDA-8414-36DDD2AFBA68}" presName="parTx" presStyleLbl="revTx" presStyleIdx="5" presStyleCnt="8">
        <dgm:presLayoutVars>
          <dgm:chMax val="0"/>
          <dgm:chPref val="0"/>
        </dgm:presLayoutVars>
      </dgm:prSet>
      <dgm:spPr/>
    </dgm:pt>
    <dgm:pt modelId="{58244912-C47E-4DA7-92BD-5AD90DB85283}" type="pres">
      <dgm:prSet presAssocID="{5B4426D6-C5C8-4EDA-8414-36DDD2AFBA68}" presName="desTx" presStyleLbl="revTx" presStyleIdx="6" presStyleCnt="8">
        <dgm:presLayoutVars/>
      </dgm:prSet>
      <dgm:spPr/>
    </dgm:pt>
    <dgm:pt modelId="{EF26C2D7-541D-4BC4-AC37-17504D37C877}" type="pres">
      <dgm:prSet presAssocID="{BFD0084C-1400-46EF-9ABC-8C4AF9BDB3DB}" presName="sibTrans" presStyleCnt="0"/>
      <dgm:spPr/>
    </dgm:pt>
    <dgm:pt modelId="{2CDC3843-C582-4933-9C29-4C788C753FDE}" type="pres">
      <dgm:prSet presAssocID="{C8F28B20-78D1-4F84-9088-0FE4D30973C1}" presName="compNode" presStyleCnt="0"/>
      <dgm:spPr/>
    </dgm:pt>
    <dgm:pt modelId="{806B8DAF-4BA7-4675-84E5-B8EF429F0AE0}" type="pres">
      <dgm:prSet presAssocID="{C8F28B20-78D1-4F84-9088-0FE4D30973C1}" presName="bgRect" presStyleLbl="bgShp" presStyleIdx="5" presStyleCnt="6"/>
      <dgm:spPr/>
    </dgm:pt>
    <dgm:pt modelId="{093026EB-306E-4BF2-86AA-0932B39C028D}" type="pres">
      <dgm:prSet presAssocID="{C8F28B20-78D1-4F84-9088-0FE4D30973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C5BF391-0514-411D-9075-16B2FAAB4218}" type="pres">
      <dgm:prSet presAssocID="{C8F28B20-78D1-4F84-9088-0FE4D30973C1}" presName="spaceRect" presStyleCnt="0"/>
      <dgm:spPr/>
    </dgm:pt>
    <dgm:pt modelId="{870A601F-ADED-4095-AB32-B8FA0A4482C6}" type="pres">
      <dgm:prSet presAssocID="{C8F28B20-78D1-4F84-9088-0FE4D30973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A47F702-679A-4D6D-AD1D-68C39AF7CE75}" type="presOf" srcId="{E603864C-C3AD-43E7-BF56-BDB424233F1E}" destId="{5AAED050-2F84-4E40-A7F2-6B0E4660E4D4}" srcOrd="0" destOrd="0" presId="urn:microsoft.com/office/officeart/2018/2/layout/IconVerticalSolidList"/>
    <dgm:cxn modelId="{64C00A1D-4CC5-4633-A634-9926BA9A14C3}" srcId="{E603864C-C3AD-43E7-BF56-BDB424233F1E}" destId="{7F6EC9FA-CC90-41FE-B87A-37FA25B4138A}" srcOrd="2" destOrd="0" parTransId="{A0AF71C9-AA7F-42F8-8D06-8AE10F7C05FD}" sibTransId="{BF758E79-7F74-4BCE-A7F7-CCA837B593AB}"/>
    <dgm:cxn modelId="{23A4082F-FE66-4994-A428-F8A9DE78EA9F}" srcId="{E603864C-C3AD-43E7-BF56-BDB424233F1E}" destId="{5B4426D6-C5C8-4EDA-8414-36DDD2AFBA68}" srcOrd="4" destOrd="0" parTransId="{91D2B9C2-B1F8-4D54-B92F-7A9C70613B64}" sibTransId="{BFD0084C-1400-46EF-9ABC-8C4AF9BDB3DB}"/>
    <dgm:cxn modelId="{A2B48557-0E8A-4108-85AA-1E9183D9F7A9}" type="presOf" srcId="{7E1A1D03-B041-4E5D-A010-0B2694FBFB60}" destId="{52373968-B89B-48B0-8F84-3B026DBF9F0E}" srcOrd="0" destOrd="0" presId="urn:microsoft.com/office/officeart/2018/2/layout/IconVerticalSolidList"/>
    <dgm:cxn modelId="{48D8D75D-B558-439E-B3D7-43737B131F53}" type="presOf" srcId="{C8F28B20-78D1-4F84-9088-0FE4D30973C1}" destId="{870A601F-ADED-4095-AB32-B8FA0A4482C6}" srcOrd="0" destOrd="0" presId="urn:microsoft.com/office/officeart/2018/2/layout/IconVerticalSolidList"/>
    <dgm:cxn modelId="{A02771A3-525D-4DAA-82EB-12F2A38448FD}" type="presOf" srcId="{A342A98D-437C-4BA2-B103-5F34E5847B95}" destId="{58244912-C47E-4DA7-92BD-5AD90DB85283}" srcOrd="0" destOrd="1" presId="urn:microsoft.com/office/officeart/2018/2/layout/IconVerticalSolidList"/>
    <dgm:cxn modelId="{396797A3-0335-4B50-ADC8-43CE9FAE45AA}" srcId="{E603864C-C3AD-43E7-BF56-BDB424233F1E}" destId="{E1DC1D0B-1206-4078-969D-6FCDC9637823}" srcOrd="1" destOrd="0" parTransId="{8D71CED3-0CDD-478B-8A39-C65FD68C1244}" sibTransId="{0ABC6E39-26B5-4AA7-88BE-5586B4BC60D0}"/>
    <dgm:cxn modelId="{0F1EFBBC-5B38-4656-AD16-CF52E8E5447C}" srcId="{E603864C-C3AD-43E7-BF56-BDB424233F1E}" destId="{C5763C2F-16D6-4A4F-B3CF-FB8B36103EC9}" srcOrd="3" destOrd="0" parTransId="{B56EF3D4-0C9E-4462-9183-16B05327B0E5}" sibTransId="{83FBC573-B32F-48CB-B6B7-B64C09338CCD}"/>
    <dgm:cxn modelId="{9FF609C1-6C57-4CD3-BD9C-7021C40F3F43}" type="presOf" srcId="{5B4426D6-C5C8-4EDA-8414-36DDD2AFBA68}" destId="{28894CA3-3E86-4000-88EA-40632EE83D6E}" srcOrd="0" destOrd="0" presId="urn:microsoft.com/office/officeart/2018/2/layout/IconVerticalSolidList"/>
    <dgm:cxn modelId="{0A5B5CC6-D4A7-4128-8359-A443212F2562}" type="presOf" srcId="{05A117D1-01DF-486A-9A14-3A84894710A2}" destId="{99F9F26C-E187-4836-8ADD-218FED771FB5}" srcOrd="0" destOrd="0" presId="urn:microsoft.com/office/officeart/2018/2/layout/IconVerticalSolidList"/>
    <dgm:cxn modelId="{BF3243C7-CEF1-4047-B105-FE757C5BB6DF}" srcId="{5B4426D6-C5C8-4EDA-8414-36DDD2AFBA68}" destId="{A342A98D-437C-4BA2-B103-5F34E5847B95}" srcOrd="1" destOrd="0" parTransId="{AE88002A-7E29-49EA-800D-85518E3C26DA}" sibTransId="{284B8AB2-0494-4F84-84A7-C6F6175446B0}"/>
    <dgm:cxn modelId="{E533A9CE-3D24-47A1-9D3D-2E6E2FEFF9A6}" srcId="{E603864C-C3AD-43E7-BF56-BDB424233F1E}" destId="{7E1A1D03-B041-4E5D-A010-0B2694FBFB60}" srcOrd="0" destOrd="0" parTransId="{8AB42CC1-1BC2-4398-8C08-65D609665EF0}" sibTransId="{32FCCC22-4800-4BC3-8438-3B219D0A5A15}"/>
    <dgm:cxn modelId="{2F4D72D9-7790-4528-8883-11585BCA07DC}" type="presOf" srcId="{C5763C2F-16D6-4A4F-B3CF-FB8B36103EC9}" destId="{805E63E9-C6C1-47C2-A2A1-FECB7FB51302}" srcOrd="0" destOrd="0" presId="urn:microsoft.com/office/officeart/2018/2/layout/IconVerticalSolidList"/>
    <dgm:cxn modelId="{BF5137DC-0661-48A7-B8F1-4B33012C6A6B}" type="presOf" srcId="{7F6EC9FA-CC90-41FE-B87A-37FA25B4138A}" destId="{FEB7B4B6-8295-4489-B0C3-9F083BAFE18E}" srcOrd="0" destOrd="0" presId="urn:microsoft.com/office/officeart/2018/2/layout/IconVerticalSolidList"/>
    <dgm:cxn modelId="{F0BFE4DC-9EEF-4168-A0A0-11061545C31C}" srcId="{C5763C2F-16D6-4A4F-B3CF-FB8B36103EC9}" destId="{05A117D1-01DF-486A-9A14-3A84894710A2}" srcOrd="0" destOrd="0" parTransId="{60520BCA-C998-47A2-8899-6ADD469B8A25}" sibTransId="{8703025C-62CD-4843-8475-B653108F69DD}"/>
    <dgm:cxn modelId="{027503E6-104B-4296-822E-F2D2ED168ADD}" type="presOf" srcId="{E1DC1D0B-1206-4078-969D-6FCDC9637823}" destId="{BB646D0C-2A52-4B4F-9006-9C4E276F9257}" srcOrd="0" destOrd="0" presId="urn:microsoft.com/office/officeart/2018/2/layout/IconVerticalSolidList"/>
    <dgm:cxn modelId="{51CBEBF8-CCF5-4BFE-BB10-D4AF9FAD99F4}" srcId="{E603864C-C3AD-43E7-BF56-BDB424233F1E}" destId="{C8F28B20-78D1-4F84-9088-0FE4D30973C1}" srcOrd="5" destOrd="0" parTransId="{6EE9F2A9-CCFE-4B06-8D42-B09BFD1766E0}" sibTransId="{4BC21D2D-F40D-4DB5-A162-76283D5A1A40}"/>
    <dgm:cxn modelId="{D79F9DFC-2ECB-4EFB-89FC-55CA5E103C31}" type="presOf" srcId="{64C2FBD7-AA0F-4297-A52A-F5D39FB22AE4}" destId="{58244912-C47E-4DA7-92BD-5AD90DB85283}" srcOrd="0" destOrd="0" presId="urn:microsoft.com/office/officeart/2018/2/layout/IconVerticalSolidList"/>
    <dgm:cxn modelId="{BAE819FD-0997-4198-AB3E-44720EF52158}" srcId="{5B4426D6-C5C8-4EDA-8414-36DDD2AFBA68}" destId="{64C2FBD7-AA0F-4297-A52A-F5D39FB22AE4}" srcOrd="0" destOrd="0" parTransId="{D48CC102-3637-4155-9596-404A178CC71E}" sibTransId="{8B8C38D2-CD8B-4226-ABF7-FB28957964AE}"/>
    <dgm:cxn modelId="{32F22C3E-2555-4C0F-82ED-1B2E0D5EF586}" type="presParOf" srcId="{5AAED050-2F84-4E40-A7F2-6B0E4660E4D4}" destId="{50BEBCE2-69A6-4F03-A76A-20B149BFED0E}" srcOrd="0" destOrd="0" presId="urn:microsoft.com/office/officeart/2018/2/layout/IconVerticalSolidList"/>
    <dgm:cxn modelId="{5F33EE85-B111-4108-8428-5260435F328E}" type="presParOf" srcId="{50BEBCE2-69A6-4F03-A76A-20B149BFED0E}" destId="{D9D9A73A-FA2E-41AC-854E-1C33AABA0F8C}" srcOrd="0" destOrd="0" presId="urn:microsoft.com/office/officeart/2018/2/layout/IconVerticalSolidList"/>
    <dgm:cxn modelId="{92E52FE9-F8E5-4F93-B20B-63ED5F15D430}" type="presParOf" srcId="{50BEBCE2-69A6-4F03-A76A-20B149BFED0E}" destId="{5E3B4079-44D0-43FB-B85A-8A7EFC1AA53C}" srcOrd="1" destOrd="0" presId="urn:microsoft.com/office/officeart/2018/2/layout/IconVerticalSolidList"/>
    <dgm:cxn modelId="{87A3C68C-32C6-4E45-A9CB-23A927142551}" type="presParOf" srcId="{50BEBCE2-69A6-4F03-A76A-20B149BFED0E}" destId="{FAA0969D-4915-4395-BD15-CB96E8385E14}" srcOrd="2" destOrd="0" presId="urn:microsoft.com/office/officeart/2018/2/layout/IconVerticalSolidList"/>
    <dgm:cxn modelId="{4709A6DA-8F6F-404C-B7EC-53F740C84355}" type="presParOf" srcId="{50BEBCE2-69A6-4F03-A76A-20B149BFED0E}" destId="{52373968-B89B-48B0-8F84-3B026DBF9F0E}" srcOrd="3" destOrd="0" presId="urn:microsoft.com/office/officeart/2018/2/layout/IconVerticalSolidList"/>
    <dgm:cxn modelId="{5D7EDFCB-0392-4959-AAC0-9DF369E27AE6}" type="presParOf" srcId="{5AAED050-2F84-4E40-A7F2-6B0E4660E4D4}" destId="{DE6D3D56-5A03-495B-B552-EDA37729344A}" srcOrd="1" destOrd="0" presId="urn:microsoft.com/office/officeart/2018/2/layout/IconVerticalSolidList"/>
    <dgm:cxn modelId="{D9C63FBB-14D1-4F43-B900-85150BC219BD}" type="presParOf" srcId="{5AAED050-2F84-4E40-A7F2-6B0E4660E4D4}" destId="{33F8CAE1-A266-4630-90A1-EE2467093C39}" srcOrd="2" destOrd="0" presId="urn:microsoft.com/office/officeart/2018/2/layout/IconVerticalSolidList"/>
    <dgm:cxn modelId="{07893B22-21BD-4170-A07F-4E3A44DC1DB1}" type="presParOf" srcId="{33F8CAE1-A266-4630-90A1-EE2467093C39}" destId="{6D261764-43D1-4B6E-A30C-B6A1972DC234}" srcOrd="0" destOrd="0" presId="urn:microsoft.com/office/officeart/2018/2/layout/IconVerticalSolidList"/>
    <dgm:cxn modelId="{103F47C7-D09B-485A-8AD6-BF4825FDC082}" type="presParOf" srcId="{33F8CAE1-A266-4630-90A1-EE2467093C39}" destId="{CB4C1DA2-6DC8-4C9F-A6E7-2E0897352A6E}" srcOrd="1" destOrd="0" presId="urn:microsoft.com/office/officeart/2018/2/layout/IconVerticalSolidList"/>
    <dgm:cxn modelId="{53F95BE6-5D8C-413C-BB14-7A5A9C2AF6B8}" type="presParOf" srcId="{33F8CAE1-A266-4630-90A1-EE2467093C39}" destId="{437ED3A7-4C66-4E15-845B-2AE1B82EC9BA}" srcOrd="2" destOrd="0" presId="urn:microsoft.com/office/officeart/2018/2/layout/IconVerticalSolidList"/>
    <dgm:cxn modelId="{822F91AA-0F18-4714-8DA6-E6DC557BDAF9}" type="presParOf" srcId="{33F8CAE1-A266-4630-90A1-EE2467093C39}" destId="{BB646D0C-2A52-4B4F-9006-9C4E276F9257}" srcOrd="3" destOrd="0" presId="urn:microsoft.com/office/officeart/2018/2/layout/IconVerticalSolidList"/>
    <dgm:cxn modelId="{898F8F62-8D50-4CDF-8E5F-662CFC3CC131}" type="presParOf" srcId="{5AAED050-2F84-4E40-A7F2-6B0E4660E4D4}" destId="{03B0293B-ABF5-4F04-B4FE-F330974035A6}" srcOrd="3" destOrd="0" presId="urn:microsoft.com/office/officeart/2018/2/layout/IconVerticalSolidList"/>
    <dgm:cxn modelId="{C2689D19-0711-4B9B-85C7-0F08198155FF}" type="presParOf" srcId="{5AAED050-2F84-4E40-A7F2-6B0E4660E4D4}" destId="{485EFAA6-4323-42AD-B1AD-4354AE757E59}" srcOrd="4" destOrd="0" presId="urn:microsoft.com/office/officeart/2018/2/layout/IconVerticalSolidList"/>
    <dgm:cxn modelId="{790F9F68-B00E-48AB-BCA1-351C7E923C5C}" type="presParOf" srcId="{485EFAA6-4323-42AD-B1AD-4354AE757E59}" destId="{E5D3A0F9-557F-4887-8AE8-41ABFE835560}" srcOrd="0" destOrd="0" presId="urn:microsoft.com/office/officeart/2018/2/layout/IconVerticalSolidList"/>
    <dgm:cxn modelId="{CFBF0A81-98CA-4281-AA64-86CAE342760F}" type="presParOf" srcId="{485EFAA6-4323-42AD-B1AD-4354AE757E59}" destId="{9A773504-292C-4E39-9DCF-463CF33A6D13}" srcOrd="1" destOrd="0" presId="urn:microsoft.com/office/officeart/2018/2/layout/IconVerticalSolidList"/>
    <dgm:cxn modelId="{5C151306-3FA6-4A93-B386-0E2FDCDC44E1}" type="presParOf" srcId="{485EFAA6-4323-42AD-B1AD-4354AE757E59}" destId="{0C8FBC5E-426C-41AB-9186-D976F0314FD6}" srcOrd="2" destOrd="0" presId="urn:microsoft.com/office/officeart/2018/2/layout/IconVerticalSolidList"/>
    <dgm:cxn modelId="{09702B7E-3684-4AA4-A1DF-306D9384CC91}" type="presParOf" srcId="{485EFAA6-4323-42AD-B1AD-4354AE757E59}" destId="{FEB7B4B6-8295-4489-B0C3-9F083BAFE18E}" srcOrd="3" destOrd="0" presId="urn:microsoft.com/office/officeart/2018/2/layout/IconVerticalSolidList"/>
    <dgm:cxn modelId="{5785E757-CFD2-4551-A65C-E6258062C5B1}" type="presParOf" srcId="{5AAED050-2F84-4E40-A7F2-6B0E4660E4D4}" destId="{AC5A7946-9481-49E4-8FEF-102EABF3EEEA}" srcOrd="5" destOrd="0" presId="urn:microsoft.com/office/officeart/2018/2/layout/IconVerticalSolidList"/>
    <dgm:cxn modelId="{98F4820A-4917-4DCD-A4CC-EED8C5F3CB57}" type="presParOf" srcId="{5AAED050-2F84-4E40-A7F2-6B0E4660E4D4}" destId="{D206B33C-A2A9-440A-9098-BA3227D470F9}" srcOrd="6" destOrd="0" presId="urn:microsoft.com/office/officeart/2018/2/layout/IconVerticalSolidList"/>
    <dgm:cxn modelId="{69ED6787-5E96-4D11-AE69-9CA7AED63AE1}" type="presParOf" srcId="{D206B33C-A2A9-440A-9098-BA3227D470F9}" destId="{3F7204C3-8EE4-4B29-AC00-519521B3F3D0}" srcOrd="0" destOrd="0" presId="urn:microsoft.com/office/officeart/2018/2/layout/IconVerticalSolidList"/>
    <dgm:cxn modelId="{74D881C0-C64A-46F5-91A8-A9F7F12516D1}" type="presParOf" srcId="{D206B33C-A2A9-440A-9098-BA3227D470F9}" destId="{034B55C4-872A-451E-8C6D-80850E0675C3}" srcOrd="1" destOrd="0" presId="urn:microsoft.com/office/officeart/2018/2/layout/IconVerticalSolidList"/>
    <dgm:cxn modelId="{923BE477-F448-4F4D-832E-B72B86768866}" type="presParOf" srcId="{D206B33C-A2A9-440A-9098-BA3227D470F9}" destId="{74A8FF60-07F3-40D7-AB44-CED276F417C3}" srcOrd="2" destOrd="0" presId="urn:microsoft.com/office/officeart/2018/2/layout/IconVerticalSolidList"/>
    <dgm:cxn modelId="{DC8F2CB1-F837-42FB-8BD9-819DBB3C5D02}" type="presParOf" srcId="{D206B33C-A2A9-440A-9098-BA3227D470F9}" destId="{805E63E9-C6C1-47C2-A2A1-FECB7FB51302}" srcOrd="3" destOrd="0" presId="urn:microsoft.com/office/officeart/2018/2/layout/IconVerticalSolidList"/>
    <dgm:cxn modelId="{3C258915-5B37-44C3-900E-7DB605C85B3F}" type="presParOf" srcId="{D206B33C-A2A9-440A-9098-BA3227D470F9}" destId="{99F9F26C-E187-4836-8ADD-218FED771FB5}" srcOrd="4" destOrd="0" presId="urn:microsoft.com/office/officeart/2018/2/layout/IconVerticalSolidList"/>
    <dgm:cxn modelId="{F03D5012-0F78-4ADF-84C7-622D3CCE7335}" type="presParOf" srcId="{5AAED050-2F84-4E40-A7F2-6B0E4660E4D4}" destId="{77364246-7E49-4209-8964-E9EE7B9018DE}" srcOrd="7" destOrd="0" presId="urn:microsoft.com/office/officeart/2018/2/layout/IconVerticalSolidList"/>
    <dgm:cxn modelId="{2F64D601-5146-4D48-B6B8-D5B3BB3D0E25}" type="presParOf" srcId="{5AAED050-2F84-4E40-A7F2-6B0E4660E4D4}" destId="{2AAB7DAB-82C7-4E3F-913D-89BE0C6FD1AF}" srcOrd="8" destOrd="0" presId="urn:microsoft.com/office/officeart/2018/2/layout/IconVerticalSolidList"/>
    <dgm:cxn modelId="{287D2367-754E-4A6E-9BDE-DF3C1661902B}" type="presParOf" srcId="{2AAB7DAB-82C7-4E3F-913D-89BE0C6FD1AF}" destId="{B06AFB98-523B-464C-B251-CE858FEF2D28}" srcOrd="0" destOrd="0" presId="urn:microsoft.com/office/officeart/2018/2/layout/IconVerticalSolidList"/>
    <dgm:cxn modelId="{57551153-AE3E-4CF6-9492-8F74305E1EB3}" type="presParOf" srcId="{2AAB7DAB-82C7-4E3F-913D-89BE0C6FD1AF}" destId="{E4E5D546-749C-4B65-B931-14453407F98A}" srcOrd="1" destOrd="0" presId="urn:microsoft.com/office/officeart/2018/2/layout/IconVerticalSolidList"/>
    <dgm:cxn modelId="{7EFF8D24-2442-49C3-8FFA-36BE468B83CC}" type="presParOf" srcId="{2AAB7DAB-82C7-4E3F-913D-89BE0C6FD1AF}" destId="{9D04FA2E-FB7B-4A8D-9BF2-6C7B8EAE35D8}" srcOrd="2" destOrd="0" presId="urn:microsoft.com/office/officeart/2018/2/layout/IconVerticalSolidList"/>
    <dgm:cxn modelId="{7A136E58-C585-40A7-8F8A-60F3256E9A4C}" type="presParOf" srcId="{2AAB7DAB-82C7-4E3F-913D-89BE0C6FD1AF}" destId="{28894CA3-3E86-4000-88EA-40632EE83D6E}" srcOrd="3" destOrd="0" presId="urn:microsoft.com/office/officeart/2018/2/layout/IconVerticalSolidList"/>
    <dgm:cxn modelId="{20E05F72-DCA6-4400-9E4D-2D9602EB466F}" type="presParOf" srcId="{2AAB7DAB-82C7-4E3F-913D-89BE0C6FD1AF}" destId="{58244912-C47E-4DA7-92BD-5AD90DB85283}" srcOrd="4" destOrd="0" presId="urn:microsoft.com/office/officeart/2018/2/layout/IconVerticalSolidList"/>
    <dgm:cxn modelId="{45A8F97E-BDBD-4E54-973F-6628D0BFB9EB}" type="presParOf" srcId="{5AAED050-2F84-4E40-A7F2-6B0E4660E4D4}" destId="{EF26C2D7-541D-4BC4-AC37-17504D37C877}" srcOrd="9" destOrd="0" presId="urn:microsoft.com/office/officeart/2018/2/layout/IconVerticalSolidList"/>
    <dgm:cxn modelId="{A25390E1-94B3-4597-85E4-B39D08932CE9}" type="presParOf" srcId="{5AAED050-2F84-4E40-A7F2-6B0E4660E4D4}" destId="{2CDC3843-C582-4933-9C29-4C788C753FDE}" srcOrd="10" destOrd="0" presId="urn:microsoft.com/office/officeart/2018/2/layout/IconVerticalSolidList"/>
    <dgm:cxn modelId="{A1D7F607-C211-4C90-813A-3A6E141678BB}" type="presParOf" srcId="{2CDC3843-C582-4933-9C29-4C788C753FDE}" destId="{806B8DAF-4BA7-4675-84E5-B8EF429F0AE0}" srcOrd="0" destOrd="0" presId="urn:microsoft.com/office/officeart/2018/2/layout/IconVerticalSolidList"/>
    <dgm:cxn modelId="{5CA16E4F-76AB-4ADC-9C72-484EF10D84E7}" type="presParOf" srcId="{2CDC3843-C582-4933-9C29-4C788C753FDE}" destId="{093026EB-306E-4BF2-86AA-0932B39C028D}" srcOrd="1" destOrd="0" presId="urn:microsoft.com/office/officeart/2018/2/layout/IconVerticalSolidList"/>
    <dgm:cxn modelId="{53CD1A24-8B32-45C5-A22F-21D178B07333}" type="presParOf" srcId="{2CDC3843-C582-4933-9C29-4C788C753FDE}" destId="{BC5BF391-0514-411D-9075-16B2FAAB4218}" srcOrd="2" destOrd="0" presId="urn:microsoft.com/office/officeart/2018/2/layout/IconVerticalSolidList"/>
    <dgm:cxn modelId="{437A5BAB-0CAC-4ACF-88BE-19F42F579C50}" type="presParOf" srcId="{2CDC3843-C582-4933-9C29-4C788C753FDE}" destId="{870A601F-ADED-4095-AB32-B8FA0A448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C7355-B986-4764-AF43-95D0C35AB706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7CA34-AE3B-4037-AAA0-8E597FAD80A1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A2B6-20E1-4EE9-AABD-F36478ECF068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Finalized PW plot</a:t>
          </a:r>
        </a:p>
      </dsp:txBody>
      <dsp:txXfrm>
        <a:off x="780043" y="1584"/>
        <a:ext cx="5485967" cy="675362"/>
      </dsp:txXfrm>
    </dsp:sp>
    <dsp:sp modelId="{DD1350ED-B31D-4842-BB59-38679C9CA2DD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34774-532C-4365-8E41-4ED47C87891A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49F4F-3F62-4586-9E3F-B62602D91252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BL/WL sweep with 100 cells</a:t>
          </a:r>
        </a:p>
      </dsp:txBody>
      <dsp:txXfrm>
        <a:off x="780043" y="845787"/>
        <a:ext cx="5485967" cy="675362"/>
      </dsp:txXfrm>
    </dsp:sp>
    <dsp:sp modelId="{E11C496E-EEDC-4226-BC4A-0A93A2227E17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358B9-26C3-4CEB-9F4C-816A64DBD72F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1DAA9-A863-4802-93EE-676C33AE77E2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Sigma-mu and sigma-median plots</a:t>
          </a:r>
        </a:p>
      </dsp:txBody>
      <dsp:txXfrm>
        <a:off x="780043" y="1689990"/>
        <a:ext cx="5485967" cy="675362"/>
      </dsp:txXfrm>
    </dsp:sp>
    <dsp:sp modelId="{37F15495-3407-45A0-999A-B6B798E56BB9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4DAD3-EEC1-4B07-929D-B1F9A0ED9C4F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9EB0-D777-455E-AECA-C9992322955D}">
      <dsp:nvSpPr>
        <dsp:cNvPr id="0" name=""/>
        <dsp:cNvSpPr/>
      </dsp:nvSpPr>
      <dsp:spPr>
        <a:xfrm>
          <a:off x="780043" y="2534193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Optimal BL/WL voltages for FPPV and SDR</a:t>
          </a:r>
        </a:p>
      </dsp:txBody>
      <dsp:txXfrm>
        <a:off x="780043" y="2534193"/>
        <a:ext cx="5485967" cy="675362"/>
      </dsp:txXfrm>
    </dsp:sp>
    <dsp:sp modelId="{5F6B918F-A5F6-49EF-8E73-7582A37C7C3B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A2318-F696-43A9-A1D5-418959DA7E99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90870-C297-480D-8B81-73A253FFFFB4}">
      <dsp:nvSpPr>
        <dsp:cNvPr id="0" name=""/>
        <dsp:cNvSpPr/>
      </dsp:nvSpPr>
      <dsp:spPr>
        <a:xfrm>
          <a:off x="780043" y="3378396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SDR fixed implementation</a:t>
          </a:r>
        </a:p>
      </dsp:txBody>
      <dsp:txXfrm>
        <a:off x="780043" y="3378396"/>
        <a:ext cx="5485967" cy="675362"/>
      </dsp:txXfrm>
    </dsp:sp>
    <dsp:sp modelId="{6768DA59-CF3B-4BE9-9056-FB0D90F791BF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570DB-CDA8-4CEA-8CF4-B0736FD37EFB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ECDE4-7D44-4102-B7DF-09AE2EF9DFD1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Optimization of ISPP</a:t>
          </a:r>
        </a:p>
      </dsp:txBody>
      <dsp:txXfrm>
        <a:off x="780043" y="4222599"/>
        <a:ext cx="5485967" cy="67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A73A-FA2E-41AC-854E-1C33AABA0F8C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B4079-44D0-43FB-B85A-8A7EFC1AA53C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73968-B89B-48B0-8F84-3B026DBF9F0E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RESET pulse</a:t>
          </a:r>
        </a:p>
      </dsp:txBody>
      <dsp:txXfrm>
        <a:off x="780043" y="1584"/>
        <a:ext cx="5485967" cy="675362"/>
      </dsp:txXfrm>
    </dsp:sp>
    <dsp:sp modelId="{6D261764-43D1-4B6E-A30C-B6A1972DC234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C1DA2-6DC8-4C9F-A6E7-2E0897352A6E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6D0C-2A52-4B4F-9006-9C4E276F9257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if in range</a:t>
          </a:r>
        </a:p>
      </dsp:txBody>
      <dsp:txXfrm>
        <a:off x="780043" y="845787"/>
        <a:ext cx="5485967" cy="675362"/>
      </dsp:txXfrm>
    </dsp:sp>
    <dsp:sp modelId="{E5D3A0F9-557F-4887-8AE8-41ABFE835560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73504-292C-4E39-9DCF-463CF33A6D13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B4B6-8295-4489-B0C3-9F083BAFE18E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Optimal SET pulse</a:t>
          </a:r>
        </a:p>
      </dsp:txBody>
      <dsp:txXfrm>
        <a:off x="780043" y="1689990"/>
        <a:ext cx="5485967" cy="675362"/>
      </dsp:txXfrm>
    </dsp:sp>
    <dsp:sp modelId="{3F7204C3-8EE4-4B29-AC00-519521B3F3D0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B55C4-872A-451E-8C6D-80850E0675C3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E63E9-C6C1-47C2-A2A1-FECB7FB51302}">
      <dsp:nvSpPr>
        <dsp:cNvPr id="0" name=""/>
        <dsp:cNvSpPr/>
      </dsp:nvSpPr>
      <dsp:spPr>
        <a:xfrm>
          <a:off x="780043" y="2534193"/>
          <a:ext cx="2819704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if in RMM range, else restart</a:t>
          </a:r>
        </a:p>
      </dsp:txBody>
      <dsp:txXfrm>
        <a:off x="780043" y="2534193"/>
        <a:ext cx="2819704" cy="675362"/>
      </dsp:txXfrm>
    </dsp:sp>
    <dsp:sp modelId="{99F9F26C-E187-4836-8ADD-218FED771FB5}">
      <dsp:nvSpPr>
        <dsp:cNvPr id="0" name=""/>
        <dsp:cNvSpPr/>
      </dsp:nvSpPr>
      <dsp:spPr>
        <a:xfrm>
          <a:off x="3599748" y="2534193"/>
          <a:ext cx="2666262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RMM defined by RM of level above and Rm of level below</a:t>
          </a:r>
        </a:p>
      </dsp:txBody>
      <dsp:txXfrm>
        <a:off x="3599748" y="2534193"/>
        <a:ext cx="2666262" cy="675362"/>
      </dsp:txXfrm>
    </dsp:sp>
    <dsp:sp modelId="{B06AFB98-523B-464C-B251-CE858FEF2D28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5D546-749C-4B65-B931-14453407F98A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94CA3-3E86-4000-88EA-40632EE83D6E}">
      <dsp:nvSpPr>
        <dsp:cNvPr id="0" name=""/>
        <dsp:cNvSpPr/>
      </dsp:nvSpPr>
      <dsp:spPr>
        <a:xfrm>
          <a:off x="780043" y="3378396"/>
          <a:ext cx="2819704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tuning if resistance too high, RESET tuning if resistance too low</a:t>
          </a:r>
        </a:p>
      </dsp:txBody>
      <dsp:txXfrm>
        <a:off x="780043" y="3378396"/>
        <a:ext cx="2819704" cy="675362"/>
      </dsp:txXfrm>
    </dsp:sp>
    <dsp:sp modelId="{58244912-C47E-4DA7-92BD-5AD90DB85283}">
      <dsp:nvSpPr>
        <dsp:cNvPr id="0" name=""/>
        <dsp:cNvSpPr/>
      </dsp:nvSpPr>
      <dsp:spPr>
        <a:xfrm>
          <a:off x="3599748" y="3378396"/>
          <a:ext cx="2666262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Sweep up BLV for SET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Sweep up SLV for RESET</a:t>
          </a:r>
        </a:p>
      </dsp:txBody>
      <dsp:txXfrm>
        <a:off x="3599748" y="3378396"/>
        <a:ext cx="2666262" cy="675362"/>
      </dsp:txXfrm>
    </dsp:sp>
    <dsp:sp modelId="{806B8DAF-4BA7-4675-84E5-B8EF429F0AE0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026EB-306E-4BF2-86AA-0932B39C028D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601F-ADED-4095-AB32-B8FA0A4482C6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Restart if fail</a:t>
          </a:r>
        </a:p>
      </dsp:txBody>
      <dsp:txXfrm>
        <a:off x="780043" y="4222599"/>
        <a:ext cx="5485967" cy="675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51C0-1B09-1D4A-81B6-0C32FA055E4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4CE5-F4F6-E34D-933B-8EF8C724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84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4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5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F4675E-960E-4F2F-8A7F-7742AE83F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57" b="18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4EDD11-078F-45BC-852D-3474DE59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E04E7-B3B5-E543-92F5-9E8E5DDA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Updates 5/5/20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A1D7-C2ED-1840-9BD7-82B5DBE2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rgbClr val="BF9D45"/>
                </a:solidFill>
              </a:rPr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4124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5AEDA-51A6-8F4A-8677-EFF16A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ISPP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6881B-A1A8-324A-BCD4-F5C9BE3C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Start with WLV = 2.1V</a:t>
            </a:r>
          </a:p>
          <a:p>
            <a:pPr>
              <a:lnSpc>
                <a:spcPct val="90000"/>
              </a:lnSpc>
            </a:pPr>
            <a:r>
              <a:rPr lang="en-US" sz="1500"/>
              <a:t>Increase WLV by step size</a:t>
            </a:r>
          </a:p>
          <a:p>
            <a:pPr>
              <a:lnSpc>
                <a:spcPct val="90000"/>
              </a:lnSpc>
            </a:pPr>
            <a:r>
              <a:rPr lang="en-US" sz="1500"/>
              <a:t>Pulse until in range, RESET if gone past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Step size swept from 0.01V to 0.15V</a:t>
            </a:r>
          </a:p>
          <a:p>
            <a:pPr>
              <a:lnSpc>
                <a:spcPct val="90000"/>
              </a:lnSpc>
            </a:pPr>
            <a:r>
              <a:rPr lang="en-US" sz="1500"/>
              <a:t>Key metrics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attempts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total pulses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(Distribution of pulses needed)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(Per bin and overall)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A5D56-F4ED-8541-97A4-9080551A4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29447-63BB-7A4A-B76A-C86420BEFE2D}"/>
              </a:ext>
            </a:extLst>
          </p:cNvPr>
          <p:cNvSpPr txBox="1"/>
          <p:nvPr/>
        </p:nvSpPr>
        <p:spPr>
          <a:xfrm>
            <a:off x="6790102" y="5791199"/>
            <a:ext cx="2883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Best step size: 0.06V, success: 99.85%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9.63,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9.09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resets: 2.13,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2.26</a:t>
            </a:r>
          </a:p>
        </p:txBody>
      </p:sp>
    </p:spTree>
    <p:extLst>
      <p:ext uri="{BB962C8B-B14F-4D97-AF65-F5344CB8AC3E}">
        <p14:creationId xmlns:p14="http://schemas.microsoft.com/office/powerpoint/2010/main" val="139151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5AEDA-51A6-8F4A-8677-EFF16A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ISPP Step Size Dependence</a:t>
            </a: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A5D56-F4ED-8541-97A4-9080551A4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/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88CA92C-116E-A640-BB49-893071919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3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6C58-DCA7-A140-92C7-14D0AC8D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EAG Success Rates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DBA90-AAF3-E343-A928-FF2A8B7D2F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801204"/>
            <a:ext cx="6197668" cy="3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7742-AD7D-0B42-9ADB-F6DA58F8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EAG Pulse 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37F29-C5D3-3044-810C-6441920000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801204"/>
            <a:ext cx="6197668" cy="3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02645-92F8-7840-9556-A3E284C6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FFA02-2268-EF41-9AFF-34FECC23A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data with the 100 cells</a:t>
            </a:r>
          </a:p>
          <a:p>
            <a:r>
              <a:rPr lang="en-US" dirty="0"/>
              <a:t>Good figures for if we need to make the paper longer</a:t>
            </a:r>
          </a:p>
        </p:txBody>
      </p:sp>
    </p:spTree>
    <p:extLst>
      <p:ext uri="{BB962C8B-B14F-4D97-AF65-F5344CB8AC3E}">
        <p14:creationId xmlns:p14="http://schemas.microsoft.com/office/powerpoint/2010/main" val="358637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EAE9-FA8D-BA45-B588-7967749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FORMing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E71A56-4C5B-D14A-9D10-A8C7878C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744648"/>
            <a:ext cx="3225219" cy="2418914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096A560-3EA8-0C4A-8AC4-72AE25C9E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0079" y="3697393"/>
            <a:ext cx="3217333" cy="24129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19C00-8BD4-A843-8428-B183ADE48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7011" y="1905802"/>
            <a:ext cx="6310546" cy="3885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100 cells FORMed</a:t>
            </a:r>
          </a:p>
          <a:p>
            <a:r>
              <a:rPr lang="en-US"/>
              <a:t>PW = 1000ns, WL = 2V</a:t>
            </a:r>
          </a:p>
          <a:p>
            <a:r>
              <a:rPr lang="en-US"/>
              <a:t>BL voltage from 0-5V in steps of 0.05V</a:t>
            </a:r>
          </a:p>
          <a:p>
            <a:r>
              <a:rPr lang="en-US"/>
              <a:t>Aim for medium post-FORM resistance</a:t>
            </a:r>
          </a:p>
          <a:p>
            <a:r>
              <a:rPr lang="en-US"/>
              <a:t>Medium post-FORM resistance</a:t>
            </a:r>
          </a:p>
          <a:p>
            <a:pPr marL="800100" lvl="1"/>
            <a:r>
              <a:rPr lang="en-US"/>
              <a:t>6-7kOhm</a:t>
            </a:r>
          </a:p>
          <a:p>
            <a:r>
              <a:rPr lang="en-US"/>
              <a:t>No over-FORM, no under-FORM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FF999-BDB9-934E-A8C8-8D380CA1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Cell Cycling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1CC7-60A2-044D-99D4-35C9FC4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905" y="2147862"/>
            <a:ext cx="3405573" cy="3499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300 cycles per cell (100 cells)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Two pulses per cycle per cell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SET pulse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PW=100ns, BLV=3.3V, WLV=3V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RESET pulse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PW=100ns, SLV=2.3V, WLV=4V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Maximum SET resistance across cells, minimized over all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Lower Bound: 5.16 kΩ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50A009-A7B2-FB4D-BB73-21B0FF80F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7351" y="1123429"/>
            <a:ext cx="6161183" cy="46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7D9EFF-87B3-4D4F-A15F-EBA89843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Pareto WL/BL Voltages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D7E3CB-E49F-264D-B073-277C9776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701400"/>
            <a:ext cx="6197668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D0B7-AADD-4D4E-9044-36A8079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pic>
        <p:nvPicPr>
          <p:cNvPr id="21" name="Picture 1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8318EC-5BF2-4D70-A19F-7DF5A5D84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80021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0190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846-129A-164F-BC5F-C9AD4F54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Finalized PW Plot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D66F3-7A45-A14E-A0B9-3D9AE4F0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604629" y="1438360"/>
            <a:ext cx="511375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6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5193-DC9A-784F-9A64-9EF561CE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New BL/WL Sweeps</a:t>
            </a:r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667F7A0-0364-CE49-9E2C-00C01A7BF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160A55E-8E58-7B45-A81A-AD34E92ABA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6285334" y="695008"/>
            <a:ext cx="4700894" cy="352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8DBF43-D298-7140-B75F-B7E97CE12D85}"/>
              </a:ext>
            </a:extLst>
          </p:cNvPr>
          <p:cNvSpPr txBox="1"/>
          <p:nvPr/>
        </p:nvSpPr>
        <p:spPr>
          <a:xfrm>
            <a:off x="4817560" y="5494873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&gt;2𝜎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176358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11C2-3F2C-344D-B131-32F8606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Sigma-Mu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78631F-3325-2741-AFD9-6DE644C447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3796" y="2247153"/>
                <a:ext cx="3358084" cy="354404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6900" indent="0">
                  <a:lnSpc>
                    <a:spcPct val="90000"/>
                  </a:lnSpc>
                  <a:buFont typeface="Wingdings 2" charset="2"/>
                  <a:buNone/>
                </a:pPr>
                <a:r>
                  <a:rPr lang="en-US" sz="1400" dirty="0"/>
                  <a:t>METHODOLOGY: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1.5 V &lt; BLV ≤ 3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2 V &lt; WLV ≤ 3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PW = 100ns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Group by WLV and BLV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Remove outliers based on 2σ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Find non-dominated front (pareto front)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3</a:t>
                </a:r>
                <a:r>
                  <a:rPr lang="en-US" sz="1400" baseline="30000" dirty="0"/>
                  <a:t>rd</a:t>
                </a:r>
                <a:r>
                  <a:rPr lang="en-US" sz="1400" dirty="0"/>
                  <a:t>-order polynomial fit to pareto front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=−2.27×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1.9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194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−1012</m:t>
                    </m:r>
                  </m:oMath>
                </a14:m>
                <a:endParaRPr lang="en-US" sz="1400" dirty="0"/>
              </a:p>
              <a:p>
                <a:pPr lvl="1">
                  <a:lnSpc>
                    <a:spcPct val="90000"/>
                  </a:lnSpc>
                </a:pPr>
                <a:endParaRPr lang="en-US" sz="1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78631F-3325-2741-AFD9-6DE644C44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3796" y="2247153"/>
                <a:ext cx="3358084" cy="354404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D7742-A539-D34B-9B6B-B8D300043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11C2-3F2C-344D-B131-32F8606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Sigma-Median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78631F-3325-2741-AFD9-6DE644C447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3796" y="2247153"/>
                <a:ext cx="3358084" cy="354404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6900" indent="0">
                  <a:lnSpc>
                    <a:spcPct val="90000"/>
                  </a:lnSpc>
                  <a:buFont typeface="Wingdings 2" charset="2"/>
                  <a:buNone/>
                </a:pPr>
                <a:r>
                  <a:rPr lang="en-US" sz="1400" dirty="0"/>
                  <a:t>METHODOLOGY: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1.5 V &lt; BLV ≤ 3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2 V &lt; WLV ≤ 3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Filter data for PW = 100ns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Group by WLV and BLV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Remove outliers based on 2σ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Find non-dominated front (pareto front)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dirty="0"/>
                  <a:t>4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-order polynomial fit to pareto front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=−1.34×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2.02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+9.54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826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−3307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78631F-3325-2741-AFD9-6DE644C44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3796" y="2247153"/>
                <a:ext cx="3358084" cy="354404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B6D172-7B63-3F4F-A0CA-F7BAB9033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64443-D124-6046-923B-E1B92BE80C55}"/>
              </a:ext>
            </a:extLst>
          </p:cNvPr>
          <p:cNvSpPr txBox="1"/>
          <p:nvPr/>
        </p:nvSpPr>
        <p:spPr>
          <a:xfrm>
            <a:off x="5767346" y="5972844"/>
            <a:ext cx="492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This means the data is skewed! Looking at median, we can reformulate resistance ranges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A43-7AC9-C940-B912-82416C7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Optimal BL/WL from pareto front</a:t>
            </a:r>
          </a:p>
        </p:txBody>
      </p:sp>
      <p:pic>
        <p:nvPicPr>
          <p:cNvPr id="224" name="Picture 9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16" name="Content Placeholder 17">
            <a:extLst>
              <a:ext uri="{FF2B5EF4-FFF2-40B4-BE49-F238E27FC236}">
                <a16:creationId xmlns:a16="http://schemas.microsoft.com/office/drawing/2014/main" id="{61DAC621-B9F1-0141-97C2-B4B0263A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261714"/>
              </p:ext>
            </p:extLst>
          </p:nvPr>
        </p:nvGraphicFramePr>
        <p:xfrm>
          <a:off x="5680940" y="709683"/>
          <a:ext cx="5469173" cy="48995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6911">
                  <a:extLst>
                    <a:ext uri="{9D8B030D-6E8A-4147-A177-3AD203B41FA5}">
                      <a16:colId xmlns:a16="http://schemas.microsoft.com/office/drawing/2014/main" val="2246154237"/>
                    </a:ext>
                  </a:extLst>
                </a:gridCol>
                <a:gridCol w="1884135">
                  <a:extLst>
                    <a:ext uri="{9D8B030D-6E8A-4147-A177-3AD203B41FA5}">
                      <a16:colId xmlns:a16="http://schemas.microsoft.com/office/drawing/2014/main" val="3162974817"/>
                    </a:ext>
                  </a:extLst>
                </a:gridCol>
                <a:gridCol w="1958127">
                  <a:extLst>
                    <a:ext uri="{9D8B030D-6E8A-4147-A177-3AD203B41FA5}">
                      <a16:colId xmlns:a16="http://schemas.microsoft.com/office/drawing/2014/main" val="3805210058"/>
                    </a:ext>
                  </a:extLst>
                </a:gridCol>
              </a:tblGrid>
              <a:tr h="732280">
                <a:tc>
                  <a:txBody>
                    <a:bodyPr/>
                    <a:lstStyle/>
                    <a:p>
                      <a:b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BLV (V)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WLV (V)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92931033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0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3.3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310915313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1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2.84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062068272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2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2.9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2.65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700121168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3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2.58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50495428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4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2.48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599643684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5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2.42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90059534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6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836434657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7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24544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87A6-A488-4944-B047-06639EBB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SDR Fixed Implementation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D87709-E896-44A8-B50F-D714280C7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968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398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5AEDA-51A6-8F4A-8677-EFF16A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ISPP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6881B-A1A8-324A-BCD4-F5C9BE3C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Start with WLV = 2.1V</a:t>
            </a:r>
          </a:p>
          <a:p>
            <a:pPr>
              <a:lnSpc>
                <a:spcPct val="90000"/>
              </a:lnSpc>
            </a:pPr>
            <a:r>
              <a:rPr lang="en-US" sz="1500"/>
              <a:t>Increase WLV by step size</a:t>
            </a:r>
          </a:p>
          <a:p>
            <a:pPr>
              <a:lnSpc>
                <a:spcPct val="90000"/>
              </a:lnSpc>
            </a:pPr>
            <a:r>
              <a:rPr lang="en-US" sz="1500"/>
              <a:t>Pulse until in range, RESET if gone past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Step size swept from 0.01V to 0.15V</a:t>
            </a:r>
          </a:p>
          <a:p>
            <a:pPr>
              <a:lnSpc>
                <a:spcPct val="90000"/>
              </a:lnSpc>
            </a:pPr>
            <a:r>
              <a:rPr lang="en-US" sz="1500"/>
              <a:t>Key metrics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attempts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total pulses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(Distribution of pulses needed)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(Per bin and overall)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A5D56-F4ED-8541-97A4-9080551A4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29447-63BB-7A4A-B76A-C86420BEFE2D}"/>
              </a:ext>
            </a:extLst>
          </p:cNvPr>
          <p:cNvSpPr txBox="1"/>
          <p:nvPr/>
        </p:nvSpPr>
        <p:spPr>
          <a:xfrm>
            <a:off x="6790102" y="5791199"/>
            <a:ext cx="2883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Best step size: 0.06V, success: 99.85%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9.63,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9.09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resets: 2.13,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2.26</a:t>
            </a:r>
          </a:p>
        </p:txBody>
      </p:sp>
    </p:spTree>
    <p:extLst>
      <p:ext uri="{BB962C8B-B14F-4D97-AF65-F5344CB8AC3E}">
        <p14:creationId xmlns:p14="http://schemas.microsoft.com/office/powerpoint/2010/main" val="201062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BF9D45"/>
      </a:accent1>
      <a:accent2>
        <a:srgbClr val="9AAA33"/>
      </a:accent2>
      <a:accent3>
        <a:srgbClr val="72B040"/>
      </a:accent3>
      <a:accent4>
        <a:srgbClr val="3BB537"/>
      </a:accent4>
      <a:accent5>
        <a:srgbClr val="42B66F"/>
      </a:accent5>
      <a:accent6>
        <a:srgbClr val="36B29A"/>
      </a:accent6>
      <a:hlink>
        <a:srgbClr val="5676C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614</Words>
  <Application>Microsoft Macintosh PowerPoint</Application>
  <PresentationFormat>Widescreen</PresentationFormat>
  <Paragraphs>127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Helvetica</vt:lpstr>
      <vt:lpstr>Wingdings 2</vt:lpstr>
      <vt:lpstr>SlateVTI</vt:lpstr>
      <vt:lpstr>Updates 5/5/20</vt:lpstr>
      <vt:lpstr>Overview</vt:lpstr>
      <vt:lpstr>Finalized PW Plot</vt:lpstr>
      <vt:lpstr>New BL/WL Sweeps</vt:lpstr>
      <vt:lpstr>Sigma-Mu Plot</vt:lpstr>
      <vt:lpstr>Sigma-Median Plot</vt:lpstr>
      <vt:lpstr>Optimal BL/WL from pareto front</vt:lpstr>
      <vt:lpstr>SDR Fixed Implementation</vt:lpstr>
      <vt:lpstr>ISPP Algorithm</vt:lpstr>
      <vt:lpstr>ISPP Algorithm</vt:lpstr>
      <vt:lpstr>ISPP Step Size Dependence</vt:lpstr>
      <vt:lpstr>EAG Success Rates</vt:lpstr>
      <vt:lpstr>EAG Pulse Counts</vt:lpstr>
      <vt:lpstr>Backup Slides</vt:lpstr>
      <vt:lpstr>FORMing</vt:lpstr>
      <vt:lpstr>Cell Cycling</vt:lpstr>
      <vt:lpstr>Pareto WL/BL Voltages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5/5/20</dc:title>
  <dc:creator>Akash Levy</dc:creator>
  <cp:lastModifiedBy>Akash Levy</cp:lastModifiedBy>
  <cp:revision>1</cp:revision>
  <dcterms:created xsi:type="dcterms:W3CDTF">2020-05-05T19:43:43Z</dcterms:created>
  <dcterms:modified xsi:type="dcterms:W3CDTF">2020-05-05T21:29:04Z</dcterms:modified>
</cp:coreProperties>
</file>