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2" r:id="rId26"/>
    <p:sldId id="293" r:id="rId27"/>
    <p:sldId id="281" r:id="rId28"/>
    <p:sldId id="282" r:id="rId29"/>
    <p:sldId id="264" r:id="rId30"/>
    <p:sldId id="294" r:id="rId31"/>
    <p:sldId id="289" r:id="rId32"/>
    <p:sldId id="299" r:id="rId33"/>
    <p:sldId id="277" r:id="rId34"/>
    <p:sldId id="279" r:id="rId35"/>
    <p:sldId id="272" r:id="rId36"/>
    <p:sldId id="276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15" dt="2020-08-07T21:51:1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084"/>
  </p:normalViewPr>
  <p:slideViewPr>
    <p:cSldViewPr snapToGrid="0" snapToObjects="1">
      <p:cViewPr varScale="1">
        <p:scale>
          <a:sx n="115" d="100"/>
          <a:sy n="115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undo custSel mod addSld delSld modSld">
      <pc:chgData name="Akash Levy" userId="0f662538-7453-45f3-952a-fc9f1a7c515e" providerId="ADAL" clId="{593DE006-A78F-1A44-90CA-63CFD0BF0D77}" dt="2020-08-08T00:38:34.747" v="215" actId="20577"/>
      <pc:docMkLst>
        <pc:docMk/>
      </pc:docMkLst>
      <pc:sldChg chg="modSp mod">
        <pc:chgData name="Akash Levy" userId="0f662538-7453-45f3-952a-fc9f1a7c515e" providerId="ADAL" clId="{593DE006-A78F-1A44-90CA-63CFD0BF0D77}" dt="2020-08-07T03:08:18.195" v="37" actId="12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07T03:08:18.195" v="37" actId="12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7T21:41:32.386" v="118" actId="6549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41:32.386" v="118" actId="6549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del mod setBg">
        <pc:chgData name="Akash Levy" userId="0f662538-7453-45f3-952a-fc9f1a7c515e" providerId="ADAL" clId="{593DE006-A78F-1A44-90CA-63CFD0BF0D77}" dt="2020-08-07T21:40:57.048" v="106" actId="269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modSp add mod">
        <pc:chgData name="Akash Levy" userId="0f662538-7453-45f3-952a-fc9f1a7c515e" providerId="ADAL" clId="{593DE006-A78F-1A44-90CA-63CFD0BF0D77}" dt="2020-08-07T21:41:02.534" v="108" actId="20577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7T21:41:02.534" v="108" actId="20577"/>
          <ac:spMkLst>
            <pc:docMk/>
            <pc:sldMk cId="2945584954" sldId="301"/>
            <ac:spMk id="2" creationId="{717067CB-3D09-A046-9EB4-C894F3604B77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7T21:45:36.684" v="149" actId="26606"/>
        <pc:sldMkLst>
          <pc:docMk/>
          <pc:sldMk cId="608987082" sldId="302"/>
        </pc:sldMkLst>
        <pc:spChg chg="mo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" creationId="{0DC20D0A-1987-9B4E-A869-51F473A5029A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5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6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8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9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45:36.684" v="149" actId="26606"/>
          <ac:graphicFrameMkLst>
            <pc:docMk/>
            <pc:sldMk cId="608987082" sldId="302"/>
            <ac:graphicFrameMk id="16" creationId="{408DA692-8F4E-8F48-8516-BB1D21B94E8B}"/>
          </ac:graphicFrameMkLst>
        </pc:graphicFrameChg>
      </pc:sldChg>
      <pc:sldChg chg="add">
        <pc:chgData name="Akash Levy" userId="0f662538-7453-45f3-952a-fc9f1a7c515e" providerId="ADAL" clId="{593DE006-A78F-1A44-90CA-63CFD0BF0D77}" dt="2020-08-07T21:40:59.498" v="107"/>
        <pc:sldMkLst>
          <pc:docMk/>
          <pc:sldMk cId="2914539225" sldId="303"/>
        </pc:sldMkLst>
      </pc:sldChg>
      <pc:sldChg chg="addSp delSp modSp add mod setBg delDesignElem">
        <pc:chgData name="Akash Levy" userId="0f662538-7453-45f3-952a-fc9f1a7c515e" providerId="ADAL" clId="{593DE006-A78F-1A44-90CA-63CFD0BF0D77}" dt="2020-08-08T00:38:34.747" v="215" actId="20577"/>
        <pc:sldMkLst>
          <pc:docMk/>
          <pc:sldMk cId="1122651523" sldId="304"/>
        </pc:sldMkLst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3" creationId="{047C8CCB-F95D-4249-92DD-651249D3535A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5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6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1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3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00:38:34.747" v="215" actId="20577"/>
          <ac:graphicFrameMkLst>
            <pc:docMk/>
            <pc:sldMk cId="1122651523" sldId="304"/>
            <ac:graphicFrameMk id="16" creationId="{6DFCCF45-5481-BF4A-8082-752758907726}"/>
          </ac:graphicFrameMkLst>
        </pc:graphicFrameChg>
      </pc:sldChg>
      <pc:sldChg chg="modSp add">
        <pc:chgData name="Akash Levy" userId="0f662538-7453-45f3-952a-fc9f1a7c515e" providerId="ADAL" clId="{593DE006-A78F-1A44-90CA-63CFD0BF0D77}" dt="2020-08-07T21:51:10.645" v="168" actId="14826"/>
        <pc:sldMkLst>
          <pc:docMk/>
          <pc:sldMk cId="46029948" sldId="305"/>
        </pc:sldMkLst>
        <pc:picChg chg="mod">
          <ac:chgData name="Akash Levy" userId="0f662538-7453-45f3-952a-fc9f1a7c515e" providerId="ADAL" clId="{593DE006-A78F-1A44-90CA-63CFD0BF0D77}" dt="2020-08-07T21:51:10.645" v="168" actId="14826"/>
          <ac:picMkLst>
            <pc:docMk/>
            <pc:sldMk cId="46029948" sldId="305"/>
            <ac:picMk id="6" creationId="{B9A7FAC3-633F-DC4C-A765-A9F602BD6C78}"/>
          </ac:picMkLst>
        </pc:picChg>
      </pc:sldChg>
      <pc:sldChg chg="addSp delSp add del setBg delDesignElem">
        <pc:chgData name="Akash Levy" userId="0f662538-7453-45f3-952a-fc9f1a7c515e" providerId="ADAL" clId="{593DE006-A78F-1A44-90CA-63CFD0BF0D77}" dt="2020-08-07T21:50:59.209" v="166"/>
        <pc:sldMkLst>
          <pc:docMk/>
          <pc:sldMk cId="226812735" sldId="305"/>
        </pc:sldMkLst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7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9" creationId="{047C8CCB-F95D-4249-92DD-651249D3535A}"/>
          </ac:spMkLst>
        </pc:spChg>
      </pc:sldChg>
      <pc:sldChg chg="addSp delSp modSp add del mod">
        <pc:chgData name="Akash Levy" userId="0f662538-7453-45f3-952a-fc9f1a7c515e" providerId="ADAL" clId="{593DE006-A78F-1A44-90CA-63CFD0BF0D77}" dt="2020-08-07T21:50:42.342" v="163" actId="2696"/>
        <pc:sldMkLst>
          <pc:docMk/>
          <pc:sldMk cId="383883964" sldId="305"/>
        </pc:sldMkLst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8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60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50:30.936" v="162" actId="26606"/>
          <ac:graphicFrameMkLst>
            <pc:docMk/>
            <pc:sldMk cId="383883964" sldId="305"/>
            <ac:graphicFrameMk id="16" creationId="{6DFCCF45-5481-BF4A-8082-752758907726}"/>
          </ac:graphicFrameMkLst>
        </pc:graphicFrameChg>
      </pc:sldChg>
      <pc:sldChg chg="addSp delSp add del setBg delDesignElem">
        <pc:chgData name="Akash Levy" userId="0f662538-7453-45f3-952a-fc9f1a7c515e" providerId="ADAL" clId="{593DE006-A78F-1A44-90CA-63CFD0BF0D77}" dt="2020-08-07T21:50:19.820" v="159"/>
        <pc:sldMkLst>
          <pc:docMk/>
          <pc:sldMk cId="1210417359" sldId="305"/>
        </pc:sldMkLst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3" creationId="{047C8CCB-F95D-4249-92DD-651249D353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Step Size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B37-14AF-714A-8B45-0676AE86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Step Size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B37-14AF-714A-8B45-0676AE86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86469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0.05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0.05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165349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20.21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14.38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8662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788</Words>
  <Application>Microsoft Macintosh PowerPoint</Application>
  <PresentationFormat>Widescreen</PresentationFormat>
  <Paragraphs>321</Paragraphs>
  <Slides>38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2bpc algorithm evaluation on 4 WLs</vt:lpstr>
      <vt:lpstr>Retention</vt:lpstr>
      <vt:lpstr>Combined Distribution Plot</vt:lpstr>
      <vt:lpstr>Retention model plot</vt:lpstr>
      <vt:lpstr>Retention BER plot</vt:lpstr>
      <vt:lpstr>Backup</vt:lpstr>
      <vt:lpstr>3bpc Pre-Optimization Parameters </vt:lpstr>
      <vt:lpstr>2bpc 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2020-08-07T21:50:30Z</dcterms:created>
  <dcterms:modified xsi:type="dcterms:W3CDTF">2020-08-08T00:39:03Z</dcterms:modified>
</cp:coreProperties>
</file>