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300" r:id="rId22"/>
    <p:sldId id="301" r:id="rId23"/>
    <p:sldId id="293" r:id="rId24"/>
    <p:sldId id="281" r:id="rId25"/>
    <p:sldId id="282" r:id="rId26"/>
    <p:sldId id="264" r:id="rId27"/>
    <p:sldId id="294" r:id="rId28"/>
    <p:sldId id="289" r:id="rId29"/>
    <p:sldId id="299" r:id="rId30"/>
    <p:sldId id="277" r:id="rId31"/>
    <p:sldId id="279" r:id="rId32"/>
    <p:sldId id="272" r:id="rId33"/>
    <p:sldId id="276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4" dt="2020-08-07T08:57:16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5084"/>
  </p:normalViewPr>
  <p:slideViewPr>
    <p:cSldViewPr snapToGrid="0" snapToObjects="1">
      <p:cViewPr varScale="1">
        <p:scale>
          <a:sx n="84" d="100"/>
          <a:sy n="84" d="100"/>
        </p:scale>
        <p:origin x="200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custSel mod addSld modSld">
      <pc:chgData name="Akash Levy" userId="0f662538-7453-45f3-952a-fc9f1a7c515e" providerId="ADAL" clId="{593DE006-A78F-1A44-90CA-63CFD0BF0D77}" dt="2020-08-07T08:57:25.723" v="103" actId="20577"/>
      <pc:docMkLst>
        <pc:docMk/>
      </pc:docMkLst>
      <pc:sldChg chg="modSp mod">
        <pc:chgData name="Akash Levy" userId="0f662538-7453-45f3-952a-fc9f1a7c515e" providerId="ADAL" clId="{593DE006-A78F-1A44-90CA-63CFD0BF0D77}" dt="2020-08-07T03:08:18.195" v="37" actId="12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07T03:08:18.195" v="37" actId="12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7T08:54:59.952" v="45" actId="26606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08:54:59.952" v="45" actId="26606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07T08:57:03.674" v="76" actId="2660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modSp add mod">
        <pc:chgData name="Akash Levy" userId="0f662538-7453-45f3-952a-fc9f1a7c515e" providerId="ADAL" clId="{593DE006-A78F-1A44-90CA-63CFD0BF0D77}" dt="2020-08-07T08:57:25.723" v="103" actId="20577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7T08:57:25.723" v="103" actId="20577"/>
          <ac:spMkLst>
            <pc:docMk/>
            <pc:sldMk cId="2945584954" sldId="301"/>
            <ac:spMk id="2" creationId="{717067CB-3D09-A046-9EB4-C894F3604B7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C9AFE-744D-B64E-811F-5BD7788CE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3658E-16E7-734B-92B4-2DC2AA4D3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5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Step Size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B37-14AF-714A-8B45-0676AE86C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738294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0.15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Macintosh PowerPoint</Application>
  <PresentationFormat>Widescreen</PresentationFormat>
  <Paragraphs>276</Paragraphs>
  <Slides>35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Retention</vt:lpstr>
      <vt:lpstr>Combined Distribution Plot</vt:lpstr>
      <vt:lpstr>Retention model plot</vt:lpstr>
      <vt:lpstr>Retention BER plot</vt:lpstr>
      <vt:lpstr>Backup</vt:lpstr>
      <vt:lpstr>3bpc Pre-Optimization Parameters </vt:lpstr>
      <vt:lpstr>2bpc 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2020-08-07T08:57:03Z</dcterms:created>
  <dcterms:modified xsi:type="dcterms:W3CDTF">2020-08-07T08:57:30Z</dcterms:modified>
</cp:coreProperties>
</file>