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71" r:id="rId4"/>
    <p:sldId id="291" r:id="rId5"/>
    <p:sldId id="257" r:id="rId6"/>
    <p:sldId id="306" r:id="rId7"/>
    <p:sldId id="285" r:id="rId8"/>
    <p:sldId id="286" r:id="rId9"/>
    <p:sldId id="287" r:id="rId10"/>
    <p:sldId id="288" r:id="rId11"/>
    <p:sldId id="292" r:id="rId12"/>
    <p:sldId id="270" r:id="rId13"/>
    <p:sldId id="261" r:id="rId14"/>
    <p:sldId id="273" r:id="rId15"/>
    <p:sldId id="274" r:id="rId16"/>
    <p:sldId id="278" r:id="rId17"/>
    <p:sldId id="262" r:id="rId18"/>
    <p:sldId id="269" r:id="rId19"/>
    <p:sldId id="295" r:id="rId20"/>
    <p:sldId id="297" r:id="rId21"/>
    <p:sldId id="298" r:id="rId22"/>
    <p:sldId id="301" r:id="rId23"/>
    <p:sldId id="303" r:id="rId24"/>
    <p:sldId id="304" r:id="rId25"/>
    <p:sldId id="305" r:id="rId26"/>
    <p:sldId id="307" r:id="rId27"/>
    <p:sldId id="302" r:id="rId28"/>
    <p:sldId id="293" r:id="rId29"/>
    <p:sldId id="281" r:id="rId30"/>
    <p:sldId id="282" r:id="rId31"/>
    <p:sldId id="264" r:id="rId32"/>
    <p:sldId id="294" r:id="rId33"/>
    <p:sldId id="289" r:id="rId34"/>
    <p:sldId id="299" r:id="rId35"/>
    <p:sldId id="277" r:id="rId36"/>
    <p:sldId id="279" r:id="rId37"/>
    <p:sldId id="272" r:id="rId38"/>
    <p:sldId id="276" r:id="rId39"/>
    <p:sldId id="283" r:id="rId40"/>
    <p:sldId id="2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DE006-A78F-1A44-90CA-63CFD0BF0D77}" v="28" dt="2020-08-10T10:59:55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5062"/>
  </p:normalViewPr>
  <p:slideViewPr>
    <p:cSldViewPr snapToGrid="0" snapToObjects="1">
      <p:cViewPr varScale="1">
        <p:scale>
          <a:sx n="115" d="100"/>
          <a:sy n="115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593DE006-A78F-1A44-90CA-63CFD0BF0D77}"/>
    <pc:docChg chg="undo custSel mod addSld delSld modSld">
      <pc:chgData name="Akash Levy" userId="0f662538-7453-45f3-952a-fc9f1a7c515e" providerId="ADAL" clId="{593DE006-A78F-1A44-90CA-63CFD0BF0D77}" dt="2020-08-10T10:59:55.886" v="394" actId="14826"/>
      <pc:docMkLst>
        <pc:docMk/>
      </pc:docMkLst>
      <pc:sldChg chg="modSp mod">
        <pc:chgData name="Akash Levy" userId="0f662538-7453-45f3-952a-fc9f1a7c515e" providerId="ADAL" clId="{593DE006-A78F-1A44-90CA-63CFD0BF0D77}" dt="2020-08-10T01:25:07.720" v="324" actId="20577"/>
        <pc:sldMkLst>
          <pc:docMk/>
          <pc:sldMk cId="757065846" sldId="257"/>
        </pc:sldMkLst>
        <pc:spChg chg="mod">
          <ac:chgData name="Akash Levy" userId="0f662538-7453-45f3-952a-fc9f1a7c515e" providerId="ADAL" clId="{593DE006-A78F-1A44-90CA-63CFD0BF0D77}" dt="2020-08-10T01:25:07.720" v="324" actId="20577"/>
          <ac:spMkLst>
            <pc:docMk/>
            <pc:sldMk cId="757065846" sldId="257"/>
            <ac:spMk id="2" creationId="{FAEACA96-64F6-BC4F-9132-A1706242999D}"/>
          </ac:spMkLst>
        </pc:spChg>
      </pc:sldChg>
      <pc:sldChg chg="modSp mod">
        <pc:chgData name="Akash Levy" userId="0f662538-7453-45f3-952a-fc9f1a7c515e" providerId="ADAL" clId="{593DE006-A78F-1A44-90CA-63CFD0BF0D77}" dt="2020-08-09T06:18:48.701" v="302" actId="20577"/>
        <pc:sldMkLst>
          <pc:docMk/>
          <pc:sldMk cId="2254662136" sldId="262"/>
        </pc:sldMkLst>
        <pc:spChg chg="mod">
          <ac:chgData name="Akash Levy" userId="0f662538-7453-45f3-952a-fc9f1a7c515e" providerId="ADAL" clId="{593DE006-A78F-1A44-90CA-63CFD0BF0D77}" dt="2020-08-09T06:18:48.701" v="302" actId="20577"/>
          <ac:spMkLst>
            <pc:docMk/>
            <pc:sldMk cId="2254662136" sldId="262"/>
            <ac:spMk id="2" creationId="{0DC20D0A-1987-9B4E-A869-51F473A5029A}"/>
          </ac:spMkLst>
        </pc:spChg>
      </pc:sldChg>
      <pc:sldChg chg="modSp mod">
        <pc:chgData name="Akash Levy" userId="0f662538-7453-45f3-952a-fc9f1a7c515e" providerId="ADAL" clId="{593DE006-A78F-1A44-90CA-63CFD0BF0D77}" dt="2020-08-07T03:08:18.195" v="37" actId="12"/>
        <pc:sldMkLst>
          <pc:docMk/>
          <pc:sldMk cId="3025206054" sldId="271"/>
        </pc:sldMkLst>
        <pc:spChg chg="mod">
          <ac:chgData name="Akash Levy" userId="0f662538-7453-45f3-952a-fc9f1a7c515e" providerId="ADAL" clId="{593DE006-A78F-1A44-90CA-63CFD0BF0D77}" dt="2020-08-07T03:08:18.195" v="37" actId="12"/>
          <ac:spMkLst>
            <pc:docMk/>
            <pc:sldMk cId="3025206054" sldId="271"/>
            <ac:spMk id="3" creationId="{3B94A307-89B7-A843-B5DD-76DC70E2A558}"/>
          </ac:spMkLst>
        </pc:spChg>
      </pc:sldChg>
      <pc:sldChg chg="modSp mod">
        <pc:chgData name="Akash Levy" userId="0f662538-7453-45f3-952a-fc9f1a7c515e" providerId="ADAL" clId="{593DE006-A78F-1A44-90CA-63CFD0BF0D77}" dt="2020-08-07T02:58:46.756" v="12" actId="20577"/>
        <pc:sldMkLst>
          <pc:docMk/>
          <pc:sldMk cId="2670080495" sldId="289"/>
        </pc:sldMkLst>
        <pc:spChg chg="mod">
          <ac:chgData name="Akash Levy" userId="0f662538-7453-45f3-952a-fc9f1a7c515e" providerId="ADAL" clId="{593DE006-A78F-1A44-90CA-63CFD0BF0D77}" dt="2020-08-07T02:58:46.756" v="12" actId="20577"/>
          <ac:spMkLst>
            <pc:docMk/>
            <pc:sldMk cId="2670080495" sldId="289"/>
            <ac:spMk id="2" creationId="{FC47B41E-90B5-D14B-82FA-CC03960D78D5}"/>
          </ac:spMkLst>
        </pc:spChg>
      </pc:sldChg>
      <pc:sldChg chg="addSp delSp modSp add mod setBg delDesignElem">
        <pc:chgData name="Akash Levy" userId="0f662538-7453-45f3-952a-fc9f1a7c515e" providerId="ADAL" clId="{593DE006-A78F-1A44-90CA-63CFD0BF0D77}" dt="2020-08-08T06:56:53.955" v="232" actId="20577"/>
        <pc:sldMkLst>
          <pc:docMk/>
          <pc:sldMk cId="234706686" sldId="299"/>
        </pc:sldMkLst>
        <pc:spChg chg="mod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" creationId="{FC47B41E-90B5-D14B-82FA-CC03960D78D5}"/>
          </ac:spMkLst>
        </pc:spChg>
        <pc:spChg chg="add del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1" creationId="{D4771268-CB57-404A-9271-370EB28F6090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6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8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3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5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3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8T06:56:53.955" v="232" actId="20577"/>
          <ac:graphicFrameMkLst>
            <pc:docMk/>
            <pc:sldMk cId="234706686" sldId="299"/>
            <ac:graphicFrameMk id="16" creationId="{6DFCCF45-5481-BF4A-8082-752758907726}"/>
          </ac:graphicFrameMkLst>
        </pc:graphicFrameChg>
      </pc:sldChg>
      <pc:sldChg chg="addSp delSp modSp add del mod setBg">
        <pc:chgData name="Akash Levy" userId="0f662538-7453-45f3-952a-fc9f1a7c515e" providerId="ADAL" clId="{593DE006-A78F-1A44-90CA-63CFD0BF0D77}" dt="2020-08-07T21:40:57.048" v="106" actId="2696"/>
        <pc:sldMkLst>
          <pc:docMk/>
          <pc:sldMk cId="398005232" sldId="300"/>
        </pc:sldMkLst>
        <pc:spChg chg="mo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2" creationId="{539C9AFE-744D-B64E-811F-5BD7788CE7C8}"/>
          </ac:spMkLst>
        </pc:spChg>
        <pc:spChg chg="del">
          <ac:chgData name="Akash Levy" userId="0f662538-7453-45f3-952a-fc9f1a7c515e" providerId="ADAL" clId="{593DE006-A78F-1A44-90CA-63CFD0BF0D77}" dt="2020-08-07T08:57:00.568" v="75" actId="931"/>
          <ac:spMkLst>
            <pc:docMk/>
            <pc:sldMk cId="398005232" sldId="300"/>
            <ac:spMk id="3" creationId="{A8A70700-1F66-F14A-85B0-9B93FA185E0A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7T08:57:03.674" v="76" actId="26606"/>
          <ac:picMkLst>
            <pc:docMk/>
            <pc:sldMk cId="398005232" sldId="300"/>
            <ac:picMk id="5" creationId="{9003658E-16E7-734B-92B4-2DC2AA4D33A3}"/>
          </ac:picMkLst>
        </pc:picChg>
      </pc:sldChg>
      <pc:sldChg chg="addSp delSp modSp add mod setBg">
        <pc:chgData name="Akash Levy" userId="0f662538-7453-45f3-952a-fc9f1a7c515e" providerId="ADAL" clId="{593DE006-A78F-1A44-90CA-63CFD0BF0D77}" dt="2020-08-08T10:30:37.802" v="268" actId="26606"/>
        <pc:sldMkLst>
          <pc:docMk/>
          <pc:sldMk cId="2945584954" sldId="301"/>
        </pc:sldMkLst>
        <pc:spChg chg="mo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2" creationId="{717067CB-3D09-A046-9EB4-C894F3604B77}"/>
          </ac:spMkLst>
        </pc:spChg>
        <pc:spChg chg="del">
          <ac:chgData name="Akash Levy" userId="0f662538-7453-45f3-952a-fc9f1a7c515e" providerId="ADAL" clId="{593DE006-A78F-1A44-90CA-63CFD0BF0D77}" dt="2020-08-08T10:30:33.949" v="267" actId="931"/>
          <ac:spMkLst>
            <pc:docMk/>
            <pc:sldMk cId="2945584954" sldId="301"/>
            <ac:spMk id="3" creationId="{517AEB37-14AF-714A-8B45-0676AE86C9EB}"/>
          </ac:spMkLst>
        </pc:spChg>
        <pc:spChg chg="ad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8T10:30:37.802" v="268" actId="26606"/>
          <ac:picMkLst>
            <pc:docMk/>
            <pc:sldMk cId="2945584954" sldId="301"/>
            <ac:picMk id="5" creationId="{DB56F2F0-43C4-434B-9404-FCA822BECAB0}"/>
          </ac:picMkLst>
        </pc:picChg>
      </pc:sldChg>
      <pc:sldChg chg="addSp delSp modSp add mod setBg delDesignElem">
        <pc:chgData name="Akash Levy" userId="0f662538-7453-45f3-952a-fc9f1a7c515e" providerId="ADAL" clId="{593DE006-A78F-1A44-90CA-63CFD0BF0D77}" dt="2020-08-10T10:52:05.590" v="388" actId="20577"/>
        <pc:sldMkLst>
          <pc:docMk/>
          <pc:sldMk cId="608987082" sldId="302"/>
        </pc:sldMkLst>
        <pc:spChg chg="mo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" creationId="{0DC20D0A-1987-9B4E-A869-51F473A5029A}"/>
          </ac:spMkLst>
        </pc:spChg>
        <pc:spChg chg="add del">
          <ac:chgData name="Akash Levy" userId="0f662538-7453-45f3-952a-fc9f1a7c515e" providerId="ADAL" clId="{593DE006-A78F-1A44-90CA-63CFD0BF0D77}" dt="2020-08-07T21:45:36.649" v="148" actId="26606"/>
          <ac:spMkLst>
            <pc:docMk/>
            <pc:sldMk cId="608987082" sldId="302"/>
            <ac:spMk id="2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5:36.649" v="148" actId="26606"/>
          <ac:spMkLst>
            <pc:docMk/>
            <pc:sldMk cId="608987082" sldId="302"/>
            <ac:spMk id="23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5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6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21:40:53.182" v="105"/>
          <ac:spMkLst>
            <pc:docMk/>
            <pc:sldMk cId="608987082" sldId="302"/>
            <ac:spMk id="88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40:53.182" v="105"/>
          <ac:spMkLst>
            <pc:docMk/>
            <pc:sldMk cId="608987082" sldId="302"/>
            <ac:spMk id="89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10T10:52:05.590" v="388" actId="20577"/>
          <ac:graphicFrameMkLst>
            <pc:docMk/>
            <pc:sldMk cId="608987082" sldId="302"/>
            <ac:graphicFrameMk id="16" creationId="{408DA692-8F4E-8F48-8516-BB1D21B94E8B}"/>
          </ac:graphicFrameMkLst>
        </pc:graphicFrameChg>
      </pc:sldChg>
      <pc:sldChg chg="addSp delSp modSp add mod setBg">
        <pc:chgData name="Akash Levy" userId="0f662538-7453-45f3-952a-fc9f1a7c515e" providerId="ADAL" clId="{593DE006-A78F-1A44-90CA-63CFD0BF0D77}" dt="2020-08-08T10:30:45.612" v="270" actId="26606"/>
        <pc:sldMkLst>
          <pc:docMk/>
          <pc:sldMk cId="2914539225" sldId="303"/>
        </pc:sldMkLst>
        <pc:spChg chg="mo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2" creationId="{717067CB-3D09-A046-9EB4-C894F3604B77}"/>
          </ac:spMkLst>
        </pc:spChg>
        <pc:spChg chg="del">
          <ac:chgData name="Akash Levy" userId="0f662538-7453-45f3-952a-fc9f1a7c515e" providerId="ADAL" clId="{593DE006-A78F-1A44-90CA-63CFD0BF0D77}" dt="2020-08-08T10:30:43.897" v="269" actId="931"/>
          <ac:spMkLst>
            <pc:docMk/>
            <pc:sldMk cId="2914539225" sldId="303"/>
            <ac:spMk id="3" creationId="{517AEB37-14AF-714A-8B45-0676AE86C9EB}"/>
          </ac:spMkLst>
        </pc:spChg>
        <pc:spChg chg="ad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8T10:30:45.612" v="270" actId="26606"/>
          <ac:picMkLst>
            <pc:docMk/>
            <pc:sldMk cId="2914539225" sldId="303"/>
            <ac:picMk id="5" creationId="{D7AA52B3-FD14-7540-B3BA-02EA79CDA9D0}"/>
          </ac:picMkLst>
        </pc:picChg>
      </pc:sldChg>
      <pc:sldChg chg="addSp delSp modSp add mod setBg delDesignElem">
        <pc:chgData name="Akash Levy" userId="0f662538-7453-45f3-952a-fc9f1a7c515e" providerId="ADAL" clId="{593DE006-A78F-1A44-90CA-63CFD0BF0D77}" dt="2020-08-08T10:25:57.867" v="266" actId="478"/>
        <pc:sldMkLst>
          <pc:docMk/>
          <pc:sldMk cId="1122651523" sldId="304"/>
        </pc:sldMkLst>
        <pc:spChg chg="add del">
          <ac:chgData name="Akash Levy" userId="0f662538-7453-45f3-952a-fc9f1a7c515e" providerId="ADAL" clId="{593DE006-A78F-1A44-90CA-63CFD0BF0D77}" dt="2020-08-07T21:46:03.588" v="153" actId="26606"/>
          <ac:spMkLst>
            <pc:docMk/>
            <pc:sldMk cId="1122651523" sldId="304"/>
            <ac:spMk id="2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6:03.588" v="153" actId="26606"/>
          <ac:spMkLst>
            <pc:docMk/>
            <pc:sldMk cId="1122651523" sldId="304"/>
            <ac:spMk id="23" creationId="{047C8CCB-F95D-4249-92DD-651249D3535A}"/>
          </ac:spMkLst>
        </pc:spChg>
        <pc:spChg chg="add del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25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26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31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33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21:46:00.228" v="151"/>
          <ac:spMkLst>
            <pc:docMk/>
            <pc:sldMk cId="1122651523" sldId="304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46:00.228" v="151"/>
          <ac:spMkLst>
            <pc:docMk/>
            <pc:sldMk cId="1122651523" sldId="304"/>
            <ac:spMk id="53" creationId="{047C8CCB-F95D-4249-92DD-651249D3535A}"/>
          </ac:spMkLst>
        </pc:spChg>
        <pc:graphicFrameChg chg="add del mod">
          <ac:chgData name="Akash Levy" userId="0f662538-7453-45f3-952a-fc9f1a7c515e" providerId="ADAL" clId="{593DE006-A78F-1A44-90CA-63CFD0BF0D77}" dt="2020-08-08T10:25:57.867" v="266" actId="478"/>
          <ac:graphicFrameMkLst>
            <pc:docMk/>
            <pc:sldMk cId="1122651523" sldId="304"/>
            <ac:graphicFrameMk id="4" creationId="{CCB6D307-F382-A043-95FB-8C6CDEE4D777}"/>
          </ac:graphicFrameMkLst>
        </pc:graphicFrameChg>
        <pc:graphicFrameChg chg="mod modGraphic">
          <ac:chgData name="Akash Levy" userId="0f662538-7453-45f3-952a-fc9f1a7c515e" providerId="ADAL" clId="{593DE006-A78F-1A44-90CA-63CFD0BF0D77}" dt="2020-08-08T10:25:53.864" v="265" actId="20577"/>
          <ac:graphicFrameMkLst>
            <pc:docMk/>
            <pc:sldMk cId="1122651523" sldId="304"/>
            <ac:graphicFrameMk id="16" creationId="{6DFCCF45-5481-BF4A-8082-752758907726}"/>
          </ac:graphicFrameMkLst>
        </pc:graphicFrameChg>
      </pc:sldChg>
      <pc:sldChg chg="modSp add mod">
        <pc:chgData name="Akash Levy" userId="0f662538-7453-45f3-952a-fc9f1a7c515e" providerId="ADAL" clId="{593DE006-A78F-1A44-90CA-63CFD0BF0D77}" dt="2020-08-10T05:43:38.790" v="329" actId="14826"/>
        <pc:sldMkLst>
          <pc:docMk/>
          <pc:sldMk cId="46029948" sldId="305"/>
        </pc:sldMkLst>
        <pc:spChg chg="mod">
          <ac:chgData name="Akash Levy" userId="0f662538-7453-45f3-952a-fc9f1a7c515e" providerId="ADAL" clId="{593DE006-A78F-1A44-90CA-63CFD0BF0D77}" dt="2020-08-09T06:18:57.935" v="310" actId="20577"/>
          <ac:spMkLst>
            <pc:docMk/>
            <pc:sldMk cId="46029948" sldId="305"/>
            <ac:spMk id="2" creationId="{0DC20D0A-1987-9B4E-A869-51F473A5029A}"/>
          </ac:spMkLst>
        </pc:spChg>
        <pc:picChg chg="mod">
          <ac:chgData name="Akash Levy" userId="0f662538-7453-45f3-952a-fc9f1a7c515e" providerId="ADAL" clId="{593DE006-A78F-1A44-90CA-63CFD0BF0D77}" dt="2020-08-10T05:43:38.790" v="329" actId="14826"/>
          <ac:picMkLst>
            <pc:docMk/>
            <pc:sldMk cId="46029948" sldId="305"/>
            <ac:picMk id="6" creationId="{B9A7FAC3-633F-DC4C-A765-A9F602BD6C78}"/>
          </ac:picMkLst>
        </pc:picChg>
      </pc:sldChg>
      <pc:sldChg chg="addSp delSp add del setBg delDesignElem">
        <pc:chgData name="Akash Levy" userId="0f662538-7453-45f3-952a-fc9f1a7c515e" providerId="ADAL" clId="{593DE006-A78F-1A44-90CA-63CFD0BF0D77}" dt="2020-08-07T21:50:59.209" v="166"/>
        <pc:sldMkLst>
          <pc:docMk/>
          <pc:sldMk cId="226812735" sldId="305"/>
        </pc:sldMkLst>
        <pc:spChg chg="add del">
          <ac:chgData name="Akash Levy" userId="0f662538-7453-45f3-952a-fc9f1a7c515e" providerId="ADAL" clId="{593DE006-A78F-1A44-90CA-63CFD0BF0D77}" dt="2020-08-07T21:50:59.209" v="166"/>
          <ac:spMkLst>
            <pc:docMk/>
            <pc:sldMk cId="226812735" sldId="305"/>
            <ac:spMk id="37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50:59.209" v="166"/>
          <ac:spMkLst>
            <pc:docMk/>
            <pc:sldMk cId="226812735" sldId="305"/>
            <ac:spMk id="39" creationId="{047C8CCB-F95D-4249-92DD-651249D3535A}"/>
          </ac:spMkLst>
        </pc:spChg>
      </pc:sldChg>
      <pc:sldChg chg="addSp delSp modSp add del mod">
        <pc:chgData name="Akash Levy" userId="0f662538-7453-45f3-952a-fc9f1a7c515e" providerId="ADAL" clId="{593DE006-A78F-1A44-90CA-63CFD0BF0D77}" dt="2020-08-07T21:50:42.342" v="163" actId="2696"/>
        <pc:sldMkLst>
          <pc:docMk/>
          <pc:sldMk cId="383883964" sldId="305"/>
        </pc:sldMkLst>
        <pc:spChg chg="del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3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8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60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7T21:50:30.936" v="162" actId="26606"/>
          <ac:graphicFrameMkLst>
            <pc:docMk/>
            <pc:sldMk cId="383883964" sldId="305"/>
            <ac:graphicFrameMk id="16" creationId="{6DFCCF45-5481-BF4A-8082-752758907726}"/>
          </ac:graphicFrameMkLst>
        </pc:graphicFrameChg>
      </pc:sldChg>
      <pc:sldChg chg="addSp delSp add del setBg delDesignElem">
        <pc:chgData name="Akash Levy" userId="0f662538-7453-45f3-952a-fc9f1a7c515e" providerId="ADAL" clId="{593DE006-A78F-1A44-90CA-63CFD0BF0D77}" dt="2020-08-07T21:50:19.820" v="159"/>
        <pc:sldMkLst>
          <pc:docMk/>
          <pc:sldMk cId="1210417359" sldId="305"/>
        </pc:sldMkLst>
        <pc:spChg chg="add del">
          <ac:chgData name="Akash Levy" userId="0f662538-7453-45f3-952a-fc9f1a7c515e" providerId="ADAL" clId="{593DE006-A78F-1A44-90CA-63CFD0BF0D77}" dt="2020-08-07T21:50:19.820" v="159"/>
          <ac:spMkLst>
            <pc:docMk/>
            <pc:sldMk cId="1210417359" sldId="305"/>
            <ac:spMk id="5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50:19.820" v="159"/>
          <ac:spMkLst>
            <pc:docMk/>
            <pc:sldMk cId="1210417359" sldId="305"/>
            <ac:spMk id="53" creationId="{047C8CCB-F95D-4249-92DD-651249D3535A}"/>
          </ac:spMkLst>
        </pc:spChg>
      </pc:sldChg>
      <pc:sldChg chg="delSp modSp add mod">
        <pc:chgData name="Akash Levy" userId="0f662538-7453-45f3-952a-fc9f1a7c515e" providerId="ADAL" clId="{593DE006-A78F-1A44-90CA-63CFD0BF0D77}" dt="2020-08-10T01:25:14.225" v="328" actId="478"/>
        <pc:sldMkLst>
          <pc:docMk/>
          <pc:sldMk cId="1354862355" sldId="306"/>
        </pc:sldMkLst>
        <pc:spChg chg="mod">
          <ac:chgData name="Akash Levy" userId="0f662538-7453-45f3-952a-fc9f1a7c515e" providerId="ADAL" clId="{593DE006-A78F-1A44-90CA-63CFD0BF0D77}" dt="2020-08-10T01:25:13.298" v="327" actId="20577"/>
          <ac:spMkLst>
            <pc:docMk/>
            <pc:sldMk cId="1354862355" sldId="306"/>
            <ac:spMk id="2" creationId="{FAEACA96-64F6-BC4F-9132-A1706242999D}"/>
          </ac:spMkLst>
        </pc:spChg>
        <pc:picChg chg="del">
          <ac:chgData name="Akash Levy" userId="0f662538-7453-45f3-952a-fc9f1a7c515e" providerId="ADAL" clId="{593DE006-A78F-1A44-90CA-63CFD0BF0D77}" dt="2020-08-10T01:25:14.225" v="328" actId="478"/>
          <ac:picMkLst>
            <pc:docMk/>
            <pc:sldMk cId="1354862355" sldId="306"/>
            <ac:picMk id="8" creationId="{A7CE2980-4608-2945-9765-31E8C4E975D8}"/>
          </ac:picMkLst>
        </pc:picChg>
      </pc:sldChg>
      <pc:sldChg chg="modSp add mod">
        <pc:chgData name="Akash Levy" userId="0f662538-7453-45f3-952a-fc9f1a7c515e" providerId="ADAL" clId="{593DE006-A78F-1A44-90CA-63CFD0BF0D77}" dt="2020-08-10T10:59:55.886" v="394" actId="14826"/>
        <pc:sldMkLst>
          <pc:docMk/>
          <pc:sldMk cId="3981811176" sldId="307"/>
        </pc:sldMkLst>
        <pc:spChg chg="mod">
          <ac:chgData name="Akash Levy" userId="0f662538-7453-45f3-952a-fc9f1a7c515e" providerId="ADAL" clId="{593DE006-A78F-1A44-90CA-63CFD0BF0D77}" dt="2020-08-10T10:59:35.778" v="391" actId="20577"/>
          <ac:spMkLst>
            <pc:docMk/>
            <pc:sldMk cId="3981811176" sldId="307"/>
            <ac:spMk id="2" creationId="{0DC20D0A-1987-9B4E-A869-51F473A5029A}"/>
          </ac:spMkLst>
        </pc:spChg>
        <pc:picChg chg="mod">
          <ac:chgData name="Akash Levy" userId="0f662538-7453-45f3-952a-fc9f1a7c515e" providerId="ADAL" clId="{593DE006-A78F-1A44-90CA-63CFD0BF0D77}" dt="2020-08-10T10:59:55.886" v="394" actId="14826"/>
          <ac:picMkLst>
            <pc:docMk/>
            <pc:sldMk cId="3981811176" sldId="307"/>
            <ac:picMk id="6" creationId="{B9A7FAC3-633F-DC4C-A765-A9F602BD6C7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8/4/20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83560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705595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TODO List (In Order)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numCol="2" anchor="t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500" dirty="0"/>
              <a:t>Optimize ISPP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ISPP on 4K more cells and add to previously collected data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 in steps of 0.2 (6)</a:t>
            </a:r>
          </a:p>
          <a:p>
            <a:pPr lvl="1"/>
            <a:r>
              <a:rPr lang="en-US" sz="1500" dirty="0"/>
              <a:t>Total: 36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BL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SDCFC on 8K cells (</a:t>
            </a:r>
            <a:r>
              <a:rPr lang="en-US" sz="1500" dirty="0" err="1"/>
              <a:t>addr</a:t>
            </a:r>
            <a:r>
              <a:rPr lang="en-US" sz="1500" dirty="0"/>
              <a:t> 10240 -&gt; 8K)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Redo sweeps on 50 cells with 10 per cell using proper step sizes</a:t>
            </a:r>
            <a:endParaRPr lang="en-US" sz="1100" dirty="0"/>
          </a:p>
          <a:p>
            <a:pPr lvl="1"/>
            <a:r>
              <a:rPr lang="en-US" sz="1500" dirty="0"/>
              <a:t>7.5 kOhm slope measurement</a:t>
            </a:r>
          </a:p>
          <a:p>
            <a:pPr lvl="1"/>
            <a:r>
              <a:rPr lang="en-US" sz="1500" dirty="0"/>
              <a:t>0.05V step size starting from 0V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FPPVv2 on 8K cells (with 2000 attempts)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Endurance testing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2bpc repeat all steps above</a:t>
            </a:r>
          </a:p>
          <a:p>
            <a:r>
              <a:rPr lang="en-US" sz="1500" dirty="0"/>
              <a:t>Chip 2</a:t>
            </a:r>
          </a:p>
          <a:p>
            <a:pPr lvl="1"/>
            <a:r>
              <a:rPr lang="en-US" sz="1100" dirty="0"/>
              <a:t>Do FPPV sweep and find coarse settings</a:t>
            </a:r>
          </a:p>
          <a:p>
            <a:pPr lvl="1"/>
            <a:r>
              <a:rPr lang="en-US" sz="1100" dirty="0"/>
              <a:t>Redo evaluation on 8K cells</a:t>
            </a:r>
          </a:p>
          <a:p>
            <a:pPr lvl="1"/>
            <a:r>
              <a:rPr lang="en-US" sz="1100" dirty="0"/>
              <a:t>Redo 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2</a:t>
            </a:r>
          </a:p>
        </p:txBody>
      </p:sp>
    </p:spTree>
    <p:extLst>
      <p:ext uri="{BB962C8B-B14F-4D97-AF65-F5344CB8AC3E}">
        <p14:creationId xmlns:p14="http://schemas.microsoft.com/office/powerpoint/2010/main" val="135486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819</Words>
  <Application>Microsoft Macintosh PowerPoint</Application>
  <PresentationFormat>Widescreen</PresentationFormat>
  <Paragraphs>328</Paragraphs>
  <Slides>40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Office Theme</vt:lpstr>
      <vt:lpstr>Updates 8/4/20</vt:lpstr>
      <vt:lpstr>Overview</vt:lpstr>
      <vt:lpstr>TODO List (In Order)</vt:lpstr>
      <vt:lpstr>Sweep Plots</vt:lpstr>
      <vt:lpstr>Sweep Plots: FPPV VWL Chip 1</vt:lpstr>
      <vt:lpstr>Sweep Plots: FPPV VWL Chip 2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Backup</vt:lpstr>
      <vt:lpstr>3bpc Pre-Optimization Parameters </vt:lpstr>
      <vt:lpstr>2bpc Pre-Optimization Parameters 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8/4/20</dc:title>
  <dc:creator>Akash Levy</dc:creator>
  <cp:lastModifiedBy>Akash Levy</cp:lastModifiedBy>
  <cp:revision>1</cp:revision>
  <dcterms:created xsi:type="dcterms:W3CDTF">2020-08-08T10:30:45Z</dcterms:created>
  <dcterms:modified xsi:type="dcterms:W3CDTF">2020-08-10T11:00:03Z</dcterms:modified>
</cp:coreProperties>
</file>