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292" r:id="rId10"/>
    <p:sldId id="270" r:id="rId11"/>
    <p:sldId id="261" r:id="rId12"/>
    <p:sldId id="273" r:id="rId13"/>
    <p:sldId id="274" r:id="rId14"/>
    <p:sldId id="278" r:id="rId15"/>
    <p:sldId id="262" r:id="rId16"/>
    <p:sldId id="308" r:id="rId17"/>
    <p:sldId id="269" r:id="rId18"/>
    <p:sldId id="295" r:id="rId19"/>
    <p:sldId id="297" r:id="rId20"/>
    <p:sldId id="298" r:id="rId21"/>
    <p:sldId id="301" r:id="rId22"/>
    <p:sldId id="303" r:id="rId23"/>
    <p:sldId id="304" r:id="rId24"/>
    <p:sldId id="305" r:id="rId25"/>
    <p:sldId id="307" r:id="rId26"/>
    <p:sldId id="302" r:id="rId27"/>
    <p:sldId id="293" r:id="rId28"/>
    <p:sldId id="281" r:id="rId29"/>
    <p:sldId id="282" r:id="rId30"/>
    <p:sldId id="264" r:id="rId31"/>
    <p:sldId id="312" r:id="rId32"/>
    <p:sldId id="309" r:id="rId33"/>
    <p:sldId id="311" r:id="rId34"/>
    <p:sldId id="294" r:id="rId35"/>
    <p:sldId id="289" r:id="rId36"/>
    <p:sldId id="299" r:id="rId37"/>
    <p:sldId id="310" r:id="rId38"/>
    <p:sldId id="277" r:id="rId39"/>
    <p:sldId id="279" r:id="rId40"/>
    <p:sldId id="272" r:id="rId41"/>
    <p:sldId id="276" r:id="rId42"/>
    <p:sldId id="283" r:id="rId43"/>
    <p:sldId id="28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5084"/>
  </p:normalViewPr>
  <p:slideViewPr>
    <p:cSldViewPr snapToGrid="0" snapToObjects="1">
      <p:cViewPr>
        <p:scale>
          <a:sx n="113" d="100"/>
          <a:sy n="113" d="100"/>
        </p:scale>
        <p:origin x="28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8/12/20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983707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824</Words>
  <Application>Microsoft Macintosh PowerPoint</Application>
  <PresentationFormat>Widescreen</PresentationFormat>
  <Paragraphs>377</Paragraphs>
  <Slides>43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Updates 8/12/20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8/12/20</dc:title>
  <dc:creator>Akash Levy</dc:creator>
  <cp:lastModifiedBy>Akash Levy</cp:lastModifiedBy>
  <cp:revision>2</cp:revision>
  <dcterms:created xsi:type="dcterms:W3CDTF">2020-08-13T01:18:07Z</dcterms:created>
  <dcterms:modified xsi:type="dcterms:W3CDTF">2020-08-13T01:28:08Z</dcterms:modified>
</cp:coreProperties>
</file>