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08"/>
  </p:normalViewPr>
  <p:slideViewPr>
    <p:cSldViewPr snapToGrid="0" snapToObjects="1">
      <p:cViewPr varScale="1">
        <p:scale>
          <a:sx n="90" d="100"/>
          <a:sy n="90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141C-E33B-EB46-B43C-2523A9E64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0B19E-FF26-B645-BC90-92BE8017A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4C40-6F07-D74F-A27C-392CE3AE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175-3399-4547-93F5-8554D9AB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FB92-2C88-0649-BC0D-62373224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6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A8A1-97E8-EC42-89A6-A54F1C3C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CB008D-0579-1243-8CF7-62E5B6F1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A59BE-45AC-EC4B-AF8F-85D3BFC1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3ADF6-4225-BB46-89C9-1637500E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2EEE1-36E9-EC4F-A30F-9CE4D24E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8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25C5E-8AB5-5B4D-8FA1-32239E187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9E93F-9381-004A-812D-E8D1150D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30552-D1B2-CC42-B69D-E3FEDECC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CB80C-9D90-1D46-B06F-CFD6875D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ACEE-0E98-644E-B0DA-15489D60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A403-4619-E444-ABE1-C02D09E3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1C6E-9D8F-1E49-B9ED-6D190227E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DC58-1F63-6544-8FBA-CAAEF634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356D7-01EC-744A-A24B-F2A347E0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C6B31-E689-694C-84BE-2844F25A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3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F0B1F-F683-9D45-ACF9-07B7BA9D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092F2-74D6-2143-B032-23598549D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8B4F7-0761-7748-97C3-6F63CBC1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88F78-334B-2747-9071-C0964C89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FA67-A45C-6D45-8CA7-9FEDD9B9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0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E3D7-7258-4C49-BE04-2EEF8107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3016-FB26-9A44-BF74-02DF9E774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3606B-0FFC-524E-A227-C5BB17206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5C213-6D3B-D544-BAEC-1C208808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52EE8-187C-7A4E-96E5-3067DB69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37B5D-4531-DE4B-9183-07F93F78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FE85-C75E-F441-8AE7-08324486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AAE77-87D8-AB42-91AA-EAEF7AB7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F76AD-19B3-BA4F-8D0A-5C44B236F9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B7B83-8CBC-2E4B-A0ED-A6A824F54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3412E-2287-7A41-B053-BEF613E97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4A55AD-9290-4F45-B895-77653102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0E29A-BF7B-C34F-A9E5-2D1EABCD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DE4994-4474-8849-BBE0-FB6F0189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8771-D963-6945-A5A7-08AF1DD3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3768C-47A8-9242-8987-C77276E1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24EE1-9A34-D145-B637-46C10545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EC966-46DC-5D43-A906-A0D8FD2C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6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DCFBF-2320-FD4C-ABF8-9A5295D7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122173-325F-8349-9758-73F7DB28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B9E58-A286-3347-A050-82DA6D66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8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F21A-6BAA-DE4B-8D8D-9584AE161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8BD4-405B-B14F-8533-2FFB40FD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6A97-1FE3-B84F-BE7C-54B3C8EE5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86DA7-5277-3745-BA1F-C91E4F1D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6369D-BDF8-AA4D-89E1-04ADDA00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E3B0F-17C7-F443-90F9-7875376B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2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C1FAE-BCE8-934C-B9AA-F32F9A64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1AAAC-51A0-CE42-B707-13B50F517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447EA-C320-C443-BCD9-60ED893C4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EA7F0-8240-E440-A85B-08FDC596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F2DD-93B6-1B4F-AEA0-08635646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6D100-85BF-F045-940D-7C68E179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5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FF776-20D8-F643-8830-313C3C1C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86319-4C7C-1342-BD36-1465EEE1C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3F606-0F3E-8844-9925-05AEC4350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6CC7D-369E-AE45-8923-DAA5B097803D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B3F47-7B9C-2248-8C2D-3F533A901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4BA98-B054-0E49-AA60-9F782565C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D7C2-30E6-4647-BD2E-CB69559E1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0D22-9683-244D-BDFB-3C45F2597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Updates 6/1/20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4DDB0-1A8C-2941-AF33-A2F325D55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0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Updates 6/1/20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6/1/20</dc:title>
  <dc:creator>Akash Levy</dc:creator>
  <cp:lastModifiedBy>Akash Levy</cp:lastModifiedBy>
  <cp:revision>1</cp:revision>
  <dcterms:created xsi:type="dcterms:W3CDTF">2020-06-02T00:06:13Z</dcterms:created>
  <dcterms:modified xsi:type="dcterms:W3CDTF">2020-06-02T00:06:42Z</dcterms:modified>
</cp:coreProperties>
</file>