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91" r:id="rId4"/>
    <p:sldId id="257" r:id="rId5"/>
    <p:sldId id="285" r:id="rId6"/>
    <p:sldId id="286" r:id="rId7"/>
    <p:sldId id="287" r:id="rId8"/>
    <p:sldId id="288" r:id="rId9"/>
    <p:sldId id="313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308" r:id="rId18"/>
    <p:sldId id="269" r:id="rId19"/>
    <p:sldId id="295" r:id="rId20"/>
    <p:sldId id="297" r:id="rId21"/>
    <p:sldId id="298" r:id="rId22"/>
    <p:sldId id="301" r:id="rId23"/>
    <p:sldId id="303" r:id="rId24"/>
    <p:sldId id="304" r:id="rId25"/>
    <p:sldId id="305" r:id="rId26"/>
    <p:sldId id="307" r:id="rId27"/>
    <p:sldId id="302" r:id="rId28"/>
    <p:sldId id="293" r:id="rId29"/>
    <p:sldId id="281" r:id="rId30"/>
    <p:sldId id="282" r:id="rId31"/>
    <p:sldId id="277" r:id="rId32"/>
    <p:sldId id="312" r:id="rId33"/>
    <p:sldId id="309" r:id="rId34"/>
    <p:sldId id="311" r:id="rId35"/>
    <p:sldId id="294" r:id="rId36"/>
    <p:sldId id="289" r:id="rId37"/>
    <p:sldId id="299" r:id="rId38"/>
    <p:sldId id="310" r:id="rId39"/>
    <p:sldId id="314" r:id="rId40"/>
    <p:sldId id="279" r:id="rId41"/>
    <p:sldId id="284" r:id="rId42"/>
    <p:sldId id="31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2B05"/>
    <a:srgbClr val="C0D9FF"/>
    <a:srgbClr val="00B050"/>
    <a:srgbClr val="ABC0E4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75E92-225D-EC4E-BDD8-FE6010D438FE}" v="24" dt="2020-09-28T11:56:22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5130"/>
  </p:normalViewPr>
  <p:slideViewPr>
    <p:cSldViewPr snapToGrid="0" snapToObjects="1">
      <p:cViewPr varScale="1">
        <p:scale>
          <a:sx n="115" d="100"/>
          <a:sy n="115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9/21/20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7" y="1193370"/>
            <a:ext cx="5937944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4295" y="968502"/>
            <a:ext cx="655680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71455"/>
            <a:ext cx="6574649" cy="41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6" cy="41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4611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35.53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3858"/>
            <a:ext cx="5488733" cy="49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0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D97EF-0DC8-674E-8B0B-A0B028F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EC84-BAF6-2249-894D-8136703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establishing the context surrounding our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05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 (Full)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82777"/>
              </p:ext>
            </p:extLst>
          </p:nvPr>
        </p:nvGraphicFramePr>
        <p:xfrm>
          <a:off x="4038600" y="1565934"/>
          <a:ext cx="7188202" cy="39076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849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863336">
                  <a:extLst>
                    <a:ext uri="{9D8B030D-6E8A-4147-A177-3AD203B41FA5}">
                      <a16:colId xmlns:a16="http://schemas.microsoft.com/office/drawing/2014/main" val="1797266975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632163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1051163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164309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1002810">
                  <a:extLst>
                    <a:ext uri="{9D8B030D-6E8A-4147-A177-3AD203B41FA5}">
                      <a16:colId xmlns:a16="http://schemas.microsoft.com/office/drawing/2014/main" val="1973838966"/>
                    </a:ext>
                  </a:extLst>
                </a:gridCol>
                <a:gridCol w="107524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743179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Ref.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Algo. Family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Bits-per-cell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of Cells Measured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Efficient Ranges/Gaps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Endurance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Retention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work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SDCFC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16,384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9024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01001"/>
                  </a:ext>
                </a:extLst>
              </a:tr>
              <a:tr h="373303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7,746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[11]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4,096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1037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multi-level 40nm </a:t>
            </a:r>
            <a:r>
              <a:rPr lang="en-US" sz="1700" dirty="0" err="1">
                <a:solidFill>
                  <a:schemeClr val="bg1"/>
                </a:solidFill>
              </a:rPr>
              <a:t>WOx</a:t>
            </a:r>
            <a:r>
              <a:rPr lang="en-US" sz="1700" i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Demonstration of low power 3-bit multilevel cell characteristics in a </a:t>
            </a:r>
            <a:r>
              <a:rPr lang="en-US" sz="1700" dirty="0" err="1">
                <a:solidFill>
                  <a:schemeClr val="bg1"/>
                </a:solidFill>
              </a:rPr>
              <a:t>TaO</a:t>
            </a:r>
            <a:r>
              <a:rPr lang="en-US" sz="1700" i="1" dirty="0" err="1">
                <a:solidFill>
                  <a:schemeClr val="bg1"/>
                </a:solidFill>
              </a:rPr>
              <a:t>x</a:t>
            </a:r>
            <a:r>
              <a:rPr lang="en-US" sz="1700" dirty="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5D7F3A6-860A-B848-B101-BCB134A2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49742" y="3644264"/>
            <a:ext cx="5486400" cy="3657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47660A-D085-9647-9FDD-BCD4F031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49742" y="-187840"/>
            <a:ext cx="548640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D886E-F1E4-0E43-A40F-AF7337A394D1}"/>
              </a:ext>
            </a:extLst>
          </p:cNvPr>
          <p:cNvSpPr txBox="1"/>
          <p:nvPr/>
        </p:nvSpPr>
        <p:spPr>
          <a:xfrm>
            <a:off x="4480047" y="0"/>
            <a:ext cx="43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VBL Start/Step Parameter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403E4-3569-9C41-A7C4-C17BF46F5F98}"/>
              </a:ext>
            </a:extLst>
          </p:cNvPr>
          <p:cNvSpPr txBox="1"/>
          <p:nvPr/>
        </p:nvSpPr>
        <p:spPr>
          <a:xfrm>
            <a:off x="4480047" y="3767975"/>
            <a:ext cx="43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VSL Start/Step Parameter Tuning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482C9-7C24-DB49-97C2-1B20F1C20CD4}"/>
              </a:ext>
            </a:extLst>
          </p:cNvPr>
          <p:cNvSpPr txBox="1"/>
          <p:nvPr/>
        </p:nvSpPr>
        <p:spPr>
          <a:xfrm>
            <a:off x="6192732" y="974924"/>
            <a:ext cx="1495926" cy="57708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163A40BE-1889-F941-8F69-FC3F7F0D9ACC}"/>
              </a:ext>
            </a:extLst>
          </p:cNvPr>
          <p:cNvSpPr/>
          <p:nvPr/>
        </p:nvSpPr>
        <p:spPr>
          <a:xfrm>
            <a:off x="5510942" y="2430572"/>
            <a:ext cx="238038" cy="2380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98EB39-AB1B-C24A-A4AE-B0F4C70FDC19}"/>
              </a:ext>
            </a:extLst>
          </p:cNvPr>
          <p:cNvCxnSpPr>
            <a:cxnSpLocks/>
          </p:cNvCxnSpPr>
          <p:nvPr/>
        </p:nvCxnSpPr>
        <p:spPr>
          <a:xfrm flipH="1">
            <a:off x="5690361" y="1552005"/>
            <a:ext cx="502370" cy="943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2B12DD-AF24-D448-8E17-CA7B666C0D70}"/>
              </a:ext>
            </a:extLst>
          </p:cNvPr>
          <p:cNvCxnSpPr>
            <a:cxnSpLocks/>
          </p:cNvCxnSpPr>
          <p:nvPr/>
        </p:nvCxnSpPr>
        <p:spPr>
          <a:xfrm flipH="1">
            <a:off x="5629961" y="5166267"/>
            <a:ext cx="804616" cy="1212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89DDA7-6BEE-C240-ADB5-B3644C413FE9}"/>
              </a:ext>
            </a:extLst>
          </p:cNvPr>
          <p:cNvSpPr txBox="1"/>
          <p:nvPr/>
        </p:nvSpPr>
        <p:spPr>
          <a:xfrm>
            <a:off x="6434577" y="4569837"/>
            <a:ext cx="1474470" cy="5964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C507E867-9CE8-9A4B-911E-431F97B352D5}"/>
              </a:ext>
            </a:extLst>
          </p:cNvPr>
          <p:cNvSpPr/>
          <p:nvPr/>
        </p:nvSpPr>
        <p:spPr>
          <a:xfrm>
            <a:off x="5471778" y="6263534"/>
            <a:ext cx="238038" cy="2380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38D39-4A44-9A4F-B5BE-FB52B911B197}"/>
              </a:ext>
            </a:extLst>
          </p:cNvPr>
          <p:cNvSpPr txBox="1"/>
          <p:nvPr/>
        </p:nvSpPr>
        <p:spPr>
          <a:xfrm>
            <a:off x="3993491" y="155200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2C9E7B-D6C0-B941-971B-1ADF85C88F0E}"/>
              </a:ext>
            </a:extLst>
          </p:cNvPr>
          <p:cNvSpPr txBox="1"/>
          <p:nvPr/>
        </p:nvSpPr>
        <p:spPr>
          <a:xfrm>
            <a:off x="3993491" y="530092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741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99C6-7744-3D45-B6ED-6E6DF4F9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97C46-0E7E-054C-95C0-89620011E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600" y="2718594"/>
            <a:ext cx="4368800" cy="2565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394AA-8C54-804F-8189-B2BE0A4D52C3}"/>
              </a:ext>
            </a:extLst>
          </p:cNvPr>
          <p:cNvSpPr txBox="1"/>
          <p:nvPr/>
        </p:nvSpPr>
        <p:spPr>
          <a:xfrm rot="470506">
            <a:off x="5626139" y="4111750"/>
            <a:ext cx="65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Tail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4DEB4-1768-B547-9FBE-2C67926C3410}"/>
              </a:ext>
            </a:extLst>
          </p:cNvPr>
          <p:cNvSpPr txBox="1"/>
          <p:nvPr/>
        </p:nvSpPr>
        <p:spPr>
          <a:xfrm>
            <a:off x="5746931" y="3152001"/>
            <a:ext cx="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&gt;250 pulses required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CB1440-4A6C-3A44-A0ED-21FD427A1456}"/>
              </a:ext>
            </a:extLst>
          </p:cNvPr>
          <p:cNvSpPr/>
          <p:nvPr/>
        </p:nvSpPr>
        <p:spPr>
          <a:xfrm rot="581235">
            <a:off x="5155237" y="4405275"/>
            <a:ext cx="1830809" cy="342613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255FA70-1218-F748-B988-9027753A8EE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6354868" y="3501106"/>
            <a:ext cx="461666" cy="68678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8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8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4FB78-842B-974B-97C8-5F9C9C4B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Sweep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FD302-2C6D-1E43-B248-1E071242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A049B7-A2AE-8E48-A7ED-AF2E29B8D2D6}"/>
              </a:ext>
            </a:extLst>
          </p:cNvPr>
          <p:cNvSpPr txBox="1"/>
          <p:nvPr/>
        </p:nvSpPr>
        <p:spPr>
          <a:xfrm>
            <a:off x="5564109" y="4209953"/>
            <a:ext cx="1509451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-2.7 kΩ/V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529CD-53FA-A041-9C5C-8C61211A005A}"/>
              </a:ext>
            </a:extLst>
          </p:cNvPr>
          <p:cNvSpPr txBox="1"/>
          <p:nvPr/>
        </p:nvSpPr>
        <p:spPr>
          <a:xfrm>
            <a:off x="5226701" y="2485453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10.1 kΩ/V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63438-160C-BA4D-BE08-5034EEB87F23}"/>
              </a:ext>
            </a:extLst>
          </p:cNvPr>
          <p:cNvSpPr txBox="1"/>
          <p:nvPr/>
        </p:nvSpPr>
        <p:spPr>
          <a:xfrm>
            <a:off x="5618918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VSL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C5378-0C72-3F42-B4E4-CD536CF09190}"/>
              </a:ext>
            </a:extLst>
          </p:cNvPr>
          <p:cNvSpPr txBox="1"/>
          <p:nvPr/>
        </p:nvSpPr>
        <p:spPr>
          <a:xfrm>
            <a:off x="5940926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VBL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4263C-0059-234E-99F2-7AAE10F37623}"/>
              </a:ext>
            </a:extLst>
          </p:cNvPr>
          <p:cNvSpPr txBox="1"/>
          <p:nvPr/>
        </p:nvSpPr>
        <p:spPr>
          <a:xfrm>
            <a:off x="8094028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867B76A-BB91-3B43-9BAE-BAA6CCE91F4E}"/>
              </a:ext>
            </a:extLst>
          </p:cNvPr>
          <p:cNvSpPr/>
          <p:nvPr/>
        </p:nvSpPr>
        <p:spPr>
          <a:xfrm>
            <a:off x="7097271" y="2991169"/>
            <a:ext cx="1580505" cy="455391"/>
          </a:xfrm>
          <a:prstGeom prst="rightArrow">
            <a:avLst>
              <a:gd name="adj1" fmla="val 69589"/>
              <a:gd name="adj2" fmla="val 50000"/>
            </a:avLst>
          </a:prstGeom>
          <a:solidFill>
            <a:srgbClr val="4472C4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Slope++ for VWL Knob</a:t>
            </a:r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FCB2AE4F-7CF9-0A44-B593-724318ACC8C7}"/>
              </a:ext>
            </a:extLst>
          </p:cNvPr>
          <p:cNvSpPr/>
          <p:nvPr/>
        </p:nvSpPr>
        <p:spPr>
          <a:xfrm rot="10800000">
            <a:off x="10232053" y="2066050"/>
            <a:ext cx="557561" cy="2374553"/>
          </a:xfrm>
          <a:prstGeom prst="upDownArrow">
            <a:avLst/>
          </a:prstGeom>
          <a:gradFill>
            <a:gsLst>
              <a:gs pos="0">
                <a:srgbClr val="00B050">
                  <a:lumMod val="70000"/>
                  <a:lumOff val="30000"/>
                </a:srgbClr>
              </a:gs>
              <a:gs pos="50000">
                <a:schemeClr val="bg1"/>
              </a:gs>
              <a:gs pos="100000">
                <a:srgbClr val="FF2B05">
                  <a:lumMod val="70000"/>
                  <a:lumOff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8843A-EEBE-7046-AD3F-E1D031DD49E9}"/>
              </a:ext>
            </a:extLst>
          </p:cNvPr>
          <p:cNvSpPr txBox="1"/>
          <p:nvPr/>
        </p:nvSpPr>
        <p:spPr>
          <a:xfrm rot="16200000">
            <a:off x="10253391" y="376475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1FF0B-DCBF-1345-93E6-DD2F8611070B}"/>
              </a:ext>
            </a:extLst>
          </p:cNvPr>
          <p:cNvSpPr txBox="1"/>
          <p:nvPr/>
        </p:nvSpPr>
        <p:spPr>
          <a:xfrm rot="16200000">
            <a:off x="10131083" y="2574429"/>
            <a:ext cx="7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RESET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CF10B54-9DC9-9643-8C63-416BAC146B1A}"/>
              </a:ext>
            </a:extLst>
          </p:cNvPr>
          <p:cNvSpPr/>
          <p:nvPr/>
        </p:nvSpPr>
        <p:spPr>
          <a:xfrm flipH="1">
            <a:off x="6566353" y="2644267"/>
            <a:ext cx="176239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F6D836C2-AC1B-3B48-81C1-B4B75D8E05F3}"/>
              </a:ext>
            </a:extLst>
          </p:cNvPr>
          <p:cNvSpPr/>
          <p:nvPr/>
        </p:nvSpPr>
        <p:spPr>
          <a:xfrm rot="5400000" flipV="1">
            <a:off x="6651552" y="3486654"/>
            <a:ext cx="283590" cy="17623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F7C12-A51A-8542-9CB4-34A42752C40A}"/>
              </a:ext>
            </a:extLst>
          </p:cNvPr>
          <p:cNvSpPr txBox="1"/>
          <p:nvPr/>
        </p:nvSpPr>
        <p:spPr>
          <a:xfrm>
            <a:off x="7716865" y="4190627"/>
            <a:ext cx="1509448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-6.6 kΩ/V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5090CF-8531-524B-83DE-C4AD50B1ADF9}"/>
              </a:ext>
            </a:extLst>
          </p:cNvPr>
          <p:cNvSpPr txBox="1"/>
          <p:nvPr/>
        </p:nvSpPr>
        <p:spPr>
          <a:xfrm>
            <a:off x="7731481" y="2482096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25.0 kΩ/V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606A7A5-2FC8-7141-8BB3-B0F43399439E}"/>
              </a:ext>
            </a:extLst>
          </p:cNvPr>
          <p:cNvSpPr/>
          <p:nvPr/>
        </p:nvSpPr>
        <p:spPr>
          <a:xfrm flipH="1">
            <a:off x="9240298" y="2663298"/>
            <a:ext cx="145593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889A7C8-74D9-0E42-930B-2595D614E733}"/>
              </a:ext>
            </a:extLst>
          </p:cNvPr>
          <p:cNvSpPr/>
          <p:nvPr/>
        </p:nvSpPr>
        <p:spPr>
          <a:xfrm rot="5400000" flipV="1">
            <a:off x="8821408" y="3531377"/>
            <a:ext cx="342219" cy="13746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8EA9F6-039D-4346-B14E-FEDCF93BB2E3}"/>
              </a:ext>
            </a:extLst>
          </p:cNvPr>
          <p:cNvSpPr txBox="1"/>
          <p:nvPr/>
        </p:nvSpPr>
        <p:spPr>
          <a:xfrm>
            <a:off x="8123336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03136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11630</TotalTime>
  <Words>880</Words>
  <Application>Microsoft Macintosh PowerPoint</Application>
  <PresentationFormat>Widescreen</PresentationFormat>
  <Paragraphs>395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</vt:lpstr>
      <vt:lpstr>Times New Roman</vt:lpstr>
      <vt:lpstr>Office Theme</vt:lpstr>
      <vt:lpstr>Updates 9/21/20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Combined Sweep Plot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Comparisons</vt:lpstr>
      <vt:lpstr>Comparison Table (Full)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PowerPoint Presentation</vt:lpstr>
      <vt:lpstr>Combined Pre/Post-Bake Distribution Plot</vt:lpstr>
      <vt:lpstr>Algorithm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9/21/20</dc:title>
  <dc:creator>Akash Levy</dc:creator>
  <cp:lastModifiedBy>Akash Levy</cp:lastModifiedBy>
  <cp:revision>16</cp:revision>
  <dcterms:created xsi:type="dcterms:W3CDTF">2020-09-22T00:15:13Z</dcterms:created>
  <dcterms:modified xsi:type="dcterms:W3CDTF">2021-03-05T18:27:46Z</dcterms:modified>
</cp:coreProperties>
</file>