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291" r:id="rId4"/>
    <p:sldId id="257" r:id="rId5"/>
    <p:sldId id="285" r:id="rId6"/>
    <p:sldId id="286" r:id="rId7"/>
    <p:sldId id="287" r:id="rId8"/>
    <p:sldId id="288" r:id="rId9"/>
    <p:sldId id="313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308" r:id="rId18"/>
    <p:sldId id="269" r:id="rId19"/>
    <p:sldId id="295" r:id="rId20"/>
    <p:sldId id="297" r:id="rId21"/>
    <p:sldId id="298" r:id="rId22"/>
    <p:sldId id="301" r:id="rId23"/>
    <p:sldId id="303" r:id="rId24"/>
    <p:sldId id="304" r:id="rId25"/>
    <p:sldId id="305" r:id="rId26"/>
    <p:sldId id="307" r:id="rId27"/>
    <p:sldId id="302" r:id="rId28"/>
    <p:sldId id="293" r:id="rId29"/>
    <p:sldId id="281" r:id="rId30"/>
    <p:sldId id="282" r:id="rId31"/>
    <p:sldId id="277" r:id="rId32"/>
    <p:sldId id="312" r:id="rId33"/>
    <p:sldId id="309" r:id="rId34"/>
    <p:sldId id="311" r:id="rId35"/>
    <p:sldId id="294" r:id="rId36"/>
    <p:sldId id="289" r:id="rId37"/>
    <p:sldId id="299" r:id="rId38"/>
    <p:sldId id="310" r:id="rId39"/>
    <p:sldId id="314" r:id="rId40"/>
    <p:sldId id="279" r:id="rId41"/>
    <p:sldId id="272" r:id="rId42"/>
    <p:sldId id="276" r:id="rId43"/>
    <p:sldId id="283" r:id="rId44"/>
    <p:sldId id="28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B05"/>
    <a:srgbClr val="C0D9FF"/>
    <a:srgbClr val="FFFFFF"/>
    <a:srgbClr val="00B050"/>
    <a:srgbClr val="ABC0E4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75E92-225D-EC4E-BDD8-FE6010D438FE}" v="24" dt="2020-09-28T11:56:22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5084"/>
  </p:normalViewPr>
  <p:slideViewPr>
    <p:cSldViewPr snapToGrid="0" snapToObjects="1">
      <p:cViewPr varScale="1">
        <p:scale>
          <a:sx n="84" d="100"/>
          <a:sy n="84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98D75E92-225D-EC4E-BDD8-FE6010D438FE}"/>
    <pc:docChg chg="undo redo custSel modSld">
      <pc:chgData name="Akash Levy" userId="0f662538-7453-45f3-952a-fc9f1a7c515e" providerId="ADAL" clId="{98D75E92-225D-EC4E-BDD8-FE6010D438FE}" dt="2020-09-28T12:04:39.066" v="651" actId="1076"/>
      <pc:docMkLst>
        <pc:docMk/>
      </pc:docMkLst>
      <pc:sldChg chg="addSp delSp modSp mod">
        <pc:chgData name="Akash Levy" userId="0f662538-7453-45f3-952a-fc9f1a7c515e" providerId="ADAL" clId="{98D75E92-225D-EC4E-BDD8-FE6010D438FE}" dt="2020-09-28T12:04:39.066" v="651" actId="1076"/>
        <pc:sldMkLst>
          <pc:docMk/>
          <pc:sldMk cId="1031364752" sldId="313"/>
        </pc:sldMkLst>
        <pc:spChg chg="add del mod">
          <ac:chgData name="Akash Levy" userId="0f662538-7453-45f3-952a-fc9f1a7c515e" providerId="ADAL" clId="{98D75E92-225D-EC4E-BDD8-FE6010D438FE}" dt="2020-09-28T11:17:05.924" v="84" actId="478"/>
          <ac:spMkLst>
            <pc:docMk/>
            <pc:sldMk cId="1031364752" sldId="313"/>
            <ac:spMk id="3" creationId="{B6BDDBB4-6605-0E40-95DF-F97188E84426}"/>
          </ac:spMkLst>
        </pc:spChg>
        <pc:spChg chg="add mod">
          <ac:chgData name="Akash Levy" userId="0f662538-7453-45f3-952a-fc9f1a7c515e" providerId="ADAL" clId="{98D75E92-225D-EC4E-BDD8-FE6010D438FE}" dt="2020-09-28T11:56:46.694" v="596" actId="1038"/>
          <ac:spMkLst>
            <pc:docMk/>
            <pc:sldMk cId="1031364752" sldId="313"/>
            <ac:spMk id="4" creationId="{F867B76A-BB91-3B43-9BAE-BAA6CCE91F4E}"/>
          </ac:spMkLst>
        </pc:spChg>
        <pc:spChg chg="add mod">
          <ac:chgData name="Akash Levy" userId="0f662538-7453-45f3-952a-fc9f1a7c515e" providerId="ADAL" clId="{98D75E92-225D-EC4E-BDD8-FE6010D438FE}" dt="2020-09-28T11:44:31.601" v="446" actId="1076"/>
          <ac:spMkLst>
            <pc:docMk/>
            <pc:sldMk cId="1031364752" sldId="313"/>
            <ac:spMk id="6" creationId="{FCB2AE4F-7CF9-0A44-B593-724318ACC8C7}"/>
          </ac:spMkLst>
        </pc:spChg>
        <pc:spChg chg="add mod">
          <ac:chgData name="Akash Levy" userId="0f662538-7453-45f3-952a-fc9f1a7c515e" providerId="ADAL" clId="{98D75E92-225D-EC4E-BDD8-FE6010D438FE}" dt="2020-09-28T11:51:18.862" v="506" actId="1035"/>
          <ac:spMkLst>
            <pc:docMk/>
            <pc:sldMk cId="1031364752" sldId="313"/>
            <ac:spMk id="8" creationId="{93C8843A-EEBE-7046-AD3F-E1D031DD49E9}"/>
          </ac:spMkLst>
        </pc:spChg>
        <pc:spChg chg="add mod">
          <ac:chgData name="Akash Levy" userId="0f662538-7453-45f3-952a-fc9f1a7c515e" providerId="ADAL" clId="{98D75E92-225D-EC4E-BDD8-FE6010D438FE}" dt="2020-09-28T12:00:27.844" v="634" actId="1035"/>
          <ac:spMkLst>
            <pc:docMk/>
            <pc:sldMk cId="1031364752" sldId="313"/>
            <ac:spMk id="9" creationId="{DCF10B54-9DC9-9643-8C63-416BAC146B1A}"/>
          </ac:spMkLst>
        </pc:spChg>
        <pc:spChg chg="mod">
          <ac:chgData name="Akash Levy" userId="0f662538-7453-45f3-952a-fc9f1a7c515e" providerId="ADAL" clId="{98D75E92-225D-EC4E-BDD8-FE6010D438FE}" dt="2020-09-28T12:04:39.066" v="651" actId="1076"/>
          <ac:spMkLst>
            <pc:docMk/>
            <pc:sldMk cId="1031364752" sldId="313"/>
            <ac:spMk id="22" creationId="{2EA049B7-A2AE-8E48-A7ED-AF2E29B8D2D6}"/>
          </ac:spMkLst>
        </pc:spChg>
        <pc:spChg chg="mod">
          <ac:chgData name="Akash Levy" userId="0f662538-7453-45f3-952a-fc9f1a7c515e" providerId="ADAL" clId="{98D75E92-225D-EC4E-BDD8-FE6010D438FE}" dt="2020-09-28T12:04:00.130" v="645" actId="1076"/>
          <ac:spMkLst>
            <pc:docMk/>
            <pc:sldMk cId="1031364752" sldId="313"/>
            <ac:spMk id="23" creationId="{B72529CD-53FA-A041-9C5C-8C61211A005A}"/>
          </ac:spMkLst>
        </pc:spChg>
        <pc:spChg chg="del mod">
          <ac:chgData name="Akash Levy" userId="0f662538-7453-45f3-952a-fc9f1a7c515e" providerId="ADAL" clId="{98D75E92-225D-EC4E-BDD8-FE6010D438FE}" dt="2020-09-28T11:42:25.143" v="373" actId="478"/>
          <ac:spMkLst>
            <pc:docMk/>
            <pc:sldMk cId="1031364752" sldId="313"/>
            <ac:spMk id="24" creationId="{C6EC9A5D-0D89-D04A-B1CE-7C753237F3D8}"/>
          </ac:spMkLst>
        </pc:spChg>
        <pc:spChg chg="del mod">
          <ac:chgData name="Akash Levy" userId="0f662538-7453-45f3-952a-fc9f1a7c515e" providerId="ADAL" clId="{98D75E92-225D-EC4E-BDD8-FE6010D438FE}" dt="2020-09-28T11:42:18.686" v="371" actId="478"/>
          <ac:spMkLst>
            <pc:docMk/>
            <pc:sldMk cId="1031364752" sldId="313"/>
            <ac:spMk id="25" creationId="{5EE10BE1-6010-3F4A-90CD-A7DE90334C17}"/>
          </ac:spMkLst>
        </pc:spChg>
        <pc:spChg chg="mod">
          <ac:chgData name="Akash Levy" userId="0f662538-7453-45f3-952a-fc9f1a7c515e" providerId="ADAL" clId="{98D75E92-225D-EC4E-BDD8-FE6010D438FE}" dt="2020-09-28T12:04:00.130" v="645" actId="1076"/>
          <ac:spMkLst>
            <pc:docMk/>
            <pc:sldMk cId="1031364752" sldId="313"/>
            <ac:spMk id="26" creationId="{9C563438-160C-BA4D-BE08-5034EEB87F23}"/>
          </ac:spMkLst>
        </pc:spChg>
        <pc:spChg chg="mod">
          <ac:chgData name="Akash Levy" userId="0f662538-7453-45f3-952a-fc9f1a7c515e" providerId="ADAL" clId="{98D75E92-225D-EC4E-BDD8-FE6010D438FE}" dt="2020-09-28T12:04:39.066" v="651" actId="1076"/>
          <ac:spMkLst>
            <pc:docMk/>
            <pc:sldMk cId="1031364752" sldId="313"/>
            <ac:spMk id="27" creationId="{E86C5378-0C72-3F42-B4E4-CD536CF09190}"/>
          </ac:spMkLst>
        </pc:spChg>
        <pc:spChg chg="mod">
          <ac:chgData name="Akash Levy" userId="0f662538-7453-45f3-952a-fc9f1a7c515e" providerId="ADAL" clId="{98D75E92-225D-EC4E-BDD8-FE6010D438FE}" dt="2020-09-28T12:04:15.423" v="646" actId="1076"/>
          <ac:spMkLst>
            <pc:docMk/>
            <pc:sldMk cId="1031364752" sldId="313"/>
            <ac:spMk id="28" creationId="{BEB4263C-0059-234E-99F2-7AAE10F37623}"/>
          </ac:spMkLst>
        </pc:spChg>
        <pc:spChg chg="del mod">
          <ac:chgData name="Akash Levy" userId="0f662538-7453-45f3-952a-fc9f1a7c515e" providerId="ADAL" clId="{98D75E92-225D-EC4E-BDD8-FE6010D438FE}" dt="2020-09-28T11:53:35.233" v="564" actId="478"/>
          <ac:spMkLst>
            <pc:docMk/>
            <pc:sldMk cId="1031364752" sldId="313"/>
            <ac:spMk id="29" creationId="{F5F1CF3C-17AA-5D47-850D-9727A9BFA0C8}"/>
          </ac:spMkLst>
        </pc:spChg>
        <pc:spChg chg="add mod">
          <ac:chgData name="Akash Levy" userId="0f662538-7453-45f3-952a-fc9f1a7c515e" providerId="ADAL" clId="{98D75E92-225D-EC4E-BDD8-FE6010D438FE}" dt="2020-09-28T11:51:08.214" v="504" actId="1076"/>
          <ac:spMkLst>
            <pc:docMk/>
            <pc:sldMk cId="1031364752" sldId="313"/>
            <ac:spMk id="30" creationId="{4FD1FF0B-DCBF-1345-93E6-DD2F8611070B}"/>
          </ac:spMkLst>
        </pc:spChg>
        <pc:spChg chg="add mod">
          <ac:chgData name="Akash Levy" userId="0f662538-7453-45f3-952a-fc9f1a7c515e" providerId="ADAL" clId="{98D75E92-225D-EC4E-BDD8-FE6010D438FE}" dt="2020-09-28T11:48:47.198" v="484" actId="693"/>
          <ac:spMkLst>
            <pc:docMk/>
            <pc:sldMk cId="1031364752" sldId="313"/>
            <ac:spMk id="31" creationId="{F6D836C2-AC1B-3B48-81C1-B4B75D8E05F3}"/>
          </ac:spMkLst>
        </pc:spChg>
        <pc:spChg chg="add mod">
          <ac:chgData name="Akash Levy" userId="0f662538-7453-45f3-952a-fc9f1a7c515e" providerId="ADAL" clId="{98D75E92-225D-EC4E-BDD8-FE6010D438FE}" dt="2020-09-28T12:04:15.423" v="646" actId="1076"/>
          <ac:spMkLst>
            <pc:docMk/>
            <pc:sldMk cId="1031364752" sldId="313"/>
            <ac:spMk id="32" creationId="{FCCF7C12-A51A-8542-9CB4-34A42752C40A}"/>
          </ac:spMkLst>
        </pc:spChg>
        <pc:spChg chg="add mod">
          <ac:chgData name="Akash Levy" userId="0f662538-7453-45f3-952a-fc9f1a7c515e" providerId="ADAL" clId="{98D75E92-225D-EC4E-BDD8-FE6010D438FE}" dt="2020-09-28T12:03:33.619" v="644" actId="1076"/>
          <ac:spMkLst>
            <pc:docMk/>
            <pc:sldMk cId="1031364752" sldId="313"/>
            <ac:spMk id="33" creationId="{BB5090CF-8531-524B-83DE-C4AD50B1ADF9}"/>
          </ac:spMkLst>
        </pc:spChg>
        <pc:spChg chg="add mod">
          <ac:chgData name="Akash Levy" userId="0f662538-7453-45f3-952a-fc9f1a7c515e" providerId="ADAL" clId="{98D75E92-225D-EC4E-BDD8-FE6010D438FE}" dt="2020-09-28T12:00:47.973" v="638" actId="14100"/>
          <ac:spMkLst>
            <pc:docMk/>
            <pc:sldMk cId="1031364752" sldId="313"/>
            <ac:spMk id="34" creationId="{B606A7A5-2FC8-7141-8BB3-B0F43399439E}"/>
          </ac:spMkLst>
        </pc:spChg>
        <pc:spChg chg="add mod">
          <ac:chgData name="Akash Levy" userId="0f662538-7453-45f3-952a-fc9f1a7c515e" providerId="ADAL" clId="{98D75E92-225D-EC4E-BDD8-FE6010D438FE}" dt="2020-09-28T11:48:47.198" v="484" actId="693"/>
          <ac:spMkLst>
            <pc:docMk/>
            <pc:sldMk cId="1031364752" sldId="313"/>
            <ac:spMk id="35" creationId="{B889A7C8-74D9-0E42-930B-2595D614E733}"/>
          </ac:spMkLst>
        </pc:spChg>
        <pc:spChg chg="add mod">
          <ac:chgData name="Akash Levy" userId="0f662538-7453-45f3-952a-fc9f1a7c515e" providerId="ADAL" clId="{98D75E92-225D-EC4E-BDD8-FE6010D438FE}" dt="2020-09-28T12:03:33.619" v="644" actId="1076"/>
          <ac:spMkLst>
            <pc:docMk/>
            <pc:sldMk cId="1031364752" sldId="313"/>
            <ac:spMk id="36" creationId="{068EA9F6-039D-4346-B14E-FEDCF93BB2E3}"/>
          </ac:spMkLst>
        </pc:spChg>
        <pc:picChg chg="mod">
          <ac:chgData name="Akash Levy" userId="0f662538-7453-45f3-952a-fc9f1a7c515e" providerId="ADAL" clId="{98D75E92-225D-EC4E-BDD8-FE6010D438FE}" dt="2020-09-28T11:58:17.159" v="606" actId="1076"/>
          <ac:picMkLst>
            <pc:docMk/>
            <pc:sldMk cId="1031364752" sldId="313"/>
            <ac:picMk id="5" creationId="{486FD302-2C6D-1E43-B248-1E071242406B}"/>
          </ac:picMkLst>
        </pc:picChg>
        <pc:cxnChg chg="del">
          <ac:chgData name="Akash Levy" userId="0f662538-7453-45f3-952a-fc9f1a7c515e" providerId="ADAL" clId="{98D75E92-225D-EC4E-BDD8-FE6010D438FE}" dt="2020-09-28T11:38:30.190" v="313" actId="478"/>
          <ac:cxnSpMkLst>
            <pc:docMk/>
            <pc:sldMk cId="1031364752" sldId="313"/>
            <ac:cxnSpMk id="7" creationId="{CD888232-1F1A-E04E-8EEA-358DBD38B93C}"/>
          </ac:cxnSpMkLst>
        </pc:cxnChg>
        <pc:cxnChg chg="del">
          <ac:chgData name="Akash Levy" userId="0f662538-7453-45f3-952a-fc9f1a7c515e" providerId="ADAL" clId="{98D75E92-225D-EC4E-BDD8-FE6010D438FE}" dt="2020-09-28T11:36:43.346" v="297" actId="478"/>
          <ac:cxnSpMkLst>
            <pc:docMk/>
            <pc:sldMk cId="1031364752" sldId="313"/>
            <ac:cxnSpMk id="11" creationId="{FF76BF45-35FA-FD4B-A769-2907F4AF765C}"/>
          </ac:cxnSpMkLst>
        </pc:cxnChg>
        <pc:cxnChg chg="del">
          <ac:chgData name="Akash Levy" userId="0f662538-7453-45f3-952a-fc9f1a7c515e" providerId="ADAL" clId="{98D75E92-225D-EC4E-BDD8-FE6010D438FE}" dt="2020-09-28T11:45:08.592" v="452" actId="478"/>
          <ac:cxnSpMkLst>
            <pc:docMk/>
            <pc:sldMk cId="1031364752" sldId="313"/>
            <ac:cxnSpMk id="13" creationId="{92C382B0-93D5-4747-98F7-3138B08E711A}"/>
          </ac:cxnSpMkLst>
        </pc:cxnChg>
        <pc:cxnChg chg="del">
          <ac:chgData name="Akash Levy" userId="0f662538-7453-45f3-952a-fc9f1a7c515e" providerId="ADAL" clId="{98D75E92-225D-EC4E-BDD8-FE6010D438FE}" dt="2020-09-28T11:42:21.307" v="372" actId="478"/>
          <ac:cxnSpMkLst>
            <pc:docMk/>
            <pc:sldMk cId="1031364752" sldId="313"/>
            <ac:cxnSpMk id="15" creationId="{CC075F93-C85B-484C-8919-D0253B90D028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9/21/20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7" y="1193370"/>
            <a:ext cx="5937944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4295" y="968502"/>
            <a:ext cx="655680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71455"/>
            <a:ext cx="6574649" cy="41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6" cy="41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4611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35.53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3858"/>
            <a:ext cx="5488733" cy="49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0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D97EF-0DC8-674E-8B0B-A0B028F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EC84-BAF6-2249-894D-8136703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establishing the context surrounding our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05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 (Full)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82777"/>
              </p:ext>
            </p:extLst>
          </p:nvPr>
        </p:nvGraphicFramePr>
        <p:xfrm>
          <a:off x="4038600" y="1565934"/>
          <a:ext cx="7188202" cy="39076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849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863336">
                  <a:extLst>
                    <a:ext uri="{9D8B030D-6E8A-4147-A177-3AD203B41FA5}">
                      <a16:colId xmlns:a16="http://schemas.microsoft.com/office/drawing/2014/main" val="1797266975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632163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1051163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164309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1002810">
                  <a:extLst>
                    <a:ext uri="{9D8B030D-6E8A-4147-A177-3AD203B41FA5}">
                      <a16:colId xmlns:a16="http://schemas.microsoft.com/office/drawing/2014/main" val="1973838966"/>
                    </a:ext>
                  </a:extLst>
                </a:gridCol>
                <a:gridCol w="107524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743179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Ref.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Algo. Family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Bits-per-cell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of Cells Measured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Efficient Ranges/Gaps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Endurance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Retention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work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SDCFC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16,384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9024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01001"/>
                  </a:ext>
                </a:extLst>
              </a:tr>
              <a:tr h="373303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7,746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[11]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4,096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1037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multi-level 40nm </a:t>
            </a:r>
            <a:r>
              <a:rPr lang="en-US" sz="1700" dirty="0" err="1">
                <a:solidFill>
                  <a:schemeClr val="bg1"/>
                </a:solidFill>
              </a:rPr>
              <a:t>WOx</a:t>
            </a:r>
            <a:r>
              <a:rPr lang="en-US" sz="1700" i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Demonstration of low power 3-bit multilevel cell characteristics in a </a:t>
            </a:r>
            <a:r>
              <a:rPr lang="en-US" sz="1700" dirty="0" err="1">
                <a:solidFill>
                  <a:schemeClr val="bg1"/>
                </a:solidFill>
              </a:rPr>
              <a:t>TaO</a:t>
            </a:r>
            <a:r>
              <a:rPr lang="en-US" sz="1700" i="1" dirty="0" err="1">
                <a:solidFill>
                  <a:schemeClr val="bg1"/>
                </a:solidFill>
              </a:rPr>
              <a:t>x</a:t>
            </a:r>
            <a:r>
              <a:rPr lang="en-US" sz="1700" dirty="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0257D1-0BF4-2045-BEA1-1874C3B79251}"/>
              </a:ext>
            </a:extLst>
          </p:cNvPr>
          <p:cNvGrpSpPr/>
          <p:nvPr/>
        </p:nvGrpSpPr>
        <p:grpSpPr>
          <a:xfrm>
            <a:off x="3685974" y="-1747950"/>
            <a:ext cx="5955577" cy="9630408"/>
            <a:chOff x="3685974" y="-1747950"/>
            <a:chExt cx="5955577" cy="9630408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DA9A5AE0-EA69-C340-8128-8598D970E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703607" y="-1747950"/>
              <a:ext cx="5937944" cy="4467871"/>
            </a:xfrm>
            <a:prstGeom prst="rect">
              <a:avLst/>
            </a:prstGeom>
          </p:spPr>
        </p:pic>
        <p:pic>
          <p:nvPicPr>
            <p:cNvPr id="5" name="Content Placeholder 6">
              <a:extLst>
                <a:ext uri="{FF2B5EF4-FFF2-40B4-BE49-F238E27FC236}">
                  <a16:creationId xmlns:a16="http://schemas.microsoft.com/office/drawing/2014/main" id="{CFF0920E-56A3-EA47-9758-487DFC20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3703607" y="3429000"/>
              <a:ext cx="5937944" cy="445345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41D6E5-1D20-9E4E-805B-3F099E463BF9}"/>
                </a:ext>
              </a:extLst>
            </p:cNvPr>
            <p:cNvSpPr txBox="1"/>
            <p:nvPr/>
          </p:nvSpPr>
          <p:spPr>
            <a:xfrm>
              <a:off x="3703607" y="255152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02B932-AF5F-6F41-880C-9B78BF3D13E0}"/>
                </a:ext>
              </a:extLst>
            </p:cNvPr>
            <p:cNvSpPr txBox="1"/>
            <p:nvPr/>
          </p:nvSpPr>
          <p:spPr>
            <a:xfrm>
              <a:off x="3685974" y="5424896"/>
              <a:ext cx="543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416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1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0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8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4FB78-842B-974B-97C8-5F9C9C4B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Sweep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FD302-2C6D-1E43-B248-1E071242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A049B7-A2AE-8E48-A7ED-AF2E29B8D2D6}"/>
              </a:ext>
            </a:extLst>
          </p:cNvPr>
          <p:cNvSpPr txBox="1"/>
          <p:nvPr/>
        </p:nvSpPr>
        <p:spPr>
          <a:xfrm>
            <a:off x="5564109" y="4209953"/>
            <a:ext cx="1509451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-2.7 kΩ/V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529CD-53FA-A041-9C5C-8C61211A005A}"/>
              </a:ext>
            </a:extLst>
          </p:cNvPr>
          <p:cNvSpPr txBox="1"/>
          <p:nvPr/>
        </p:nvSpPr>
        <p:spPr>
          <a:xfrm>
            <a:off x="5226701" y="2485453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10.1 kΩ/V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63438-160C-BA4D-BE08-5034EEB87F23}"/>
              </a:ext>
            </a:extLst>
          </p:cNvPr>
          <p:cNvSpPr txBox="1"/>
          <p:nvPr/>
        </p:nvSpPr>
        <p:spPr>
          <a:xfrm>
            <a:off x="5618918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VSL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C5378-0C72-3F42-B4E4-CD536CF09190}"/>
              </a:ext>
            </a:extLst>
          </p:cNvPr>
          <p:cNvSpPr txBox="1"/>
          <p:nvPr/>
        </p:nvSpPr>
        <p:spPr>
          <a:xfrm>
            <a:off x="5940926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VBL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4263C-0059-234E-99F2-7AAE10F37623}"/>
              </a:ext>
            </a:extLst>
          </p:cNvPr>
          <p:cNvSpPr txBox="1"/>
          <p:nvPr/>
        </p:nvSpPr>
        <p:spPr>
          <a:xfrm>
            <a:off x="8094028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867B76A-BB91-3B43-9BAE-BAA6CCE91F4E}"/>
              </a:ext>
            </a:extLst>
          </p:cNvPr>
          <p:cNvSpPr/>
          <p:nvPr/>
        </p:nvSpPr>
        <p:spPr>
          <a:xfrm>
            <a:off x="7097271" y="2991169"/>
            <a:ext cx="1580505" cy="455391"/>
          </a:xfrm>
          <a:prstGeom prst="rightArrow">
            <a:avLst>
              <a:gd name="adj1" fmla="val 69589"/>
              <a:gd name="adj2" fmla="val 50000"/>
            </a:avLst>
          </a:prstGeom>
          <a:solidFill>
            <a:srgbClr val="4472C4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Slope++ for VWL Knob</a:t>
            </a:r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FCB2AE4F-7CF9-0A44-B593-724318ACC8C7}"/>
              </a:ext>
            </a:extLst>
          </p:cNvPr>
          <p:cNvSpPr/>
          <p:nvPr/>
        </p:nvSpPr>
        <p:spPr>
          <a:xfrm rot="10800000">
            <a:off x="10232053" y="2066050"/>
            <a:ext cx="557561" cy="2374553"/>
          </a:xfrm>
          <a:prstGeom prst="upDownArrow">
            <a:avLst/>
          </a:prstGeom>
          <a:gradFill>
            <a:gsLst>
              <a:gs pos="0">
                <a:srgbClr val="00B050">
                  <a:lumMod val="70000"/>
                  <a:lumOff val="30000"/>
                </a:srgbClr>
              </a:gs>
              <a:gs pos="50000">
                <a:schemeClr val="bg1"/>
              </a:gs>
              <a:gs pos="100000">
                <a:srgbClr val="FF2B05">
                  <a:lumMod val="70000"/>
                  <a:lumOff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8843A-EEBE-7046-AD3F-E1D031DD49E9}"/>
              </a:ext>
            </a:extLst>
          </p:cNvPr>
          <p:cNvSpPr txBox="1"/>
          <p:nvPr/>
        </p:nvSpPr>
        <p:spPr>
          <a:xfrm rot="16200000">
            <a:off x="10253391" y="376475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1FF0B-DCBF-1345-93E6-DD2F8611070B}"/>
              </a:ext>
            </a:extLst>
          </p:cNvPr>
          <p:cNvSpPr txBox="1"/>
          <p:nvPr/>
        </p:nvSpPr>
        <p:spPr>
          <a:xfrm rot="16200000">
            <a:off x="10131083" y="2574429"/>
            <a:ext cx="7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RESET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CF10B54-9DC9-9643-8C63-416BAC146B1A}"/>
              </a:ext>
            </a:extLst>
          </p:cNvPr>
          <p:cNvSpPr/>
          <p:nvPr/>
        </p:nvSpPr>
        <p:spPr>
          <a:xfrm flipH="1">
            <a:off x="6566353" y="2644267"/>
            <a:ext cx="176239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F6D836C2-AC1B-3B48-81C1-B4B75D8E05F3}"/>
              </a:ext>
            </a:extLst>
          </p:cNvPr>
          <p:cNvSpPr/>
          <p:nvPr/>
        </p:nvSpPr>
        <p:spPr>
          <a:xfrm rot="5400000" flipV="1">
            <a:off x="6651552" y="3486654"/>
            <a:ext cx="283590" cy="17623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F7C12-A51A-8542-9CB4-34A42752C40A}"/>
              </a:ext>
            </a:extLst>
          </p:cNvPr>
          <p:cNvSpPr txBox="1"/>
          <p:nvPr/>
        </p:nvSpPr>
        <p:spPr>
          <a:xfrm>
            <a:off x="7716865" y="4190627"/>
            <a:ext cx="1509448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-6.6 kΩ/V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5090CF-8531-524B-83DE-C4AD50B1ADF9}"/>
              </a:ext>
            </a:extLst>
          </p:cNvPr>
          <p:cNvSpPr txBox="1"/>
          <p:nvPr/>
        </p:nvSpPr>
        <p:spPr>
          <a:xfrm>
            <a:off x="7731481" y="2482096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25.0 kΩ/V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606A7A5-2FC8-7141-8BB3-B0F43399439E}"/>
              </a:ext>
            </a:extLst>
          </p:cNvPr>
          <p:cNvSpPr/>
          <p:nvPr/>
        </p:nvSpPr>
        <p:spPr>
          <a:xfrm flipH="1">
            <a:off x="9240298" y="2663298"/>
            <a:ext cx="145593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889A7C8-74D9-0E42-930B-2595D614E733}"/>
              </a:ext>
            </a:extLst>
          </p:cNvPr>
          <p:cNvSpPr/>
          <p:nvPr/>
        </p:nvSpPr>
        <p:spPr>
          <a:xfrm rot="5400000" flipV="1">
            <a:off x="8821408" y="3531377"/>
            <a:ext cx="342219" cy="13746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8EA9F6-039D-4346-B14E-FEDCF93BB2E3}"/>
              </a:ext>
            </a:extLst>
          </p:cNvPr>
          <p:cNvSpPr txBox="1"/>
          <p:nvPr/>
        </p:nvSpPr>
        <p:spPr>
          <a:xfrm>
            <a:off x="8123336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031364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870</Words>
  <Application>Microsoft Macintosh PowerPoint</Application>
  <PresentationFormat>Widescreen</PresentationFormat>
  <Paragraphs>394</Paragraphs>
  <Slides>44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Times New Roman</vt:lpstr>
      <vt:lpstr>Office Theme</vt:lpstr>
      <vt:lpstr>Updates 9/21/20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Combined Sweep Plot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Comparisons</vt:lpstr>
      <vt:lpstr>Comparison Table (Full)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PowerPoint Presentation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9/21/20</dc:title>
  <dc:creator>Akash Levy</dc:creator>
  <cp:lastModifiedBy>Akash Levy</cp:lastModifiedBy>
  <cp:revision>4</cp:revision>
  <dcterms:created xsi:type="dcterms:W3CDTF">2020-09-22T00:15:13Z</dcterms:created>
  <dcterms:modified xsi:type="dcterms:W3CDTF">2020-11-16T13:21:01Z</dcterms:modified>
</cp:coreProperties>
</file>