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9" r:id="rId3"/>
    <p:sldId id="271" r:id="rId4"/>
    <p:sldId id="291" r:id="rId5"/>
    <p:sldId id="257" r:id="rId6"/>
    <p:sldId id="285" r:id="rId7"/>
    <p:sldId id="286" r:id="rId8"/>
    <p:sldId id="287" r:id="rId9"/>
    <p:sldId id="288" r:id="rId10"/>
    <p:sldId id="292" r:id="rId11"/>
    <p:sldId id="270" r:id="rId12"/>
    <p:sldId id="261" r:id="rId13"/>
    <p:sldId id="273" r:id="rId14"/>
    <p:sldId id="274" r:id="rId15"/>
    <p:sldId id="278" r:id="rId16"/>
    <p:sldId id="262" r:id="rId17"/>
    <p:sldId id="269" r:id="rId18"/>
    <p:sldId id="295" r:id="rId19"/>
    <p:sldId id="297" r:id="rId20"/>
    <p:sldId id="298" r:id="rId21"/>
    <p:sldId id="301" r:id="rId22"/>
    <p:sldId id="303" r:id="rId23"/>
    <p:sldId id="304" r:id="rId24"/>
    <p:sldId id="305" r:id="rId25"/>
    <p:sldId id="302" r:id="rId26"/>
    <p:sldId id="293" r:id="rId27"/>
    <p:sldId id="281" r:id="rId28"/>
    <p:sldId id="282" r:id="rId29"/>
    <p:sldId id="264" r:id="rId30"/>
    <p:sldId id="294" r:id="rId31"/>
    <p:sldId id="289" r:id="rId32"/>
    <p:sldId id="299" r:id="rId33"/>
    <p:sldId id="277" r:id="rId34"/>
    <p:sldId id="279" r:id="rId35"/>
    <p:sldId id="272" r:id="rId36"/>
    <p:sldId id="276" r:id="rId37"/>
    <p:sldId id="283" r:id="rId38"/>
    <p:sldId id="28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DE006-A78F-1A44-90CA-63CFD0BF0D77}" v="22" dt="2020-08-09T06:17:55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/>
    <p:restoredTop sz="95062"/>
  </p:normalViewPr>
  <p:slideViewPr>
    <p:cSldViewPr snapToGrid="0" snapToObjects="1">
      <p:cViewPr varScale="1">
        <p:scale>
          <a:sx n="115" d="100"/>
          <a:sy n="115" d="100"/>
        </p:scale>
        <p:origin x="24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593DE006-A78F-1A44-90CA-63CFD0BF0D77}"/>
    <pc:docChg chg="undo custSel mod addSld delSld modSld">
      <pc:chgData name="Akash Levy" userId="0f662538-7453-45f3-952a-fc9f1a7c515e" providerId="ADAL" clId="{593DE006-A78F-1A44-90CA-63CFD0BF0D77}" dt="2020-08-09T06:18:57.935" v="310" actId="20577"/>
      <pc:docMkLst>
        <pc:docMk/>
      </pc:docMkLst>
      <pc:sldChg chg="modSp mod">
        <pc:chgData name="Akash Levy" userId="0f662538-7453-45f3-952a-fc9f1a7c515e" providerId="ADAL" clId="{593DE006-A78F-1A44-90CA-63CFD0BF0D77}" dt="2020-08-09T06:18:48.701" v="302" actId="20577"/>
        <pc:sldMkLst>
          <pc:docMk/>
          <pc:sldMk cId="2254662136" sldId="262"/>
        </pc:sldMkLst>
        <pc:spChg chg="mod">
          <ac:chgData name="Akash Levy" userId="0f662538-7453-45f3-952a-fc9f1a7c515e" providerId="ADAL" clId="{593DE006-A78F-1A44-90CA-63CFD0BF0D77}" dt="2020-08-09T06:18:48.701" v="302" actId="20577"/>
          <ac:spMkLst>
            <pc:docMk/>
            <pc:sldMk cId="2254662136" sldId="262"/>
            <ac:spMk id="2" creationId="{0DC20D0A-1987-9B4E-A869-51F473A5029A}"/>
          </ac:spMkLst>
        </pc:spChg>
      </pc:sldChg>
      <pc:sldChg chg="modSp mod">
        <pc:chgData name="Akash Levy" userId="0f662538-7453-45f3-952a-fc9f1a7c515e" providerId="ADAL" clId="{593DE006-A78F-1A44-90CA-63CFD0BF0D77}" dt="2020-08-07T03:08:18.195" v="37" actId="12"/>
        <pc:sldMkLst>
          <pc:docMk/>
          <pc:sldMk cId="3025206054" sldId="271"/>
        </pc:sldMkLst>
        <pc:spChg chg="mod">
          <ac:chgData name="Akash Levy" userId="0f662538-7453-45f3-952a-fc9f1a7c515e" providerId="ADAL" clId="{593DE006-A78F-1A44-90CA-63CFD0BF0D77}" dt="2020-08-07T03:08:18.195" v="37" actId="12"/>
          <ac:spMkLst>
            <pc:docMk/>
            <pc:sldMk cId="3025206054" sldId="271"/>
            <ac:spMk id="3" creationId="{3B94A307-89B7-A843-B5DD-76DC70E2A558}"/>
          </ac:spMkLst>
        </pc:spChg>
      </pc:sldChg>
      <pc:sldChg chg="modSp mod">
        <pc:chgData name="Akash Levy" userId="0f662538-7453-45f3-952a-fc9f1a7c515e" providerId="ADAL" clId="{593DE006-A78F-1A44-90CA-63CFD0BF0D77}" dt="2020-08-07T02:58:46.756" v="12" actId="20577"/>
        <pc:sldMkLst>
          <pc:docMk/>
          <pc:sldMk cId="2670080495" sldId="289"/>
        </pc:sldMkLst>
        <pc:spChg chg="mod">
          <ac:chgData name="Akash Levy" userId="0f662538-7453-45f3-952a-fc9f1a7c515e" providerId="ADAL" clId="{593DE006-A78F-1A44-90CA-63CFD0BF0D77}" dt="2020-08-07T02:58:46.756" v="12" actId="20577"/>
          <ac:spMkLst>
            <pc:docMk/>
            <pc:sldMk cId="2670080495" sldId="289"/>
            <ac:spMk id="2" creationId="{FC47B41E-90B5-D14B-82FA-CC03960D78D5}"/>
          </ac:spMkLst>
        </pc:spChg>
      </pc:sldChg>
      <pc:sldChg chg="addSp delSp modSp add mod setBg delDesignElem">
        <pc:chgData name="Akash Levy" userId="0f662538-7453-45f3-952a-fc9f1a7c515e" providerId="ADAL" clId="{593DE006-A78F-1A44-90CA-63CFD0BF0D77}" dt="2020-08-08T06:56:53.955" v="232" actId="20577"/>
        <pc:sldMkLst>
          <pc:docMk/>
          <pc:sldMk cId="234706686" sldId="299"/>
        </pc:sldMkLst>
        <pc:spChg chg="mod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" creationId="{FC47B41E-90B5-D14B-82FA-CC03960D78D5}"/>
          </ac:spMkLst>
        </pc:spChg>
        <pc:spChg chg="add del">
          <ac:chgData name="Akash Levy" userId="0f662538-7453-45f3-952a-fc9f1a7c515e" providerId="ADAL" clId="{593DE006-A78F-1A44-90CA-63CFD0BF0D77}" dt="2020-08-07T02:59:42.526" v="18" actId="26606"/>
          <ac:spMkLst>
            <pc:docMk/>
            <pc:sldMk cId="234706686" sldId="299"/>
            <ac:spMk id="21" creationId="{D4771268-CB57-404A-9271-370EB28F6090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6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28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3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4:59.952" v="45" actId="26606"/>
          <ac:spMkLst>
            <pc:docMk/>
            <pc:sldMk cId="234706686" sldId="299"/>
            <ac:spMk id="35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02:58:55.742" v="14"/>
          <ac:spMkLst>
            <pc:docMk/>
            <pc:sldMk cId="234706686" sldId="299"/>
            <ac:spMk id="53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8T06:56:53.955" v="232" actId="20577"/>
          <ac:graphicFrameMkLst>
            <pc:docMk/>
            <pc:sldMk cId="234706686" sldId="299"/>
            <ac:graphicFrameMk id="16" creationId="{6DFCCF45-5481-BF4A-8082-752758907726}"/>
          </ac:graphicFrameMkLst>
        </pc:graphicFrameChg>
      </pc:sldChg>
      <pc:sldChg chg="addSp delSp modSp add del mod setBg">
        <pc:chgData name="Akash Levy" userId="0f662538-7453-45f3-952a-fc9f1a7c515e" providerId="ADAL" clId="{593DE006-A78F-1A44-90CA-63CFD0BF0D77}" dt="2020-08-07T21:40:57.048" v="106" actId="2696"/>
        <pc:sldMkLst>
          <pc:docMk/>
          <pc:sldMk cId="398005232" sldId="300"/>
        </pc:sldMkLst>
        <pc:spChg chg="mo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2" creationId="{539C9AFE-744D-B64E-811F-5BD7788CE7C8}"/>
          </ac:spMkLst>
        </pc:spChg>
        <pc:spChg chg="del">
          <ac:chgData name="Akash Levy" userId="0f662538-7453-45f3-952a-fc9f1a7c515e" providerId="ADAL" clId="{593DE006-A78F-1A44-90CA-63CFD0BF0D77}" dt="2020-08-07T08:57:00.568" v="75" actId="931"/>
          <ac:spMkLst>
            <pc:docMk/>
            <pc:sldMk cId="398005232" sldId="300"/>
            <ac:spMk id="3" creationId="{A8A70700-1F66-F14A-85B0-9B93FA185E0A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08:57:03.674" v="76" actId="26606"/>
          <ac:spMkLst>
            <pc:docMk/>
            <pc:sldMk cId="398005232" sldId="300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7T08:57:03.674" v="76" actId="26606"/>
          <ac:picMkLst>
            <pc:docMk/>
            <pc:sldMk cId="398005232" sldId="300"/>
            <ac:picMk id="5" creationId="{9003658E-16E7-734B-92B4-2DC2AA4D33A3}"/>
          </ac:picMkLst>
        </pc:picChg>
      </pc:sldChg>
      <pc:sldChg chg="addSp delSp modSp add mod setBg">
        <pc:chgData name="Akash Levy" userId="0f662538-7453-45f3-952a-fc9f1a7c515e" providerId="ADAL" clId="{593DE006-A78F-1A44-90CA-63CFD0BF0D77}" dt="2020-08-08T10:30:37.802" v="268" actId="26606"/>
        <pc:sldMkLst>
          <pc:docMk/>
          <pc:sldMk cId="2945584954" sldId="301"/>
        </pc:sldMkLst>
        <pc:spChg chg="mo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2" creationId="{717067CB-3D09-A046-9EB4-C894F3604B77}"/>
          </ac:spMkLst>
        </pc:spChg>
        <pc:spChg chg="del">
          <ac:chgData name="Akash Levy" userId="0f662538-7453-45f3-952a-fc9f1a7c515e" providerId="ADAL" clId="{593DE006-A78F-1A44-90CA-63CFD0BF0D77}" dt="2020-08-08T10:30:33.949" v="267" actId="931"/>
          <ac:spMkLst>
            <pc:docMk/>
            <pc:sldMk cId="2945584954" sldId="301"/>
            <ac:spMk id="3" creationId="{517AEB37-14AF-714A-8B45-0676AE86C9EB}"/>
          </ac:spMkLst>
        </pc:spChg>
        <pc:spChg chg="ad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8T10:30:37.802" v="268" actId="26606"/>
          <ac:spMkLst>
            <pc:docMk/>
            <pc:sldMk cId="2945584954" sldId="301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8T10:30:37.802" v="268" actId="26606"/>
          <ac:picMkLst>
            <pc:docMk/>
            <pc:sldMk cId="2945584954" sldId="301"/>
            <ac:picMk id="5" creationId="{DB56F2F0-43C4-434B-9404-FCA822BECAB0}"/>
          </ac:picMkLst>
        </pc:picChg>
      </pc:sldChg>
      <pc:sldChg chg="addSp delSp modSp add mod setBg delDesignElem">
        <pc:chgData name="Akash Levy" userId="0f662538-7453-45f3-952a-fc9f1a7c515e" providerId="ADAL" clId="{593DE006-A78F-1A44-90CA-63CFD0BF0D77}" dt="2020-08-09T06:18:15.449" v="292" actId="20577"/>
        <pc:sldMkLst>
          <pc:docMk/>
          <pc:sldMk cId="608987082" sldId="302"/>
        </pc:sldMkLst>
        <pc:spChg chg="mo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" creationId="{0DC20D0A-1987-9B4E-A869-51F473A5029A}"/>
          </ac:spMkLst>
        </pc:spChg>
        <pc:spChg chg="add del">
          <ac:chgData name="Akash Levy" userId="0f662538-7453-45f3-952a-fc9f1a7c515e" providerId="ADAL" clId="{593DE006-A78F-1A44-90CA-63CFD0BF0D77}" dt="2020-08-07T21:45:36.649" v="148" actId="26606"/>
          <ac:spMkLst>
            <pc:docMk/>
            <pc:sldMk cId="608987082" sldId="302"/>
            <ac:spMk id="2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5:36.649" v="148" actId="26606"/>
          <ac:spMkLst>
            <pc:docMk/>
            <pc:sldMk cId="608987082" sldId="302"/>
            <ac:spMk id="23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5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45:36.684" v="149" actId="26606"/>
          <ac:spMkLst>
            <pc:docMk/>
            <pc:sldMk cId="608987082" sldId="302"/>
            <ac:spMk id="26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21:40:53.182" v="105"/>
          <ac:spMkLst>
            <pc:docMk/>
            <pc:sldMk cId="608987082" sldId="302"/>
            <ac:spMk id="88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40:53.182" v="105"/>
          <ac:spMkLst>
            <pc:docMk/>
            <pc:sldMk cId="608987082" sldId="302"/>
            <ac:spMk id="89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9T06:18:15.449" v="292" actId="20577"/>
          <ac:graphicFrameMkLst>
            <pc:docMk/>
            <pc:sldMk cId="608987082" sldId="302"/>
            <ac:graphicFrameMk id="16" creationId="{408DA692-8F4E-8F48-8516-BB1D21B94E8B}"/>
          </ac:graphicFrameMkLst>
        </pc:graphicFrameChg>
      </pc:sldChg>
      <pc:sldChg chg="addSp delSp modSp add mod setBg">
        <pc:chgData name="Akash Levy" userId="0f662538-7453-45f3-952a-fc9f1a7c515e" providerId="ADAL" clId="{593DE006-A78F-1A44-90CA-63CFD0BF0D77}" dt="2020-08-08T10:30:45.612" v="270" actId="26606"/>
        <pc:sldMkLst>
          <pc:docMk/>
          <pc:sldMk cId="2914539225" sldId="303"/>
        </pc:sldMkLst>
        <pc:spChg chg="mo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2" creationId="{717067CB-3D09-A046-9EB4-C894F3604B77}"/>
          </ac:spMkLst>
        </pc:spChg>
        <pc:spChg chg="del">
          <ac:chgData name="Akash Levy" userId="0f662538-7453-45f3-952a-fc9f1a7c515e" providerId="ADAL" clId="{593DE006-A78F-1A44-90CA-63CFD0BF0D77}" dt="2020-08-08T10:30:43.897" v="269" actId="931"/>
          <ac:spMkLst>
            <pc:docMk/>
            <pc:sldMk cId="2914539225" sldId="303"/>
            <ac:spMk id="3" creationId="{517AEB37-14AF-714A-8B45-0676AE86C9EB}"/>
          </ac:spMkLst>
        </pc:spChg>
        <pc:spChg chg="ad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10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8T10:30:45.612" v="270" actId="26606"/>
          <ac:spMkLst>
            <pc:docMk/>
            <pc:sldMk cId="2914539225" sldId="303"/>
            <ac:spMk id="12" creationId="{047C8CCB-F95D-4249-92DD-651249D3535A}"/>
          </ac:spMkLst>
        </pc:spChg>
        <pc:picChg chg="add mod">
          <ac:chgData name="Akash Levy" userId="0f662538-7453-45f3-952a-fc9f1a7c515e" providerId="ADAL" clId="{593DE006-A78F-1A44-90CA-63CFD0BF0D77}" dt="2020-08-08T10:30:45.612" v="270" actId="26606"/>
          <ac:picMkLst>
            <pc:docMk/>
            <pc:sldMk cId="2914539225" sldId="303"/>
            <ac:picMk id="5" creationId="{D7AA52B3-FD14-7540-B3BA-02EA79CDA9D0}"/>
          </ac:picMkLst>
        </pc:picChg>
      </pc:sldChg>
      <pc:sldChg chg="addSp delSp modSp add mod setBg delDesignElem">
        <pc:chgData name="Akash Levy" userId="0f662538-7453-45f3-952a-fc9f1a7c515e" providerId="ADAL" clId="{593DE006-A78F-1A44-90CA-63CFD0BF0D77}" dt="2020-08-08T10:25:57.867" v="266" actId="478"/>
        <pc:sldMkLst>
          <pc:docMk/>
          <pc:sldMk cId="1122651523" sldId="304"/>
        </pc:sldMkLst>
        <pc:spChg chg="add del">
          <ac:chgData name="Akash Levy" userId="0f662538-7453-45f3-952a-fc9f1a7c515e" providerId="ADAL" clId="{593DE006-A78F-1A44-90CA-63CFD0BF0D77}" dt="2020-08-07T21:46:03.588" v="153" actId="26606"/>
          <ac:spMkLst>
            <pc:docMk/>
            <pc:sldMk cId="1122651523" sldId="304"/>
            <ac:spMk id="2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6:03.588" v="153" actId="26606"/>
          <ac:spMkLst>
            <pc:docMk/>
            <pc:sldMk cId="1122651523" sldId="304"/>
            <ac:spMk id="23" creationId="{047C8CCB-F95D-4249-92DD-651249D3535A}"/>
          </ac:spMkLst>
        </pc:spChg>
        <pc:spChg chg="add del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25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26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31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46:23.909" v="156" actId="26606"/>
          <ac:spMkLst>
            <pc:docMk/>
            <pc:sldMk cId="1122651523" sldId="304"/>
            <ac:spMk id="33" creationId="{047C8CCB-F95D-4249-92DD-651249D3535A}"/>
          </ac:spMkLst>
        </pc:spChg>
        <pc:spChg chg="del">
          <ac:chgData name="Akash Levy" userId="0f662538-7453-45f3-952a-fc9f1a7c515e" providerId="ADAL" clId="{593DE006-A78F-1A44-90CA-63CFD0BF0D77}" dt="2020-08-07T21:46:00.228" v="151"/>
          <ac:spMkLst>
            <pc:docMk/>
            <pc:sldMk cId="1122651523" sldId="304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46:00.228" v="151"/>
          <ac:spMkLst>
            <pc:docMk/>
            <pc:sldMk cId="1122651523" sldId="304"/>
            <ac:spMk id="53" creationId="{047C8CCB-F95D-4249-92DD-651249D3535A}"/>
          </ac:spMkLst>
        </pc:spChg>
        <pc:graphicFrameChg chg="add del mod">
          <ac:chgData name="Akash Levy" userId="0f662538-7453-45f3-952a-fc9f1a7c515e" providerId="ADAL" clId="{593DE006-A78F-1A44-90CA-63CFD0BF0D77}" dt="2020-08-08T10:25:57.867" v="266" actId="478"/>
          <ac:graphicFrameMkLst>
            <pc:docMk/>
            <pc:sldMk cId="1122651523" sldId="304"/>
            <ac:graphicFrameMk id="4" creationId="{CCB6D307-F382-A043-95FB-8C6CDEE4D777}"/>
          </ac:graphicFrameMkLst>
        </pc:graphicFrameChg>
        <pc:graphicFrameChg chg="mod modGraphic">
          <ac:chgData name="Akash Levy" userId="0f662538-7453-45f3-952a-fc9f1a7c515e" providerId="ADAL" clId="{593DE006-A78F-1A44-90CA-63CFD0BF0D77}" dt="2020-08-08T10:25:53.864" v="265" actId="20577"/>
          <ac:graphicFrameMkLst>
            <pc:docMk/>
            <pc:sldMk cId="1122651523" sldId="304"/>
            <ac:graphicFrameMk id="16" creationId="{6DFCCF45-5481-BF4A-8082-752758907726}"/>
          </ac:graphicFrameMkLst>
        </pc:graphicFrameChg>
      </pc:sldChg>
      <pc:sldChg chg="modSp add mod">
        <pc:chgData name="Akash Levy" userId="0f662538-7453-45f3-952a-fc9f1a7c515e" providerId="ADAL" clId="{593DE006-A78F-1A44-90CA-63CFD0BF0D77}" dt="2020-08-09T06:18:57.935" v="310" actId="20577"/>
        <pc:sldMkLst>
          <pc:docMk/>
          <pc:sldMk cId="46029948" sldId="305"/>
        </pc:sldMkLst>
        <pc:spChg chg="mod">
          <ac:chgData name="Akash Levy" userId="0f662538-7453-45f3-952a-fc9f1a7c515e" providerId="ADAL" clId="{593DE006-A78F-1A44-90CA-63CFD0BF0D77}" dt="2020-08-09T06:18:57.935" v="310" actId="20577"/>
          <ac:spMkLst>
            <pc:docMk/>
            <pc:sldMk cId="46029948" sldId="305"/>
            <ac:spMk id="2" creationId="{0DC20D0A-1987-9B4E-A869-51F473A5029A}"/>
          </ac:spMkLst>
        </pc:spChg>
        <pc:picChg chg="mod">
          <ac:chgData name="Akash Levy" userId="0f662538-7453-45f3-952a-fc9f1a7c515e" providerId="ADAL" clId="{593DE006-A78F-1A44-90CA-63CFD0BF0D77}" dt="2020-08-09T06:17:14.151" v="277" actId="14826"/>
          <ac:picMkLst>
            <pc:docMk/>
            <pc:sldMk cId="46029948" sldId="305"/>
            <ac:picMk id="6" creationId="{B9A7FAC3-633F-DC4C-A765-A9F602BD6C78}"/>
          </ac:picMkLst>
        </pc:picChg>
      </pc:sldChg>
      <pc:sldChg chg="addSp delSp add del setBg delDesignElem">
        <pc:chgData name="Akash Levy" userId="0f662538-7453-45f3-952a-fc9f1a7c515e" providerId="ADAL" clId="{593DE006-A78F-1A44-90CA-63CFD0BF0D77}" dt="2020-08-07T21:50:59.209" v="166"/>
        <pc:sldMkLst>
          <pc:docMk/>
          <pc:sldMk cId="226812735" sldId="305"/>
        </pc:sldMkLst>
        <pc:spChg chg="add del">
          <ac:chgData name="Akash Levy" userId="0f662538-7453-45f3-952a-fc9f1a7c515e" providerId="ADAL" clId="{593DE006-A78F-1A44-90CA-63CFD0BF0D77}" dt="2020-08-07T21:50:59.209" v="166"/>
          <ac:spMkLst>
            <pc:docMk/>
            <pc:sldMk cId="226812735" sldId="305"/>
            <ac:spMk id="37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50:59.209" v="166"/>
          <ac:spMkLst>
            <pc:docMk/>
            <pc:sldMk cId="226812735" sldId="305"/>
            <ac:spMk id="39" creationId="{047C8CCB-F95D-4249-92DD-651249D3535A}"/>
          </ac:spMkLst>
        </pc:spChg>
      </pc:sldChg>
      <pc:sldChg chg="addSp delSp modSp add del mod">
        <pc:chgData name="Akash Levy" userId="0f662538-7453-45f3-952a-fc9f1a7c515e" providerId="ADAL" clId="{593DE006-A78F-1A44-90CA-63CFD0BF0D77}" dt="2020-08-07T21:50:42.342" v="163" actId="2696"/>
        <pc:sldMkLst>
          <pc:docMk/>
          <pc:sldMk cId="383883964" sldId="305"/>
        </pc:sldMkLst>
        <pc:spChg chg="del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1" creationId="{6753252F-4873-4F63-801D-CC719279A7D5}"/>
          </ac:spMkLst>
        </pc:spChg>
        <pc:spChg chg="del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3" creationId="{047C8CCB-F95D-4249-92DD-651249D3535A}"/>
          </ac:spMkLst>
        </pc:spChg>
        <pc:spChg chg="add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58" creationId="{6753252F-4873-4F63-801D-CC719279A7D5}"/>
          </ac:spMkLst>
        </pc:spChg>
        <pc:spChg chg="add">
          <ac:chgData name="Akash Levy" userId="0f662538-7453-45f3-952a-fc9f1a7c515e" providerId="ADAL" clId="{593DE006-A78F-1A44-90CA-63CFD0BF0D77}" dt="2020-08-07T21:50:30.936" v="162" actId="26606"/>
          <ac:spMkLst>
            <pc:docMk/>
            <pc:sldMk cId="383883964" sldId="305"/>
            <ac:spMk id="60" creationId="{047C8CCB-F95D-4249-92DD-651249D3535A}"/>
          </ac:spMkLst>
        </pc:spChg>
        <pc:graphicFrameChg chg="mod modGraphic">
          <ac:chgData name="Akash Levy" userId="0f662538-7453-45f3-952a-fc9f1a7c515e" providerId="ADAL" clId="{593DE006-A78F-1A44-90CA-63CFD0BF0D77}" dt="2020-08-07T21:50:30.936" v="162" actId="26606"/>
          <ac:graphicFrameMkLst>
            <pc:docMk/>
            <pc:sldMk cId="383883964" sldId="305"/>
            <ac:graphicFrameMk id="16" creationId="{6DFCCF45-5481-BF4A-8082-752758907726}"/>
          </ac:graphicFrameMkLst>
        </pc:graphicFrameChg>
      </pc:sldChg>
      <pc:sldChg chg="addSp delSp add del setBg delDesignElem">
        <pc:chgData name="Akash Levy" userId="0f662538-7453-45f3-952a-fc9f1a7c515e" providerId="ADAL" clId="{593DE006-A78F-1A44-90CA-63CFD0BF0D77}" dt="2020-08-07T21:50:19.820" v="159"/>
        <pc:sldMkLst>
          <pc:docMk/>
          <pc:sldMk cId="1210417359" sldId="305"/>
        </pc:sldMkLst>
        <pc:spChg chg="add del">
          <ac:chgData name="Akash Levy" userId="0f662538-7453-45f3-952a-fc9f1a7c515e" providerId="ADAL" clId="{593DE006-A78F-1A44-90CA-63CFD0BF0D77}" dt="2020-08-07T21:50:19.820" v="159"/>
          <ac:spMkLst>
            <pc:docMk/>
            <pc:sldMk cId="1210417359" sldId="305"/>
            <ac:spMk id="51" creationId="{6753252F-4873-4F63-801D-CC719279A7D5}"/>
          </ac:spMkLst>
        </pc:spChg>
        <pc:spChg chg="add del">
          <ac:chgData name="Akash Levy" userId="0f662538-7453-45f3-952a-fc9f1a7c515e" providerId="ADAL" clId="{593DE006-A78F-1A44-90CA-63CFD0BF0D77}" dt="2020-08-07T21:50:19.820" v="159"/>
          <ac:spMkLst>
            <pc:docMk/>
            <pc:sldMk cId="1210417359" sldId="305"/>
            <ac:spMk id="53" creationId="{047C8CCB-F95D-4249-92DD-651249D3535A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65DE4C-E7AB-4F30-9A4E-BBFAEDC08D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3470D7F-2CEB-42DB-93A3-A09A84D219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 for FPPV</a:t>
          </a:r>
        </a:p>
      </dgm:t>
    </dgm:pt>
    <dgm:pt modelId="{E3893826-708F-4580-8E7E-C7C5F451FE5B}" type="parTrans" cxnId="{CD5C991A-8B21-43EE-9479-00EFA4DB2635}">
      <dgm:prSet/>
      <dgm:spPr/>
      <dgm:t>
        <a:bodyPr/>
        <a:lstStyle/>
        <a:p>
          <a:endParaRPr lang="en-US"/>
        </a:p>
      </dgm:t>
    </dgm:pt>
    <dgm:pt modelId="{B20C7AB4-F6E8-423F-9752-7068E5EE78D5}" type="sibTrans" cxnId="{CD5C991A-8B21-43EE-9479-00EFA4DB2635}">
      <dgm:prSet/>
      <dgm:spPr/>
      <dgm:t>
        <a:bodyPr/>
        <a:lstStyle/>
        <a:p>
          <a:endParaRPr lang="en-US"/>
        </a:p>
      </dgm:t>
    </dgm:pt>
    <dgm:pt modelId="{03892954-E74C-48BF-ACDF-B2E0C865ADF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Sweep plots for VWL and VBL</a:t>
          </a:r>
        </a:p>
      </dgm:t>
    </dgm:pt>
    <dgm:pt modelId="{029D4232-0FDE-49CD-96B1-5E528F33795F}" type="parTrans" cxnId="{E8778E5F-2CCF-437E-B277-491478E8EE75}">
      <dgm:prSet/>
      <dgm:spPr/>
      <dgm:t>
        <a:bodyPr/>
        <a:lstStyle/>
        <a:p>
          <a:endParaRPr lang="en-US"/>
        </a:p>
      </dgm:t>
    </dgm:pt>
    <dgm:pt modelId="{CEEC69BA-C186-4451-90AA-671ABF0E49FA}" type="sibTrans" cxnId="{E8778E5F-2CCF-437E-B277-491478E8EE75}">
      <dgm:prSet/>
      <dgm:spPr/>
      <dgm:t>
        <a:bodyPr/>
        <a:lstStyle/>
        <a:p>
          <a:endParaRPr lang="en-US"/>
        </a:p>
      </dgm:t>
    </dgm:pt>
    <dgm:pt modelId="{D872B817-B513-45D3-AE89-666F8A83F3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distribution plots</a:t>
          </a:r>
        </a:p>
      </dgm:t>
    </dgm:pt>
    <dgm:pt modelId="{8CD86E3C-7DED-42CC-BEE2-1835E3F6051E}" type="parTrans" cxnId="{A652C23F-C515-44BA-9EFD-64156A90D77B}">
      <dgm:prSet/>
      <dgm:spPr/>
      <dgm:t>
        <a:bodyPr/>
        <a:lstStyle/>
        <a:p>
          <a:endParaRPr lang="en-US"/>
        </a:p>
      </dgm:t>
    </dgm:pt>
    <dgm:pt modelId="{A8A39774-50D4-4DD6-948E-157C5EAD6CAD}" type="sibTrans" cxnId="{A652C23F-C515-44BA-9EFD-64156A90D77B}">
      <dgm:prSet/>
      <dgm:spPr/>
      <dgm:t>
        <a:bodyPr/>
        <a:lstStyle/>
        <a:p>
          <a:endParaRPr lang="en-US"/>
        </a:p>
      </dgm:t>
    </dgm:pt>
    <dgm:pt modelId="{B134807C-6662-489D-976E-AAF00C2FD9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Retention BER plot</a:t>
          </a:r>
        </a:p>
      </dgm:t>
    </dgm:pt>
    <dgm:pt modelId="{E2BC28BE-2E40-4B97-9087-B18F13B40CD0}" type="parTrans" cxnId="{D1B10431-F833-4D6F-92C7-D11C45D78B02}">
      <dgm:prSet/>
      <dgm:spPr/>
      <dgm:t>
        <a:bodyPr/>
        <a:lstStyle/>
        <a:p>
          <a:endParaRPr lang="en-US"/>
        </a:p>
      </dgm:t>
    </dgm:pt>
    <dgm:pt modelId="{4346D8EF-2A68-4AF7-B5A0-9E33937490F1}" type="sibTrans" cxnId="{D1B10431-F833-4D6F-92C7-D11C45D78B02}">
      <dgm:prSet/>
      <dgm:spPr/>
      <dgm:t>
        <a:bodyPr/>
        <a:lstStyle/>
        <a:p>
          <a:endParaRPr lang="en-US"/>
        </a:p>
      </dgm:t>
    </dgm:pt>
    <dgm:pt modelId="{88B6A3EC-F838-D94E-89BB-9245315D6A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ISPP optimization results</a:t>
          </a:r>
        </a:p>
      </dgm:t>
    </dgm:pt>
    <dgm:pt modelId="{29061805-0E4F-7F4E-95F6-2088C6A8D821}" type="parTrans" cxnId="{4FED435B-1D72-BB4A-A8C1-DBF4DFD06469}">
      <dgm:prSet/>
      <dgm:spPr/>
      <dgm:t>
        <a:bodyPr/>
        <a:lstStyle/>
        <a:p>
          <a:endParaRPr lang="en-US"/>
        </a:p>
      </dgm:t>
    </dgm:pt>
    <dgm:pt modelId="{02EF2C72-B203-344A-AEE5-2CE20235E4CB}" type="sibTrans" cxnId="{4FED435B-1D72-BB4A-A8C1-DBF4DFD06469}">
      <dgm:prSet/>
      <dgm:spPr/>
      <dgm:t>
        <a:bodyPr/>
        <a:lstStyle/>
        <a:p>
          <a:endParaRPr lang="en-US"/>
        </a:p>
      </dgm:t>
    </dgm:pt>
    <dgm:pt modelId="{894F3592-B27F-EB41-9E68-FE6495D7FD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SDCFC optimization results</a:t>
          </a:r>
        </a:p>
      </dgm:t>
    </dgm:pt>
    <dgm:pt modelId="{AD39288B-EC81-E34B-B419-9CF77EC8A544}" type="parTrans" cxnId="{BFB2D62A-7A94-DA4B-88F2-077D2E2EF54A}">
      <dgm:prSet/>
      <dgm:spPr/>
      <dgm:t>
        <a:bodyPr/>
        <a:lstStyle/>
        <a:p>
          <a:endParaRPr lang="en-US"/>
        </a:p>
      </dgm:t>
    </dgm:pt>
    <dgm:pt modelId="{F14BE215-607D-8541-BF03-EF5BA84E16F6}" type="sibTrans" cxnId="{BFB2D62A-7A94-DA4B-88F2-077D2E2EF54A}">
      <dgm:prSet/>
      <dgm:spPr/>
      <dgm:t>
        <a:bodyPr/>
        <a:lstStyle/>
        <a:p>
          <a:endParaRPr lang="en-US"/>
        </a:p>
      </dgm:t>
    </dgm:pt>
    <dgm:pt modelId="{3B5A0AB8-9A64-584C-9B42-63F197805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ISPP/FPPV evaluation on chip 1</a:t>
          </a:r>
        </a:p>
      </dgm:t>
    </dgm:pt>
    <dgm:pt modelId="{DBDE2AA2-79FD-EE4D-95D9-2E8CA82CEEB5}" type="parTrans" cxnId="{DD532F1E-7500-D64B-8C01-0D9CD4805867}">
      <dgm:prSet/>
      <dgm:spPr/>
      <dgm:t>
        <a:bodyPr/>
        <a:lstStyle/>
        <a:p>
          <a:endParaRPr lang="en-US"/>
        </a:p>
      </dgm:t>
    </dgm:pt>
    <dgm:pt modelId="{8A4A6BE7-7400-F74A-AB10-A11850930937}" type="sibTrans" cxnId="{DD532F1E-7500-D64B-8C01-0D9CD4805867}">
      <dgm:prSet/>
      <dgm:spPr/>
      <dgm:t>
        <a:bodyPr/>
        <a:lstStyle/>
        <a:p>
          <a:endParaRPr lang="en-US"/>
        </a:p>
      </dgm:t>
    </dgm:pt>
    <dgm:pt modelId="{E4801BAF-F457-4439-9CD5-09F0AACD4008}" type="pres">
      <dgm:prSet presAssocID="{9D65DE4C-E7AB-4F30-9A4E-BBFAEDC08D9F}" presName="root" presStyleCnt="0">
        <dgm:presLayoutVars>
          <dgm:dir/>
          <dgm:resizeHandles val="exact"/>
        </dgm:presLayoutVars>
      </dgm:prSet>
      <dgm:spPr/>
    </dgm:pt>
    <dgm:pt modelId="{32F777EC-A805-4081-A628-F8805739F5A6}" type="pres">
      <dgm:prSet presAssocID="{73470D7F-2CEB-42DB-93A3-A09A84D21958}" presName="compNode" presStyleCnt="0"/>
      <dgm:spPr/>
    </dgm:pt>
    <dgm:pt modelId="{EF20DE6A-BBF7-46E5-84E2-8369861DBE7E}" type="pres">
      <dgm:prSet presAssocID="{73470D7F-2CEB-42DB-93A3-A09A84D21958}" presName="bgRect" presStyleLbl="bgShp" presStyleIdx="0" presStyleCnt="7"/>
      <dgm:spPr/>
    </dgm:pt>
    <dgm:pt modelId="{A029DEDF-F5F1-4CED-884C-9428B34451BA}" type="pres">
      <dgm:prSet presAssocID="{73470D7F-2CEB-42DB-93A3-A09A84D21958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23F224FD-1506-417B-BE65-8E824CC2FC81}" type="pres">
      <dgm:prSet presAssocID="{73470D7F-2CEB-42DB-93A3-A09A84D21958}" presName="spaceRect" presStyleCnt="0"/>
      <dgm:spPr/>
    </dgm:pt>
    <dgm:pt modelId="{E9592021-5750-4B38-8793-0F8B19ECB755}" type="pres">
      <dgm:prSet presAssocID="{73470D7F-2CEB-42DB-93A3-A09A84D21958}" presName="parTx" presStyleLbl="revTx" presStyleIdx="0" presStyleCnt="7">
        <dgm:presLayoutVars>
          <dgm:chMax val="0"/>
          <dgm:chPref val="0"/>
        </dgm:presLayoutVars>
      </dgm:prSet>
      <dgm:spPr/>
    </dgm:pt>
    <dgm:pt modelId="{F1BC3394-13E0-4E06-92A0-AA23A831DFA0}" type="pres">
      <dgm:prSet presAssocID="{B20C7AB4-F6E8-423F-9752-7068E5EE78D5}" presName="sibTrans" presStyleCnt="0"/>
      <dgm:spPr/>
    </dgm:pt>
    <dgm:pt modelId="{7D17AF4F-F683-4E3F-96A7-517B0A95D814}" type="pres">
      <dgm:prSet presAssocID="{03892954-E74C-48BF-ACDF-B2E0C865ADFE}" presName="compNode" presStyleCnt="0"/>
      <dgm:spPr/>
    </dgm:pt>
    <dgm:pt modelId="{36218E91-EA88-4C70-BED1-342DEF5CD8C8}" type="pres">
      <dgm:prSet presAssocID="{03892954-E74C-48BF-ACDF-B2E0C865ADFE}" presName="bgRect" presStyleLbl="bgShp" presStyleIdx="1" presStyleCnt="7"/>
      <dgm:spPr/>
    </dgm:pt>
    <dgm:pt modelId="{F7BBA19E-CDFA-49A8-B140-FD2EFA0CE305}" type="pres">
      <dgm:prSet presAssocID="{03892954-E74C-48BF-ACDF-B2E0C865ADFE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CD98793-D192-487B-A094-E1C5AD44591D}" type="pres">
      <dgm:prSet presAssocID="{03892954-E74C-48BF-ACDF-B2E0C865ADFE}" presName="spaceRect" presStyleCnt="0"/>
      <dgm:spPr/>
    </dgm:pt>
    <dgm:pt modelId="{71037F12-0BA8-4E2F-A9F5-D6C58426F790}" type="pres">
      <dgm:prSet presAssocID="{03892954-E74C-48BF-ACDF-B2E0C865ADFE}" presName="parTx" presStyleLbl="revTx" presStyleIdx="1" presStyleCnt="7">
        <dgm:presLayoutVars>
          <dgm:chMax val="0"/>
          <dgm:chPref val="0"/>
        </dgm:presLayoutVars>
      </dgm:prSet>
      <dgm:spPr/>
    </dgm:pt>
    <dgm:pt modelId="{17C74037-A291-4CE9-8716-6D3D2698F862}" type="pres">
      <dgm:prSet presAssocID="{CEEC69BA-C186-4451-90AA-671ABF0E49FA}" presName="sibTrans" presStyleCnt="0"/>
      <dgm:spPr/>
    </dgm:pt>
    <dgm:pt modelId="{BAAC313B-E3AE-4CF4-80B7-539003465C30}" type="pres">
      <dgm:prSet presAssocID="{88B6A3EC-F838-D94E-89BB-9245315D6AE2}" presName="compNode" presStyleCnt="0"/>
      <dgm:spPr/>
    </dgm:pt>
    <dgm:pt modelId="{4A6E51B5-1A74-4469-8AD8-855FD77292EA}" type="pres">
      <dgm:prSet presAssocID="{88B6A3EC-F838-D94E-89BB-9245315D6AE2}" presName="bgRect" presStyleLbl="bgShp" presStyleIdx="2" presStyleCnt="7"/>
      <dgm:spPr/>
    </dgm:pt>
    <dgm:pt modelId="{32E733FD-E2AD-422E-AF65-5E2C991A61DF}" type="pres">
      <dgm:prSet presAssocID="{88B6A3EC-F838-D94E-89BB-9245315D6AE2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9B4FB00B-0F10-4AF0-8269-BEE0DC8B3F9A}" type="pres">
      <dgm:prSet presAssocID="{88B6A3EC-F838-D94E-89BB-9245315D6AE2}" presName="spaceRect" presStyleCnt="0"/>
      <dgm:spPr/>
    </dgm:pt>
    <dgm:pt modelId="{7E21B458-D96E-4FD6-BD97-982F7BEEDA62}" type="pres">
      <dgm:prSet presAssocID="{88B6A3EC-F838-D94E-89BB-9245315D6AE2}" presName="parTx" presStyleLbl="revTx" presStyleIdx="2" presStyleCnt="7">
        <dgm:presLayoutVars>
          <dgm:chMax val="0"/>
          <dgm:chPref val="0"/>
        </dgm:presLayoutVars>
      </dgm:prSet>
      <dgm:spPr/>
    </dgm:pt>
    <dgm:pt modelId="{7D0E46A9-A576-48F7-B8E4-70DF59B5D9D3}" type="pres">
      <dgm:prSet presAssocID="{02EF2C72-B203-344A-AEE5-2CE20235E4CB}" presName="sibTrans" presStyleCnt="0"/>
      <dgm:spPr/>
    </dgm:pt>
    <dgm:pt modelId="{5EE11D48-6622-41B1-860A-6FEACEFDCCA5}" type="pres">
      <dgm:prSet presAssocID="{3B5A0AB8-9A64-584C-9B42-63F1978059CC}" presName="compNode" presStyleCnt="0"/>
      <dgm:spPr/>
    </dgm:pt>
    <dgm:pt modelId="{A9B0134D-B3F3-4D2B-A749-02F5C68C73DA}" type="pres">
      <dgm:prSet presAssocID="{3B5A0AB8-9A64-584C-9B42-63F1978059CC}" presName="bgRect" presStyleLbl="bgShp" presStyleIdx="3" presStyleCnt="7"/>
      <dgm:spPr/>
    </dgm:pt>
    <dgm:pt modelId="{FD3919C5-66A3-4F72-8E0A-477652BEBBFC}" type="pres">
      <dgm:prSet presAssocID="{3B5A0AB8-9A64-584C-9B42-63F1978059CC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F66E038-AA9B-4380-B2FF-3EEACE8E29B7}" type="pres">
      <dgm:prSet presAssocID="{3B5A0AB8-9A64-584C-9B42-63F1978059CC}" presName="spaceRect" presStyleCnt="0"/>
      <dgm:spPr/>
    </dgm:pt>
    <dgm:pt modelId="{CE3AB74C-F9A0-467E-8F78-2E10D10B4AB9}" type="pres">
      <dgm:prSet presAssocID="{3B5A0AB8-9A64-584C-9B42-63F1978059CC}" presName="parTx" presStyleLbl="revTx" presStyleIdx="3" presStyleCnt="7">
        <dgm:presLayoutVars>
          <dgm:chMax val="0"/>
          <dgm:chPref val="0"/>
        </dgm:presLayoutVars>
      </dgm:prSet>
      <dgm:spPr/>
    </dgm:pt>
    <dgm:pt modelId="{1A94DE72-FD55-40D6-A7F5-B82D1852EE29}" type="pres">
      <dgm:prSet presAssocID="{8A4A6BE7-7400-F74A-AB10-A11850930937}" presName="sibTrans" presStyleCnt="0"/>
      <dgm:spPr/>
    </dgm:pt>
    <dgm:pt modelId="{4FE70E21-50BD-423F-ABFF-6F454926B7CD}" type="pres">
      <dgm:prSet presAssocID="{894F3592-B27F-EB41-9E68-FE6495D7FD97}" presName="compNode" presStyleCnt="0"/>
      <dgm:spPr/>
    </dgm:pt>
    <dgm:pt modelId="{2A4BABA6-90DE-4F00-91A6-DDE3AE5F635A}" type="pres">
      <dgm:prSet presAssocID="{894F3592-B27F-EB41-9E68-FE6495D7FD97}" presName="bgRect" presStyleLbl="bgShp" presStyleIdx="4" presStyleCnt="7"/>
      <dgm:spPr/>
    </dgm:pt>
    <dgm:pt modelId="{8BAC5729-4981-4353-B723-C810FBDABF92}" type="pres">
      <dgm:prSet presAssocID="{894F3592-B27F-EB41-9E68-FE6495D7FD9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4D78EBC-8C34-40EE-BE06-7E376A0AB07F}" type="pres">
      <dgm:prSet presAssocID="{894F3592-B27F-EB41-9E68-FE6495D7FD97}" presName="spaceRect" presStyleCnt="0"/>
      <dgm:spPr/>
    </dgm:pt>
    <dgm:pt modelId="{7C9DE7D4-B90D-4EE7-9F27-90E78429BD4B}" type="pres">
      <dgm:prSet presAssocID="{894F3592-B27F-EB41-9E68-FE6495D7FD97}" presName="parTx" presStyleLbl="revTx" presStyleIdx="4" presStyleCnt="7">
        <dgm:presLayoutVars>
          <dgm:chMax val="0"/>
          <dgm:chPref val="0"/>
        </dgm:presLayoutVars>
      </dgm:prSet>
      <dgm:spPr/>
    </dgm:pt>
    <dgm:pt modelId="{97976F28-BE5C-4DEF-905C-42E7AD27C2E5}" type="pres">
      <dgm:prSet presAssocID="{F14BE215-607D-8541-BF03-EF5BA84E16F6}" presName="sibTrans" presStyleCnt="0"/>
      <dgm:spPr/>
    </dgm:pt>
    <dgm:pt modelId="{38256FFD-6539-4066-B53C-51A9FAB7EB3A}" type="pres">
      <dgm:prSet presAssocID="{D872B817-B513-45D3-AE89-666F8A83F3BD}" presName="compNode" presStyleCnt="0"/>
      <dgm:spPr/>
    </dgm:pt>
    <dgm:pt modelId="{62A7FBB6-533B-4198-B94D-11FFECB3E2A3}" type="pres">
      <dgm:prSet presAssocID="{D872B817-B513-45D3-AE89-666F8A83F3BD}" presName="bgRect" presStyleLbl="bgShp" presStyleIdx="5" presStyleCnt="7"/>
      <dgm:spPr/>
    </dgm:pt>
    <dgm:pt modelId="{BA15767E-FF11-4B68-8320-32E7E9828A46}" type="pres">
      <dgm:prSet presAssocID="{D872B817-B513-45D3-AE89-666F8A83F3BD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7225719-C254-4587-9043-29B742CF8336}" type="pres">
      <dgm:prSet presAssocID="{D872B817-B513-45D3-AE89-666F8A83F3BD}" presName="spaceRect" presStyleCnt="0"/>
      <dgm:spPr/>
    </dgm:pt>
    <dgm:pt modelId="{1728706F-CC9B-4C87-9CCF-0336B02A6C9D}" type="pres">
      <dgm:prSet presAssocID="{D872B817-B513-45D3-AE89-666F8A83F3BD}" presName="parTx" presStyleLbl="revTx" presStyleIdx="5" presStyleCnt="7">
        <dgm:presLayoutVars>
          <dgm:chMax val="0"/>
          <dgm:chPref val="0"/>
        </dgm:presLayoutVars>
      </dgm:prSet>
      <dgm:spPr/>
    </dgm:pt>
    <dgm:pt modelId="{DD0B4453-3072-4C01-AC25-629BCEC399C5}" type="pres">
      <dgm:prSet presAssocID="{A8A39774-50D4-4DD6-948E-157C5EAD6CAD}" presName="sibTrans" presStyleCnt="0"/>
      <dgm:spPr/>
    </dgm:pt>
    <dgm:pt modelId="{18752C2A-86FB-41CD-965C-AF85B3A3076E}" type="pres">
      <dgm:prSet presAssocID="{B134807C-6662-489D-976E-AAF00C2FD9B0}" presName="compNode" presStyleCnt="0"/>
      <dgm:spPr/>
    </dgm:pt>
    <dgm:pt modelId="{8FD4D3BE-D50F-4E64-B4F2-D53F2C89AF84}" type="pres">
      <dgm:prSet presAssocID="{B134807C-6662-489D-976E-AAF00C2FD9B0}" presName="bgRect" presStyleLbl="bgShp" presStyleIdx="6" presStyleCnt="7"/>
      <dgm:spPr/>
    </dgm:pt>
    <dgm:pt modelId="{3CDC2765-ECF6-4C58-9948-FB8CD818B6A5}" type="pres">
      <dgm:prSet presAssocID="{B134807C-6662-489D-976E-AAF00C2FD9B0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989B332-6FE6-46E6-A311-F257251A42D7}" type="pres">
      <dgm:prSet presAssocID="{B134807C-6662-489D-976E-AAF00C2FD9B0}" presName="spaceRect" presStyleCnt="0"/>
      <dgm:spPr/>
    </dgm:pt>
    <dgm:pt modelId="{CD50F45D-3677-4F90-995C-4BAAD2B120EB}" type="pres">
      <dgm:prSet presAssocID="{B134807C-6662-489D-976E-AAF00C2FD9B0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30126E05-C35A-F74E-98FC-045F01501244}" type="presOf" srcId="{B134807C-6662-489D-976E-AAF00C2FD9B0}" destId="{CD50F45D-3677-4F90-995C-4BAAD2B120EB}" srcOrd="0" destOrd="0" presId="urn:microsoft.com/office/officeart/2018/2/layout/IconVerticalSolidList"/>
    <dgm:cxn modelId="{5644070F-B670-6644-A965-25DA18252EED}" type="presOf" srcId="{894F3592-B27F-EB41-9E68-FE6495D7FD97}" destId="{7C9DE7D4-B90D-4EE7-9F27-90E78429BD4B}" srcOrd="0" destOrd="0" presId="urn:microsoft.com/office/officeart/2018/2/layout/IconVerticalSolidList"/>
    <dgm:cxn modelId="{CD5C991A-8B21-43EE-9479-00EFA4DB2635}" srcId="{9D65DE4C-E7AB-4F30-9A4E-BBFAEDC08D9F}" destId="{73470D7F-2CEB-42DB-93A3-A09A84D21958}" srcOrd="0" destOrd="0" parTransId="{E3893826-708F-4580-8E7E-C7C5F451FE5B}" sibTransId="{B20C7AB4-F6E8-423F-9752-7068E5EE78D5}"/>
    <dgm:cxn modelId="{DD532F1E-7500-D64B-8C01-0D9CD4805867}" srcId="{9D65DE4C-E7AB-4F30-9A4E-BBFAEDC08D9F}" destId="{3B5A0AB8-9A64-584C-9B42-63F1978059CC}" srcOrd="3" destOrd="0" parTransId="{DBDE2AA2-79FD-EE4D-95D9-2E8CA82CEEB5}" sibTransId="{8A4A6BE7-7400-F74A-AB10-A11850930937}"/>
    <dgm:cxn modelId="{BFB2D62A-7A94-DA4B-88F2-077D2E2EF54A}" srcId="{9D65DE4C-E7AB-4F30-9A4E-BBFAEDC08D9F}" destId="{894F3592-B27F-EB41-9E68-FE6495D7FD97}" srcOrd="4" destOrd="0" parTransId="{AD39288B-EC81-E34B-B419-9CF77EC8A544}" sibTransId="{F14BE215-607D-8541-BF03-EF5BA84E16F6}"/>
    <dgm:cxn modelId="{D1B10431-F833-4D6F-92C7-D11C45D78B02}" srcId="{9D65DE4C-E7AB-4F30-9A4E-BBFAEDC08D9F}" destId="{B134807C-6662-489D-976E-AAF00C2FD9B0}" srcOrd="6" destOrd="0" parTransId="{E2BC28BE-2E40-4B97-9087-B18F13B40CD0}" sibTransId="{4346D8EF-2A68-4AF7-B5A0-9E33937490F1}"/>
    <dgm:cxn modelId="{A652C23F-C515-44BA-9EFD-64156A90D77B}" srcId="{9D65DE4C-E7AB-4F30-9A4E-BBFAEDC08D9F}" destId="{D872B817-B513-45D3-AE89-666F8A83F3BD}" srcOrd="5" destOrd="0" parTransId="{8CD86E3C-7DED-42CC-BEE2-1835E3F6051E}" sibTransId="{A8A39774-50D4-4DD6-948E-157C5EAD6CAD}"/>
    <dgm:cxn modelId="{68111E4A-73BD-8D4D-A0D2-D0C21E7C6051}" type="presOf" srcId="{88B6A3EC-F838-D94E-89BB-9245315D6AE2}" destId="{7E21B458-D96E-4FD6-BD97-982F7BEEDA62}" srcOrd="0" destOrd="0" presId="urn:microsoft.com/office/officeart/2018/2/layout/IconVerticalSolidList"/>
    <dgm:cxn modelId="{4FED435B-1D72-BB4A-A8C1-DBF4DFD06469}" srcId="{9D65DE4C-E7AB-4F30-9A4E-BBFAEDC08D9F}" destId="{88B6A3EC-F838-D94E-89BB-9245315D6AE2}" srcOrd="2" destOrd="0" parTransId="{29061805-0E4F-7F4E-95F6-2088C6A8D821}" sibTransId="{02EF2C72-B203-344A-AEE5-2CE20235E4CB}"/>
    <dgm:cxn modelId="{4DA9F55B-0D3B-CF46-B7D8-7FF337C09D21}" type="presOf" srcId="{9D65DE4C-E7AB-4F30-9A4E-BBFAEDC08D9F}" destId="{E4801BAF-F457-4439-9CD5-09F0AACD4008}" srcOrd="0" destOrd="0" presId="urn:microsoft.com/office/officeart/2018/2/layout/IconVerticalSolidList"/>
    <dgm:cxn modelId="{E8778E5F-2CCF-437E-B277-491478E8EE75}" srcId="{9D65DE4C-E7AB-4F30-9A4E-BBFAEDC08D9F}" destId="{03892954-E74C-48BF-ACDF-B2E0C865ADFE}" srcOrd="1" destOrd="0" parTransId="{029D4232-0FDE-49CD-96B1-5E528F33795F}" sibTransId="{CEEC69BA-C186-4451-90AA-671ABF0E49FA}"/>
    <dgm:cxn modelId="{C888CF72-488F-374D-8356-465C46AA54CC}" type="presOf" srcId="{D872B817-B513-45D3-AE89-666F8A83F3BD}" destId="{1728706F-CC9B-4C87-9CCF-0336B02A6C9D}" srcOrd="0" destOrd="0" presId="urn:microsoft.com/office/officeart/2018/2/layout/IconVerticalSolidList"/>
    <dgm:cxn modelId="{9A74F691-CD65-6945-93ED-8FFF68E6B8E2}" type="presOf" srcId="{3B5A0AB8-9A64-584C-9B42-63F1978059CC}" destId="{CE3AB74C-F9A0-467E-8F78-2E10D10B4AB9}" srcOrd="0" destOrd="0" presId="urn:microsoft.com/office/officeart/2018/2/layout/IconVerticalSolidList"/>
    <dgm:cxn modelId="{F9E929D3-BB22-EE48-969C-81C8C2128DBA}" type="presOf" srcId="{73470D7F-2CEB-42DB-93A3-A09A84D21958}" destId="{E9592021-5750-4B38-8793-0F8B19ECB755}" srcOrd="0" destOrd="0" presId="urn:microsoft.com/office/officeart/2018/2/layout/IconVerticalSolidList"/>
    <dgm:cxn modelId="{1D0314F2-F7D1-0549-8F22-26B4489C0180}" type="presOf" srcId="{03892954-E74C-48BF-ACDF-B2E0C865ADFE}" destId="{71037F12-0BA8-4E2F-A9F5-D6C58426F790}" srcOrd="0" destOrd="0" presId="urn:microsoft.com/office/officeart/2018/2/layout/IconVerticalSolidList"/>
    <dgm:cxn modelId="{D914283E-CCF4-FE41-BB57-09CD5596C7A2}" type="presParOf" srcId="{E4801BAF-F457-4439-9CD5-09F0AACD4008}" destId="{32F777EC-A805-4081-A628-F8805739F5A6}" srcOrd="0" destOrd="0" presId="urn:microsoft.com/office/officeart/2018/2/layout/IconVerticalSolidList"/>
    <dgm:cxn modelId="{BF35B05E-CB41-B24C-918A-C114D0955FE1}" type="presParOf" srcId="{32F777EC-A805-4081-A628-F8805739F5A6}" destId="{EF20DE6A-BBF7-46E5-84E2-8369861DBE7E}" srcOrd="0" destOrd="0" presId="urn:microsoft.com/office/officeart/2018/2/layout/IconVerticalSolidList"/>
    <dgm:cxn modelId="{87D65B46-CC49-444B-9114-5D4038752221}" type="presParOf" srcId="{32F777EC-A805-4081-A628-F8805739F5A6}" destId="{A029DEDF-F5F1-4CED-884C-9428B34451BA}" srcOrd="1" destOrd="0" presId="urn:microsoft.com/office/officeart/2018/2/layout/IconVerticalSolidList"/>
    <dgm:cxn modelId="{1B852A2F-4446-294D-A4DC-8498EFB6039E}" type="presParOf" srcId="{32F777EC-A805-4081-A628-F8805739F5A6}" destId="{23F224FD-1506-417B-BE65-8E824CC2FC81}" srcOrd="2" destOrd="0" presId="urn:microsoft.com/office/officeart/2018/2/layout/IconVerticalSolidList"/>
    <dgm:cxn modelId="{480C9000-7609-324C-9959-E65D7833C82C}" type="presParOf" srcId="{32F777EC-A805-4081-A628-F8805739F5A6}" destId="{E9592021-5750-4B38-8793-0F8B19ECB755}" srcOrd="3" destOrd="0" presId="urn:microsoft.com/office/officeart/2018/2/layout/IconVerticalSolidList"/>
    <dgm:cxn modelId="{47C2EE18-5091-9D4E-8076-9B3AA716DDB0}" type="presParOf" srcId="{E4801BAF-F457-4439-9CD5-09F0AACD4008}" destId="{F1BC3394-13E0-4E06-92A0-AA23A831DFA0}" srcOrd="1" destOrd="0" presId="urn:microsoft.com/office/officeart/2018/2/layout/IconVerticalSolidList"/>
    <dgm:cxn modelId="{4C0CE937-FF5F-BF46-BC23-5B441146DC01}" type="presParOf" srcId="{E4801BAF-F457-4439-9CD5-09F0AACD4008}" destId="{7D17AF4F-F683-4E3F-96A7-517B0A95D814}" srcOrd="2" destOrd="0" presId="urn:microsoft.com/office/officeart/2018/2/layout/IconVerticalSolidList"/>
    <dgm:cxn modelId="{FA07B28A-3AF3-C444-8693-550F4F20BF38}" type="presParOf" srcId="{7D17AF4F-F683-4E3F-96A7-517B0A95D814}" destId="{36218E91-EA88-4C70-BED1-342DEF5CD8C8}" srcOrd="0" destOrd="0" presId="urn:microsoft.com/office/officeart/2018/2/layout/IconVerticalSolidList"/>
    <dgm:cxn modelId="{EBF59E48-C945-AE49-AC29-A5CC4D33725E}" type="presParOf" srcId="{7D17AF4F-F683-4E3F-96A7-517B0A95D814}" destId="{F7BBA19E-CDFA-49A8-B140-FD2EFA0CE305}" srcOrd="1" destOrd="0" presId="urn:microsoft.com/office/officeart/2018/2/layout/IconVerticalSolidList"/>
    <dgm:cxn modelId="{3CA03EEF-4087-5C46-96EC-DDE644D48EEA}" type="presParOf" srcId="{7D17AF4F-F683-4E3F-96A7-517B0A95D814}" destId="{5CD98793-D192-487B-A094-E1C5AD44591D}" srcOrd="2" destOrd="0" presId="urn:microsoft.com/office/officeart/2018/2/layout/IconVerticalSolidList"/>
    <dgm:cxn modelId="{B9FA0A4F-1D43-3D42-AC06-0B0A45ABA85A}" type="presParOf" srcId="{7D17AF4F-F683-4E3F-96A7-517B0A95D814}" destId="{71037F12-0BA8-4E2F-A9F5-D6C58426F790}" srcOrd="3" destOrd="0" presId="urn:microsoft.com/office/officeart/2018/2/layout/IconVerticalSolidList"/>
    <dgm:cxn modelId="{C8169AC4-5EA7-E241-BA06-985956B3A732}" type="presParOf" srcId="{E4801BAF-F457-4439-9CD5-09F0AACD4008}" destId="{17C74037-A291-4CE9-8716-6D3D2698F862}" srcOrd="3" destOrd="0" presId="urn:microsoft.com/office/officeart/2018/2/layout/IconVerticalSolidList"/>
    <dgm:cxn modelId="{F7A3142F-C41C-7649-9A8D-C9C5DF7527B5}" type="presParOf" srcId="{E4801BAF-F457-4439-9CD5-09F0AACD4008}" destId="{BAAC313B-E3AE-4CF4-80B7-539003465C30}" srcOrd="4" destOrd="0" presId="urn:microsoft.com/office/officeart/2018/2/layout/IconVerticalSolidList"/>
    <dgm:cxn modelId="{012B7862-3ACE-1045-9483-58F6C017E054}" type="presParOf" srcId="{BAAC313B-E3AE-4CF4-80B7-539003465C30}" destId="{4A6E51B5-1A74-4469-8AD8-855FD77292EA}" srcOrd="0" destOrd="0" presId="urn:microsoft.com/office/officeart/2018/2/layout/IconVerticalSolidList"/>
    <dgm:cxn modelId="{822F5CBE-DA0D-EC48-8C5C-4130E909335C}" type="presParOf" srcId="{BAAC313B-E3AE-4CF4-80B7-539003465C30}" destId="{32E733FD-E2AD-422E-AF65-5E2C991A61DF}" srcOrd="1" destOrd="0" presId="urn:microsoft.com/office/officeart/2018/2/layout/IconVerticalSolidList"/>
    <dgm:cxn modelId="{98D9727F-4E21-614B-AECE-D98F15E980D2}" type="presParOf" srcId="{BAAC313B-E3AE-4CF4-80B7-539003465C30}" destId="{9B4FB00B-0F10-4AF0-8269-BEE0DC8B3F9A}" srcOrd="2" destOrd="0" presId="urn:microsoft.com/office/officeart/2018/2/layout/IconVerticalSolidList"/>
    <dgm:cxn modelId="{FF859CD3-6F1C-E245-8DF9-8ECB8CD7F032}" type="presParOf" srcId="{BAAC313B-E3AE-4CF4-80B7-539003465C30}" destId="{7E21B458-D96E-4FD6-BD97-982F7BEEDA62}" srcOrd="3" destOrd="0" presId="urn:microsoft.com/office/officeart/2018/2/layout/IconVerticalSolidList"/>
    <dgm:cxn modelId="{73F8FA95-9317-B747-81BC-0B2C72BC1A6F}" type="presParOf" srcId="{E4801BAF-F457-4439-9CD5-09F0AACD4008}" destId="{7D0E46A9-A576-48F7-B8E4-70DF59B5D9D3}" srcOrd="5" destOrd="0" presId="urn:microsoft.com/office/officeart/2018/2/layout/IconVerticalSolidList"/>
    <dgm:cxn modelId="{B62709F5-B3EB-2A46-8C48-7EA82BCACD6C}" type="presParOf" srcId="{E4801BAF-F457-4439-9CD5-09F0AACD4008}" destId="{5EE11D48-6622-41B1-860A-6FEACEFDCCA5}" srcOrd="6" destOrd="0" presId="urn:microsoft.com/office/officeart/2018/2/layout/IconVerticalSolidList"/>
    <dgm:cxn modelId="{E3933FFF-78DB-9644-BAB3-AF015489E776}" type="presParOf" srcId="{5EE11D48-6622-41B1-860A-6FEACEFDCCA5}" destId="{A9B0134D-B3F3-4D2B-A749-02F5C68C73DA}" srcOrd="0" destOrd="0" presId="urn:microsoft.com/office/officeart/2018/2/layout/IconVerticalSolidList"/>
    <dgm:cxn modelId="{A17FFEB4-9C93-C94D-AFB3-EBA38A425F99}" type="presParOf" srcId="{5EE11D48-6622-41B1-860A-6FEACEFDCCA5}" destId="{FD3919C5-66A3-4F72-8E0A-477652BEBBFC}" srcOrd="1" destOrd="0" presId="urn:microsoft.com/office/officeart/2018/2/layout/IconVerticalSolidList"/>
    <dgm:cxn modelId="{93BF365C-7444-624A-8F94-3E440B75CECC}" type="presParOf" srcId="{5EE11D48-6622-41B1-860A-6FEACEFDCCA5}" destId="{1F66E038-AA9B-4380-B2FF-3EEACE8E29B7}" srcOrd="2" destOrd="0" presId="urn:microsoft.com/office/officeart/2018/2/layout/IconVerticalSolidList"/>
    <dgm:cxn modelId="{EF35DCDE-9AF6-F045-AD89-A0F6FC544EF5}" type="presParOf" srcId="{5EE11D48-6622-41B1-860A-6FEACEFDCCA5}" destId="{CE3AB74C-F9A0-467E-8F78-2E10D10B4AB9}" srcOrd="3" destOrd="0" presId="urn:microsoft.com/office/officeart/2018/2/layout/IconVerticalSolidList"/>
    <dgm:cxn modelId="{5A52C419-CB79-164B-9F9C-04D652021125}" type="presParOf" srcId="{E4801BAF-F457-4439-9CD5-09F0AACD4008}" destId="{1A94DE72-FD55-40D6-A7F5-B82D1852EE29}" srcOrd="7" destOrd="0" presId="urn:microsoft.com/office/officeart/2018/2/layout/IconVerticalSolidList"/>
    <dgm:cxn modelId="{3AE687F5-4F00-534F-A7D3-E06265010607}" type="presParOf" srcId="{E4801BAF-F457-4439-9CD5-09F0AACD4008}" destId="{4FE70E21-50BD-423F-ABFF-6F454926B7CD}" srcOrd="8" destOrd="0" presId="urn:microsoft.com/office/officeart/2018/2/layout/IconVerticalSolidList"/>
    <dgm:cxn modelId="{C25BBA9B-A3D8-A242-A945-74A7D64448AE}" type="presParOf" srcId="{4FE70E21-50BD-423F-ABFF-6F454926B7CD}" destId="{2A4BABA6-90DE-4F00-91A6-DDE3AE5F635A}" srcOrd="0" destOrd="0" presId="urn:microsoft.com/office/officeart/2018/2/layout/IconVerticalSolidList"/>
    <dgm:cxn modelId="{80DA6DB5-A276-CE48-BE2F-98692CE21F57}" type="presParOf" srcId="{4FE70E21-50BD-423F-ABFF-6F454926B7CD}" destId="{8BAC5729-4981-4353-B723-C810FBDABF92}" srcOrd="1" destOrd="0" presId="urn:microsoft.com/office/officeart/2018/2/layout/IconVerticalSolidList"/>
    <dgm:cxn modelId="{61187262-10BF-8145-9C11-E71CB2C3C175}" type="presParOf" srcId="{4FE70E21-50BD-423F-ABFF-6F454926B7CD}" destId="{94D78EBC-8C34-40EE-BE06-7E376A0AB07F}" srcOrd="2" destOrd="0" presId="urn:microsoft.com/office/officeart/2018/2/layout/IconVerticalSolidList"/>
    <dgm:cxn modelId="{27F90509-E0E6-FC4F-9BFE-9DBC90E9EC0C}" type="presParOf" srcId="{4FE70E21-50BD-423F-ABFF-6F454926B7CD}" destId="{7C9DE7D4-B90D-4EE7-9F27-90E78429BD4B}" srcOrd="3" destOrd="0" presId="urn:microsoft.com/office/officeart/2018/2/layout/IconVerticalSolidList"/>
    <dgm:cxn modelId="{7D697B82-CB97-464A-BA08-C83BEB07846E}" type="presParOf" srcId="{E4801BAF-F457-4439-9CD5-09F0AACD4008}" destId="{97976F28-BE5C-4DEF-905C-42E7AD27C2E5}" srcOrd="9" destOrd="0" presId="urn:microsoft.com/office/officeart/2018/2/layout/IconVerticalSolidList"/>
    <dgm:cxn modelId="{330300F6-F34B-F043-BF9D-A470097BE30A}" type="presParOf" srcId="{E4801BAF-F457-4439-9CD5-09F0AACD4008}" destId="{38256FFD-6539-4066-B53C-51A9FAB7EB3A}" srcOrd="10" destOrd="0" presId="urn:microsoft.com/office/officeart/2018/2/layout/IconVerticalSolidList"/>
    <dgm:cxn modelId="{BCB36856-6FD9-C74F-9F64-5EAACC8758AE}" type="presParOf" srcId="{38256FFD-6539-4066-B53C-51A9FAB7EB3A}" destId="{62A7FBB6-533B-4198-B94D-11FFECB3E2A3}" srcOrd="0" destOrd="0" presId="urn:microsoft.com/office/officeart/2018/2/layout/IconVerticalSolidList"/>
    <dgm:cxn modelId="{43B25EFA-05DF-1740-9C1C-650C7C150DE2}" type="presParOf" srcId="{38256FFD-6539-4066-B53C-51A9FAB7EB3A}" destId="{BA15767E-FF11-4B68-8320-32E7E9828A46}" srcOrd="1" destOrd="0" presId="urn:microsoft.com/office/officeart/2018/2/layout/IconVerticalSolidList"/>
    <dgm:cxn modelId="{65C93AA3-C8D1-3740-8AC5-CE71C8DD59F4}" type="presParOf" srcId="{38256FFD-6539-4066-B53C-51A9FAB7EB3A}" destId="{57225719-C254-4587-9043-29B742CF8336}" srcOrd="2" destOrd="0" presId="urn:microsoft.com/office/officeart/2018/2/layout/IconVerticalSolidList"/>
    <dgm:cxn modelId="{55B9FD9B-44F5-884A-8CCE-0A37ACB35E99}" type="presParOf" srcId="{38256FFD-6539-4066-B53C-51A9FAB7EB3A}" destId="{1728706F-CC9B-4C87-9CCF-0336B02A6C9D}" srcOrd="3" destOrd="0" presId="urn:microsoft.com/office/officeart/2018/2/layout/IconVerticalSolidList"/>
    <dgm:cxn modelId="{5860F9FF-4FA4-BF45-8FDB-EDD541FB846B}" type="presParOf" srcId="{E4801BAF-F457-4439-9CD5-09F0AACD4008}" destId="{DD0B4453-3072-4C01-AC25-629BCEC399C5}" srcOrd="11" destOrd="0" presId="urn:microsoft.com/office/officeart/2018/2/layout/IconVerticalSolidList"/>
    <dgm:cxn modelId="{1470AABE-47C7-1743-8F52-29E0F55F5F1D}" type="presParOf" srcId="{E4801BAF-F457-4439-9CD5-09F0AACD4008}" destId="{18752C2A-86FB-41CD-965C-AF85B3A3076E}" srcOrd="12" destOrd="0" presId="urn:microsoft.com/office/officeart/2018/2/layout/IconVerticalSolidList"/>
    <dgm:cxn modelId="{A0B74D9D-6CA4-8543-A51B-EC4E1D3FA6B9}" type="presParOf" srcId="{18752C2A-86FB-41CD-965C-AF85B3A3076E}" destId="{8FD4D3BE-D50F-4E64-B4F2-D53F2C89AF84}" srcOrd="0" destOrd="0" presId="urn:microsoft.com/office/officeart/2018/2/layout/IconVerticalSolidList"/>
    <dgm:cxn modelId="{397BEBC9-361F-ED4F-8EF9-6D87D98F9ED3}" type="presParOf" srcId="{18752C2A-86FB-41CD-965C-AF85B3A3076E}" destId="{3CDC2765-ECF6-4C58-9948-FB8CD818B6A5}" srcOrd="1" destOrd="0" presId="urn:microsoft.com/office/officeart/2018/2/layout/IconVerticalSolidList"/>
    <dgm:cxn modelId="{446A98AE-96A1-B841-A821-FB938ECD057B}" type="presParOf" srcId="{18752C2A-86FB-41CD-965C-AF85B3A3076E}" destId="{3989B332-6FE6-46E6-A311-F257251A42D7}" srcOrd="2" destOrd="0" presId="urn:microsoft.com/office/officeart/2018/2/layout/IconVerticalSolidList"/>
    <dgm:cxn modelId="{341CD583-A0CE-B347-BBEB-99832DD944FC}" type="presParOf" srcId="{18752C2A-86FB-41CD-965C-AF85B3A3076E}" destId="{CD50F45D-3677-4F90-995C-4BAAD2B120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20DE6A-BBF7-46E5-84E2-8369861DBE7E}">
      <dsp:nvSpPr>
        <dsp:cNvPr id="0" name=""/>
        <dsp:cNvSpPr/>
      </dsp:nvSpPr>
      <dsp:spPr>
        <a:xfrm>
          <a:off x="0" y="50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29DEDF-F5F1-4CED-884C-9428B34451BA}">
      <dsp:nvSpPr>
        <dsp:cNvPr id="0" name=""/>
        <dsp:cNvSpPr/>
      </dsp:nvSpPr>
      <dsp:spPr>
        <a:xfrm>
          <a:off x="209416" y="156266"/>
          <a:ext cx="380756" cy="3807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92021-5750-4B38-8793-0F8B19ECB755}">
      <dsp:nvSpPr>
        <dsp:cNvPr id="0" name=""/>
        <dsp:cNvSpPr/>
      </dsp:nvSpPr>
      <dsp:spPr>
        <a:xfrm>
          <a:off x="799588" y="50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 for FPPV</a:t>
          </a:r>
        </a:p>
      </dsp:txBody>
      <dsp:txXfrm>
        <a:off x="799588" y="502"/>
        <a:ext cx="5714015" cy="692284"/>
      </dsp:txXfrm>
    </dsp:sp>
    <dsp:sp modelId="{36218E91-EA88-4C70-BED1-342DEF5CD8C8}">
      <dsp:nvSpPr>
        <dsp:cNvPr id="0" name=""/>
        <dsp:cNvSpPr/>
      </dsp:nvSpPr>
      <dsp:spPr>
        <a:xfrm>
          <a:off x="0" y="86585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BBA19E-CDFA-49A8-B140-FD2EFA0CE305}">
      <dsp:nvSpPr>
        <dsp:cNvPr id="0" name=""/>
        <dsp:cNvSpPr/>
      </dsp:nvSpPr>
      <dsp:spPr>
        <a:xfrm>
          <a:off x="209416" y="1021622"/>
          <a:ext cx="380756" cy="3807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37F12-0BA8-4E2F-A9F5-D6C58426F790}">
      <dsp:nvSpPr>
        <dsp:cNvPr id="0" name=""/>
        <dsp:cNvSpPr/>
      </dsp:nvSpPr>
      <dsp:spPr>
        <a:xfrm>
          <a:off x="799588" y="86585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Sweep plots for VWL and VBL</a:t>
          </a:r>
        </a:p>
      </dsp:txBody>
      <dsp:txXfrm>
        <a:off x="799588" y="865858"/>
        <a:ext cx="5714015" cy="692284"/>
      </dsp:txXfrm>
    </dsp:sp>
    <dsp:sp modelId="{4A6E51B5-1A74-4469-8AD8-855FD77292EA}">
      <dsp:nvSpPr>
        <dsp:cNvPr id="0" name=""/>
        <dsp:cNvSpPr/>
      </dsp:nvSpPr>
      <dsp:spPr>
        <a:xfrm>
          <a:off x="0" y="1731214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E733FD-E2AD-422E-AF65-5E2C991A61DF}">
      <dsp:nvSpPr>
        <dsp:cNvPr id="0" name=""/>
        <dsp:cNvSpPr/>
      </dsp:nvSpPr>
      <dsp:spPr>
        <a:xfrm>
          <a:off x="209416" y="1886978"/>
          <a:ext cx="380756" cy="3807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21B458-D96E-4FD6-BD97-982F7BEEDA62}">
      <dsp:nvSpPr>
        <dsp:cNvPr id="0" name=""/>
        <dsp:cNvSpPr/>
      </dsp:nvSpPr>
      <dsp:spPr>
        <a:xfrm>
          <a:off x="799588" y="1731214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ISPP optimization results</a:t>
          </a:r>
        </a:p>
      </dsp:txBody>
      <dsp:txXfrm>
        <a:off x="799588" y="1731214"/>
        <a:ext cx="5714015" cy="692284"/>
      </dsp:txXfrm>
    </dsp:sp>
    <dsp:sp modelId="{A9B0134D-B3F3-4D2B-A749-02F5C68C73DA}">
      <dsp:nvSpPr>
        <dsp:cNvPr id="0" name=""/>
        <dsp:cNvSpPr/>
      </dsp:nvSpPr>
      <dsp:spPr>
        <a:xfrm>
          <a:off x="0" y="2596570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3919C5-66A3-4F72-8E0A-477652BEBBFC}">
      <dsp:nvSpPr>
        <dsp:cNvPr id="0" name=""/>
        <dsp:cNvSpPr/>
      </dsp:nvSpPr>
      <dsp:spPr>
        <a:xfrm>
          <a:off x="209416" y="2752334"/>
          <a:ext cx="380756" cy="3807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3AB74C-F9A0-467E-8F78-2E10D10B4AB9}">
      <dsp:nvSpPr>
        <dsp:cNvPr id="0" name=""/>
        <dsp:cNvSpPr/>
      </dsp:nvSpPr>
      <dsp:spPr>
        <a:xfrm>
          <a:off x="799588" y="2596570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ISPP/FPPV evaluation on chip 1</a:t>
          </a:r>
        </a:p>
      </dsp:txBody>
      <dsp:txXfrm>
        <a:off x="799588" y="2596570"/>
        <a:ext cx="5714015" cy="692284"/>
      </dsp:txXfrm>
    </dsp:sp>
    <dsp:sp modelId="{2A4BABA6-90DE-4F00-91A6-DDE3AE5F635A}">
      <dsp:nvSpPr>
        <dsp:cNvPr id="0" name=""/>
        <dsp:cNvSpPr/>
      </dsp:nvSpPr>
      <dsp:spPr>
        <a:xfrm>
          <a:off x="0" y="3461926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C5729-4981-4353-B723-C810FBDABF92}">
      <dsp:nvSpPr>
        <dsp:cNvPr id="0" name=""/>
        <dsp:cNvSpPr/>
      </dsp:nvSpPr>
      <dsp:spPr>
        <a:xfrm>
          <a:off x="209416" y="3617690"/>
          <a:ext cx="380756" cy="3807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9DE7D4-B90D-4EE7-9F27-90E78429BD4B}">
      <dsp:nvSpPr>
        <dsp:cNvPr id="0" name=""/>
        <dsp:cNvSpPr/>
      </dsp:nvSpPr>
      <dsp:spPr>
        <a:xfrm>
          <a:off x="799588" y="3461926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SDCFC optimization results</a:t>
          </a:r>
        </a:p>
      </dsp:txBody>
      <dsp:txXfrm>
        <a:off x="799588" y="3461926"/>
        <a:ext cx="5714015" cy="692284"/>
      </dsp:txXfrm>
    </dsp:sp>
    <dsp:sp modelId="{62A7FBB6-533B-4198-B94D-11FFECB3E2A3}">
      <dsp:nvSpPr>
        <dsp:cNvPr id="0" name=""/>
        <dsp:cNvSpPr/>
      </dsp:nvSpPr>
      <dsp:spPr>
        <a:xfrm>
          <a:off x="0" y="4327282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5767E-FF11-4B68-8320-32E7E9828A46}">
      <dsp:nvSpPr>
        <dsp:cNvPr id="0" name=""/>
        <dsp:cNvSpPr/>
      </dsp:nvSpPr>
      <dsp:spPr>
        <a:xfrm>
          <a:off x="209416" y="4483046"/>
          <a:ext cx="380756" cy="38075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28706F-CC9B-4C87-9CCF-0336B02A6C9D}">
      <dsp:nvSpPr>
        <dsp:cNvPr id="0" name=""/>
        <dsp:cNvSpPr/>
      </dsp:nvSpPr>
      <dsp:spPr>
        <a:xfrm>
          <a:off x="799588" y="4327282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distribution plots</a:t>
          </a:r>
        </a:p>
      </dsp:txBody>
      <dsp:txXfrm>
        <a:off x="799588" y="4327282"/>
        <a:ext cx="5714015" cy="692284"/>
      </dsp:txXfrm>
    </dsp:sp>
    <dsp:sp modelId="{8FD4D3BE-D50F-4E64-B4F2-D53F2C89AF84}">
      <dsp:nvSpPr>
        <dsp:cNvPr id="0" name=""/>
        <dsp:cNvSpPr/>
      </dsp:nvSpPr>
      <dsp:spPr>
        <a:xfrm>
          <a:off x="0" y="5192638"/>
          <a:ext cx="6513603" cy="6922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C2765-ECF6-4C58-9948-FB8CD818B6A5}">
      <dsp:nvSpPr>
        <dsp:cNvPr id="0" name=""/>
        <dsp:cNvSpPr/>
      </dsp:nvSpPr>
      <dsp:spPr>
        <a:xfrm>
          <a:off x="209416" y="5348402"/>
          <a:ext cx="380756" cy="380756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0F45D-3677-4F90-995C-4BAAD2B120EB}">
      <dsp:nvSpPr>
        <dsp:cNvPr id="0" name=""/>
        <dsp:cNvSpPr/>
      </dsp:nvSpPr>
      <dsp:spPr>
        <a:xfrm>
          <a:off x="799588" y="5192638"/>
          <a:ext cx="5714015" cy="6922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3267" tIns="73267" rIns="73267" bIns="73267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Retention BER plot</a:t>
          </a:r>
        </a:p>
      </dsp:txBody>
      <dsp:txXfrm>
        <a:off x="799588" y="5192638"/>
        <a:ext cx="5714015" cy="692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B244FF-1FFB-514F-A5D9-580791D347E8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3DA7C-EC83-4247-A7C9-512D14D87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6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515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06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247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3DA7C-EC83-4247-A7C9-512D14D879D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7074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935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62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3DA7C-EC83-4247-A7C9-512D14D879D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638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4637C-7510-8747-9B8D-6BC78319B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D36EE-2B2B-9F43-9B31-A009E9099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FF3D8-9028-4F44-BFEC-51D56BD75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1696-EF3B-F443-82B8-B62D875F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883E8-AEE4-334B-9DED-B88789161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75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CEFC-0A2A-0246-AC19-A241EBD4B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0086A-832C-1D4D-BAD5-7FBC9D4DA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11B83-037B-C147-BAB9-89CAD791F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2B569-AABB-9C4D-938B-9F0C447C6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E5E3F4-A6BB-6D40-8FD7-4904A99A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67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00352-9948-9C4E-A95D-679FED0AAC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6A00D-6F55-CF42-9AF1-158AC86FC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18FFF-F49A-6E4F-A293-EDBE5E2D7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0E599-8C3D-0648-9918-D64B99AF2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C6B13D-F91A-754D-92F1-42C8068E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87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F26C7-C200-0C48-AF37-3AA99FD72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C983-5175-3A40-A1CE-98DABE4F8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312ACA-77B5-E446-BCFC-99844549B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EA4A7C-077E-AA4C-81A8-0A84D0563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15E25-6184-E149-B2BA-209CCF453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6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9115-C634-3B42-9369-73FF2D23C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84E6E-56FF-0F48-818A-82BE6F4837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5D4D8-58B3-1346-B724-C3FDBE8D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A9DF3-ADBB-9E4A-95F0-56CDAFD3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D18A4-8BCC-F249-845D-E78721A1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78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2C610-23DD-B247-A7D8-A4899C3F4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C8B69-B1FE-184D-89BA-3D9C1DF4EF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E3CD9-50DA-124D-95E1-45CD56C9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6C150-066C-6F42-A562-B5A7A21F3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83440E-6F2A-3D4E-85C4-8CE6C4F1F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23FD5-E2CE-8245-8744-F2FB81CA3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09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8207-E208-2240-9AD9-87BCE56B6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393E0-72DB-1349-907E-4BEBCC257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5F2FF3-BA60-634C-8B78-D29A0813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EDF6A-2566-4D49-897C-22C69AAFA8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63604D-4161-C940-840B-EB62E4908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D3EC91-C90F-0C4E-BDDF-462FA8F7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6F3121-F30E-1E4A-B8E6-DD1D07B8A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81E92F-0AAA-2148-B2C2-46C94021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6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1B5AB-AF2A-364B-ABDC-7A444464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382163-AF42-554E-84E8-3137C508E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FE288-168D-8B4B-A497-B2E3FDF13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802AD-2C26-9F41-8C97-111C9C335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92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FB6E75-B788-D942-A9EF-9F857AF90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9A07E9-E2B3-4245-8680-EDD1473FC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2710A-BC5F-1E49-8DE3-4E54D6B9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5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38935-F29E-4045-A2B4-94A6C8EE1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98DA8-2CE1-B24E-A61C-E72549A7D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EF29A5-B5B6-C644-AFB9-ED72DCCC1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F7AF7-9C4E-B54B-854C-D8AA98B63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21E5EE-9483-204E-8523-8A58C89F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5918F-51A0-9143-ABD0-97D30FACF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111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72AAF-5B35-2C43-BFD9-E90C00D39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B3EF25-CE86-E64F-9427-007282610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0E9B-293A-F443-9930-6C354E568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2C4F6-463B-C14F-A2D1-5FBF27564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889AB-FE95-9149-98BE-EB653886A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8F321E-1232-7E4C-9F8E-1BE16B16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442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1AB9A2-DF14-EF42-9099-154FC840B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E24145-11C6-EB43-95DD-3676D496B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152A8-73D2-064D-A57B-2E7165513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A0B7-332D-774C-A1C2-95B9048EE1A4}" type="datetimeFigureOut">
              <a:rPr lang="en-US" smtClean="0"/>
              <a:t>8/6/20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0AF1DF-D980-FF4D-815D-734CD082F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17EAB-EDE9-A142-B173-52CDE99FBE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9CEA9-4E93-0D41-B774-61EA5E9B5D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7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5039B-539B-FD42-B122-4269D212E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 dirty="0"/>
              <a:t>Updates 8/4/20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EEEB8F-5A26-C943-BD42-09A1C136D1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802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3bpc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736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15230357"/>
              </p:ext>
            </p:extLst>
          </p:nvPr>
        </p:nvGraphicFramePr>
        <p:xfrm>
          <a:off x="4205786" y="961812"/>
          <a:ext cx="6853830" cy="4930992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59528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187302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37983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74821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844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47888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Rwmin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Rwmax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0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1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4.38k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4.75k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4.54k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4.58k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2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4.84k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5.04k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5.09k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3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6.01k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5.67k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5.73k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4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6.16k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6.99k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6.51k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6.59k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5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7.19k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8.9k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7.71k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7.87k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6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9.2k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25k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11.42k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11.93k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  <a:tr h="547888">
                <a:tc>
                  <a:txBody>
                    <a:bodyPr/>
                    <a:lstStyle/>
                    <a:p>
                      <a:r>
                        <a:rPr lang="en-US" sz="2400"/>
                        <a:t>Range 7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80k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N/A</a:t>
                      </a:r>
                    </a:p>
                  </a:txBody>
                  <a:tcPr marL="124601" marR="124601" marT="62301" marB="6230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4176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32478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448A7-3745-2F4F-A211-5658B2A25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</a:t>
            </a:r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85618DF-42D5-F143-B70F-02C4EC87B95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518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663726" y="1193370"/>
            <a:ext cx="5937946" cy="4467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093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4DEBA8-7F4D-624A-9EDA-A32A431E1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5430AE5-C13E-2C4F-A4DA-29FC445214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47105" y="968502"/>
            <a:ext cx="6571188" cy="491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564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813442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VBL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6440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5" y="1367654"/>
            <a:ext cx="6574649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2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7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79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dirty="0">
                <a:solidFill>
                  <a:srgbClr val="FFFFFF"/>
                </a:solidFill>
              </a:rPr>
              <a:t>3bpc a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lgorithm 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835604"/>
              </p:ext>
            </p:extLst>
          </p:nvPr>
        </p:nvGraphicFramePr>
        <p:xfrm>
          <a:off x="4038600" y="1272415"/>
          <a:ext cx="7188201" cy="4309783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83957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58857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15247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26611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503529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84727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SDCFC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ISPP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 dirty="0">
                          <a:solidFill>
                            <a:schemeClr val="bg1"/>
                          </a:solidFill>
                        </a:rPr>
                        <a:t>FPPV</a:t>
                      </a:r>
                    </a:p>
                  </a:txBody>
                  <a:tcPr marL="222258" marR="165182" marT="170969" marB="1709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36.44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86.10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35.19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&gt;90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81264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8k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2258" marR="165182" marT="170969" marB="1709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118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6621D5-17E8-9C49-838F-7D6A2BC87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2bpc Algorithms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746D42-35A2-DB40-BEDF-A837309F6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Optimization and experimental results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8956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Resistance Ranges</a:t>
            </a: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29520562"/>
              </p:ext>
            </p:extLst>
          </p:nvPr>
        </p:nvGraphicFramePr>
        <p:xfrm>
          <a:off x="4038600" y="1127475"/>
          <a:ext cx="7188202" cy="459966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6151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8866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345692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989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59338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591483">
                <a:tc>
                  <a:txBody>
                    <a:bodyPr/>
                    <a:lstStyle/>
                    <a:p>
                      <a:endParaRPr lang="en-US" sz="2700"/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Rwmin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Rwmax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0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5.10k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/>
                        <a:t>5.00k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1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5.38k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6.48k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5.77k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6.01k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2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6.93k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12.00k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8.51k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9.31k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1002045">
                <a:tc>
                  <a:txBody>
                    <a:bodyPr/>
                    <a:lstStyle/>
                    <a:p>
                      <a:r>
                        <a:rPr lang="en-US" sz="2700"/>
                        <a:t>Range 3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20.00k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80k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700" dirty="0"/>
                        <a:t>N/A</a:t>
                      </a:r>
                    </a:p>
                  </a:txBody>
                  <a:tcPr marL="139863" marR="139863" marT="69932" marB="69932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011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: Shape 84">
            <a:extLst>
              <a:ext uri="{FF2B5EF4-FFF2-40B4-BE49-F238E27FC236}">
                <a16:creationId xmlns:a16="http://schemas.microsoft.com/office/drawing/2014/main" id="{46C2E80F-49A6-4372-B103-219D417A5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4096" y="470925"/>
            <a:ext cx="4381009" cy="5892104"/>
          </a:xfrm>
          <a:custGeom>
            <a:avLst/>
            <a:gdLst>
              <a:gd name="connsiteX0" fmla="*/ 0 w 4381009"/>
              <a:gd name="connsiteY0" fmla="*/ 0 h 5892104"/>
              <a:gd name="connsiteX1" fmla="*/ 4157628 w 4381009"/>
              <a:gd name="connsiteY1" fmla="*/ 0 h 5892104"/>
              <a:gd name="connsiteX2" fmla="*/ 4169302 w 4381009"/>
              <a:gd name="connsiteY2" fmla="*/ 68659 h 5892104"/>
              <a:gd name="connsiteX3" fmla="*/ 4191571 w 4381009"/>
              <a:gd name="connsiteY3" fmla="*/ 205472 h 5892104"/>
              <a:gd name="connsiteX4" fmla="*/ 4213368 w 4381009"/>
              <a:gd name="connsiteY4" fmla="*/ 342890 h 5892104"/>
              <a:gd name="connsiteX5" fmla="*/ 4232030 w 4381009"/>
              <a:gd name="connsiteY5" fmla="*/ 480913 h 5892104"/>
              <a:gd name="connsiteX6" fmla="*/ 4250848 w 4381009"/>
              <a:gd name="connsiteY6" fmla="*/ 618332 h 5892104"/>
              <a:gd name="connsiteX7" fmla="*/ 4268412 w 4381009"/>
              <a:gd name="connsiteY7" fmla="*/ 756355 h 5892104"/>
              <a:gd name="connsiteX8" fmla="*/ 4283467 w 4381009"/>
              <a:gd name="connsiteY8" fmla="*/ 892563 h 5892104"/>
              <a:gd name="connsiteX9" fmla="*/ 4297737 w 4381009"/>
              <a:gd name="connsiteY9" fmla="*/ 1030587 h 5892104"/>
              <a:gd name="connsiteX10" fmla="*/ 4310754 w 4381009"/>
              <a:gd name="connsiteY10" fmla="*/ 1168005 h 5892104"/>
              <a:gd name="connsiteX11" fmla="*/ 4322045 w 4381009"/>
              <a:gd name="connsiteY11" fmla="*/ 1303002 h 5892104"/>
              <a:gd name="connsiteX12" fmla="*/ 4333336 w 4381009"/>
              <a:gd name="connsiteY12" fmla="*/ 1439815 h 5892104"/>
              <a:gd name="connsiteX13" fmla="*/ 4342745 w 4381009"/>
              <a:gd name="connsiteY13" fmla="*/ 1574812 h 5892104"/>
              <a:gd name="connsiteX14" fmla="*/ 4350115 w 4381009"/>
              <a:gd name="connsiteY14" fmla="*/ 1709808 h 5892104"/>
              <a:gd name="connsiteX15" fmla="*/ 4357799 w 4381009"/>
              <a:gd name="connsiteY15" fmla="*/ 1844200 h 5892104"/>
              <a:gd name="connsiteX16" fmla="*/ 4364229 w 4381009"/>
              <a:gd name="connsiteY16" fmla="*/ 1977381 h 5892104"/>
              <a:gd name="connsiteX17" fmla="*/ 4368777 w 4381009"/>
              <a:gd name="connsiteY17" fmla="*/ 2109351 h 5892104"/>
              <a:gd name="connsiteX18" fmla="*/ 4372697 w 4381009"/>
              <a:gd name="connsiteY18" fmla="*/ 2241321 h 5892104"/>
              <a:gd name="connsiteX19" fmla="*/ 4376461 w 4381009"/>
              <a:gd name="connsiteY19" fmla="*/ 2372080 h 5892104"/>
              <a:gd name="connsiteX20" fmla="*/ 4378186 w 4381009"/>
              <a:gd name="connsiteY20" fmla="*/ 2501023 h 5892104"/>
              <a:gd name="connsiteX21" fmla="*/ 4380068 w 4381009"/>
              <a:gd name="connsiteY21" fmla="*/ 2629966 h 5892104"/>
              <a:gd name="connsiteX22" fmla="*/ 4381009 w 4381009"/>
              <a:gd name="connsiteY22" fmla="*/ 2757093 h 5892104"/>
              <a:gd name="connsiteX23" fmla="*/ 4380068 w 4381009"/>
              <a:gd name="connsiteY23" fmla="*/ 2883010 h 5892104"/>
              <a:gd name="connsiteX24" fmla="*/ 4380068 w 4381009"/>
              <a:gd name="connsiteY24" fmla="*/ 3007715 h 5892104"/>
              <a:gd name="connsiteX25" fmla="*/ 4378186 w 4381009"/>
              <a:gd name="connsiteY25" fmla="*/ 3131210 h 5892104"/>
              <a:gd name="connsiteX26" fmla="*/ 4375363 w 4381009"/>
              <a:gd name="connsiteY26" fmla="*/ 3252283 h 5892104"/>
              <a:gd name="connsiteX27" fmla="*/ 4372697 w 4381009"/>
              <a:gd name="connsiteY27" fmla="*/ 3372146 h 5892104"/>
              <a:gd name="connsiteX28" fmla="*/ 4369718 w 4381009"/>
              <a:gd name="connsiteY28" fmla="*/ 3489587 h 5892104"/>
              <a:gd name="connsiteX29" fmla="*/ 4365170 w 4381009"/>
              <a:gd name="connsiteY29" fmla="*/ 3606423 h 5892104"/>
              <a:gd name="connsiteX30" fmla="*/ 4360309 w 4381009"/>
              <a:gd name="connsiteY30" fmla="*/ 3721443 h 5892104"/>
              <a:gd name="connsiteX31" fmla="*/ 4355918 w 4381009"/>
              <a:gd name="connsiteY31" fmla="*/ 3834041 h 5892104"/>
              <a:gd name="connsiteX32" fmla="*/ 4343529 w 4381009"/>
              <a:gd name="connsiteY32" fmla="*/ 4053789 h 5892104"/>
              <a:gd name="connsiteX33" fmla="*/ 4330356 w 4381009"/>
              <a:gd name="connsiteY33" fmla="*/ 4264457 h 5892104"/>
              <a:gd name="connsiteX34" fmla="*/ 4316556 w 4381009"/>
              <a:gd name="connsiteY34" fmla="*/ 4466650 h 5892104"/>
              <a:gd name="connsiteX35" fmla="*/ 4301344 w 4381009"/>
              <a:gd name="connsiteY35" fmla="*/ 4657946 h 5892104"/>
              <a:gd name="connsiteX36" fmla="*/ 4285506 w 4381009"/>
              <a:gd name="connsiteY36" fmla="*/ 4840767 h 5892104"/>
              <a:gd name="connsiteX37" fmla="*/ 4268412 w 4381009"/>
              <a:gd name="connsiteY37" fmla="*/ 5010269 h 5892104"/>
              <a:gd name="connsiteX38" fmla="*/ 4251633 w 4381009"/>
              <a:gd name="connsiteY38" fmla="*/ 5169481 h 5892104"/>
              <a:gd name="connsiteX39" fmla="*/ 4234853 w 4381009"/>
              <a:gd name="connsiteY39" fmla="*/ 5315980 h 5892104"/>
              <a:gd name="connsiteX40" fmla="*/ 4219014 w 4381009"/>
              <a:gd name="connsiteY40" fmla="*/ 5450371 h 5892104"/>
              <a:gd name="connsiteX41" fmla="*/ 4203959 w 4381009"/>
              <a:gd name="connsiteY41" fmla="*/ 5569628 h 5892104"/>
              <a:gd name="connsiteX42" fmla="*/ 4189689 w 4381009"/>
              <a:gd name="connsiteY42" fmla="*/ 5677384 h 5892104"/>
              <a:gd name="connsiteX43" fmla="*/ 4177770 w 4381009"/>
              <a:gd name="connsiteY43" fmla="*/ 5768189 h 5892104"/>
              <a:gd name="connsiteX44" fmla="*/ 4166479 w 4381009"/>
              <a:gd name="connsiteY44" fmla="*/ 5844465 h 5892104"/>
              <a:gd name="connsiteX45" fmla="*/ 4159132 w 4381009"/>
              <a:gd name="connsiteY45" fmla="*/ 5892104 h 5892104"/>
              <a:gd name="connsiteX46" fmla="*/ 0 w 4381009"/>
              <a:gd name="connsiteY46" fmla="*/ 5892104 h 58921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81009" h="5892104">
                <a:moveTo>
                  <a:pt x="0" y="0"/>
                </a:moveTo>
                <a:lnTo>
                  <a:pt x="4157628" y="0"/>
                </a:lnTo>
                <a:lnTo>
                  <a:pt x="4169302" y="68659"/>
                </a:lnTo>
                <a:lnTo>
                  <a:pt x="4191571" y="205472"/>
                </a:lnTo>
                <a:lnTo>
                  <a:pt x="4213368" y="342890"/>
                </a:lnTo>
                <a:lnTo>
                  <a:pt x="4232030" y="480913"/>
                </a:lnTo>
                <a:lnTo>
                  <a:pt x="4250848" y="618332"/>
                </a:lnTo>
                <a:lnTo>
                  <a:pt x="4268412" y="756355"/>
                </a:lnTo>
                <a:lnTo>
                  <a:pt x="4283467" y="892563"/>
                </a:lnTo>
                <a:lnTo>
                  <a:pt x="4297737" y="1030587"/>
                </a:lnTo>
                <a:lnTo>
                  <a:pt x="4310754" y="1168005"/>
                </a:lnTo>
                <a:lnTo>
                  <a:pt x="4322045" y="1303002"/>
                </a:lnTo>
                <a:lnTo>
                  <a:pt x="4333336" y="1439815"/>
                </a:lnTo>
                <a:lnTo>
                  <a:pt x="4342745" y="1574812"/>
                </a:lnTo>
                <a:lnTo>
                  <a:pt x="4350115" y="1709808"/>
                </a:lnTo>
                <a:lnTo>
                  <a:pt x="4357799" y="1844200"/>
                </a:lnTo>
                <a:lnTo>
                  <a:pt x="4364229" y="1977381"/>
                </a:lnTo>
                <a:lnTo>
                  <a:pt x="4368777" y="2109351"/>
                </a:lnTo>
                <a:lnTo>
                  <a:pt x="4372697" y="2241321"/>
                </a:lnTo>
                <a:lnTo>
                  <a:pt x="4376461" y="2372080"/>
                </a:lnTo>
                <a:lnTo>
                  <a:pt x="4378186" y="2501023"/>
                </a:lnTo>
                <a:lnTo>
                  <a:pt x="4380068" y="2629966"/>
                </a:lnTo>
                <a:lnTo>
                  <a:pt x="4381009" y="2757093"/>
                </a:lnTo>
                <a:lnTo>
                  <a:pt x="4380068" y="2883010"/>
                </a:lnTo>
                <a:lnTo>
                  <a:pt x="4380068" y="3007715"/>
                </a:lnTo>
                <a:lnTo>
                  <a:pt x="4378186" y="3131210"/>
                </a:lnTo>
                <a:lnTo>
                  <a:pt x="4375363" y="3252283"/>
                </a:lnTo>
                <a:lnTo>
                  <a:pt x="4372697" y="3372146"/>
                </a:lnTo>
                <a:lnTo>
                  <a:pt x="4369718" y="3489587"/>
                </a:lnTo>
                <a:lnTo>
                  <a:pt x="4365170" y="3606423"/>
                </a:lnTo>
                <a:lnTo>
                  <a:pt x="4360309" y="3721443"/>
                </a:lnTo>
                <a:lnTo>
                  <a:pt x="4355918" y="3834041"/>
                </a:lnTo>
                <a:lnTo>
                  <a:pt x="4343529" y="4053789"/>
                </a:lnTo>
                <a:lnTo>
                  <a:pt x="4330356" y="4264457"/>
                </a:lnTo>
                <a:lnTo>
                  <a:pt x="4316556" y="4466650"/>
                </a:lnTo>
                <a:lnTo>
                  <a:pt x="4301344" y="4657946"/>
                </a:lnTo>
                <a:lnTo>
                  <a:pt x="4285506" y="4840767"/>
                </a:lnTo>
                <a:lnTo>
                  <a:pt x="4268412" y="5010269"/>
                </a:lnTo>
                <a:lnTo>
                  <a:pt x="4251633" y="5169481"/>
                </a:lnTo>
                <a:lnTo>
                  <a:pt x="4234853" y="5315980"/>
                </a:lnTo>
                <a:lnTo>
                  <a:pt x="4219014" y="5450371"/>
                </a:lnTo>
                <a:lnTo>
                  <a:pt x="4203959" y="5569628"/>
                </a:lnTo>
                <a:lnTo>
                  <a:pt x="4189689" y="5677384"/>
                </a:lnTo>
                <a:lnTo>
                  <a:pt x="4177770" y="5768189"/>
                </a:lnTo>
                <a:lnTo>
                  <a:pt x="4166479" y="5844465"/>
                </a:lnTo>
                <a:lnTo>
                  <a:pt x="4159132" y="5892104"/>
                </a:lnTo>
                <a:lnTo>
                  <a:pt x="0" y="5892104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DC1F8-41BF-D747-BC7C-FC4B4D03B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6E9831-DD73-45D7-BCCC-34E9013B43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3820597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02498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728E-AA9E-3745-BFB2-5CBBA798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ISPP Optimization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916832-1176-C747-AD9D-7F87BBB4B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5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VBL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56F2F0-43C4-434B-9404-FCA822BEC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58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067CB-3D09-A046-9EB4-C894F3604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VSL Step Size Optimization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AA52B3-FD14-7540-B3BA-02EA79CDA9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392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Optimization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0843923"/>
              </p:ext>
            </p:extLst>
          </p:nvPr>
        </p:nvGraphicFramePr>
        <p:xfrm>
          <a:off x="4223594" y="961812"/>
          <a:ext cx="6818215" cy="4930988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623821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30997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2872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576619">
                <a:tc>
                  <a:txBody>
                    <a:bodyPr/>
                    <a:lstStyle/>
                    <a:p>
                      <a:endParaRPr lang="en-US" sz="3000"/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VBL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Start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VSL Step (V)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0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0.3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/>
                        <a:t>N/A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0.26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118123">
                <a:tc>
                  <a:txBody>
                    <a:bodyPr/>
                    <a:lstStyle/>
                    <a:p>
                      <a:r>
                        <a:rPr lang="en-US" sz="3000"/>
                        <a:t>Range 2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0.8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0.1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0.6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0.34</a:t>
                      </a:r>
                    </a:p>
                  </a:txBody>
                  <a:tcPr marL="148729" marR="148729" marT="74366" marB="7436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651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Algorithm evaluation on 4 WLs: chip 1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9A7FAC3-633F-DC4C-A765-A9F602BD6C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45376" y="1367654"/>
            <a:ext cx="6574647" cy="411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29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C20D0A-1987-9B4E-A869-51F473A50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algorithm </a:t>
            </a:r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evaluation on 4 WLs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408DA692-8F4E-8F48-8516-BB1D21B94E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9883651"/>
              </p:ext>
            </p:extLst>
          </p:nvPr>
        </p:nvGraphicFramePr>
        <p:xfrm>
          <a:off x="4038600" y="1313733"/>
          <a:ext cx="7188201" cy="4227147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370064">
                  <a:extLst>
                    <a:ext uri="{9D8B030D-6E8A-4147-A177-3AD203B41FA5}">
                      <a16:colId xmlns:a16="http://schemas.microsoft.com/office/drawing/2014/main" val="3377438545"/>
                    </a:ext>
                  </a:extLst>
                </a:gridCol>
                <a:gridCol w="1543209">
                  <a:extLst>
                    <a:ext uri="{9D8B030D-6E8A-4147-A177-3AD203B41FA5}">
                      <a16:colId xmlns:a16="http://schemas.microsoft.com/office/drawing/2014/main" val="1980714270"/>
                    </a:ext>
                  </a:extLst>
                </a:gridCol>
                <a:gridCol w="1374202">
                  <a:extLst>
                    <a:ext uri="{9D8B030D-6E8A-4147-A177-3AD203B41FA5}">
                      <a16:colId xmlns:a16="http://schemas.microsoft.com/office/drawing/2014/main" val="184899816"/>
                    </a:ext>
                  </a:extLst>
                </a:gridCol>
                <a:gridCol w="1412290">
                  <a:extLst>
                    <a:ext uri="{9D8B030D-6E8A-4147-A177-3AD203B41FA5}">
                      <a16:colId xmlns:a16="http://schemas.microsoft.com/office/drawing/2014/main" val="254197326"/>
                    </a:ext>
                  </a:extLst>
                </a:gridCol>
                <a:gridCol w="1488436">
                  <a:extLst>
                    <a:ext uri="{9D8B030D-6E8A-4147-A177-3AD203B41FA5}">
                      <a16:colId xmlns:a16="http://schemas.microsoft.com/office/drawing/2014/main" val="3304410218"/>
                    </a:ext>
                  </a:extLst>
                </a:gridCol>
              </a:tblGrid>
              <a:tr h="1159239"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Chip #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Cycles</a:t>
                      </a: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SDCFC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ISPP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b="0" cap="none" spc="0">
                          <a:solidFill>
                            <a:schemeClr val="bg1"/>
                          </a:solidFill>
                        </a:rPr>
                        <a:t>FPPV</a:t>
                      </a:r>
                      <a:endParaRPr lang="en-US" sz="2600" b="0" cap="none" spc="0" dirty="0">
                        <a:solidFill>
                          <a:schemeClr val="bg1"/>
                        </a:solidFill>
                      </a:endParaRPr>
                    </a:p>
                  </a:txBody>
                  <a:tcPr marL="220027" marR="163524" marT="169253" marB="16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1791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8.39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20.21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14.38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4534679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300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407393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9.10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24.16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54.12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0218386"/>
                  </a:ext>
                </a:extLst>
              </a:tr>
              <a:tr h="766977"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>
                          <a:solidFill>
                            <a:schemeClr val="tx1"/>
                          </a:solidFill>
                        </a:rPr>
                        <a:t>TODO</a:t>
                      </a:r>
                      <a:endParaRPr lang="en-US" sz="26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cap="none" spc="0" dirty="0">
                          <a:solidFill>
                            <a:schemeClr val="tx1"/>
                          </a:solidFill>
                        </a:rPr>
                        <a:t>TODO</a:t>
                      </a:r>
                    </a:p>
                  </a:txBody>
                  <a:tcPr marL="220027" marR="163524" marT="169253" marB="16925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81964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9870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21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0" name="Straight Connector 23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5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8EA0F3-5485-B743-B2C6-7A6811A31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Retention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91DA2-F2E5-1446-8BDD-35E00BA8B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Distributions (empirical and predicted)</a:t>
            </a:r>
          </a:p>
        </p:txBody>
      </p:sp>
      <p:cxnSp>
        <p:nvCxnSpPr>
          <p:cNvPr id="23" name="Straight Connector 27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9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0211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E59AFC-F1AE-9C48-9EF1-5661A5D06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Combined Distribution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00D309-AA32-AE4D-BF85-B8ACCC1D93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88332" y="961812"/>
            <a:ext cx="5488733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5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E2CFA-2B31-6A4B-B5A2-1B35805CA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model plot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29A0DA17-2B21-244D-AC00-21DE716C76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040427" y="1210797"/>
            <a:ext cx="7184544" cy="443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47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674DBB-B74B-1445-9091-2C6A3B64F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247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D21898E-86C0-4C8A-A76C-DF33E844C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542" y="0"/>
            <a:ext cx="10432916" cy="6858000"/>
          </a:xfrm>
          <a:custGeom>
            <a:avLst/>
            <a:gdLst>
              <a:gd name="connsiteX0" fmla="*/ 1287962 w 10432916"/>
              <a:gd name="connsiteY0" fmla="*/ 0 h 6858000"/>
              <a:gd name="connsiteX1" fmla="*/ 9144956 w 10432916"/>
              <a:gd name="connsiteY1" fmla="*/ 0 h 6858000"/>
              <a:gd name="connsiteX2" fmla="*/ 9241731 w 10432916"/>
              <a:gd name="connsiteY2" fmla="*/ 111692 h 6858000"/>
              <a:gd name="connsiteX3" fmla="*/ 10432916 w 10432916"/>
              <a:gd name="connsiteY3" fmla="*/ 3429001 h 6858000"/>
              <a:gd name="connsiteX4" fmla="*/ 9241730 w 10432916"/>
              <a:gd name="connsiteY4" fmla="*/ 6746310 h 6858000"/>
              <a:gd name="connsiteX5" fmla="*/ 9144957 w 10432916"/>
              <a:gd name="connsiteY5" fmla="*/ 6858000 h 6858000"/>
              <a:gd name="connsiteX6" fmla="*/ 1287959 w 10432916"/>
              <a:gd name="connsiteY6" fmla="*/ 6858000 h 6858000"/>
              <a:gd name="connsiteX7" fmla="*/ 1191186 w 10432916"/>
              <a:gd name="connsiteY7" fmla="*/ 6746310 h 6858000"/>
              <a:gd name="connsiteX8" fmla="*/ 0 w 10432916"/>
              <a:gd name="connsiteY8" fmla="*/ 3429001 h 6858000"/>
              <a:gd name="connsiteX9" fmla="*/ 1191186 w 10432916"/>
              <a:gd name="connsiteY9" fmla="*/ 11169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432916" h="6858000">
                <a:moveTo>
                  <a:pt x="1287962" y="0"/>
                </a:moveTo>
                <a:lnTo>
                  <a:pt x="9144956" y="0"/>
                </a:lnTo>
                <a:lnTo>
                  <a:pt x="9241731" y="111692"/>
                </a:lnTo>
                <a:cubicBezTo>
                  <a:pt x="9985889" y="1013175"/>
                  <a:pt x="10432916" y="2168897"/>
                  <a:pt x="10432916" y="3429001"/>
                </a:cubicBezTo>
                <a:cubicBezTo>
                  <a:pt x="10432916" y="4689105"/>
                  <a:pt x="9985889" y="5844827"/>
                  <a:pt x="9241730" y="6746310"/>
                </a:cubicBezTo>
                <a:lnTo>
                  <a:pt x="9144957" y="6858000"/>
                </a:lnTo>
                <a:lnTo>
                  <a:pt x="1287959" y="6858000"/>
                </a:lnTo>
                <a:lnTo>
                  <a:pt x="1191186" y="6746310"/>
                </a:lnTo>
                <a:cubicBezTo>
                  <a:pt x="447027" y="5844827"/>
                  <a:pt x="0" y="4689105"/>
                  <a:pt x="0" y="3429001"/>
                </a:cubicBezTo>
                <a:cubicBezTo>
                  <a:pt x="0" y="2168897"/>
                  <a:pt x="447027" y="1013175"/>
                  <a:pt x="1191186" y="111692"/>
                </a:cubicBezTo>
                <a:close/>
              </a:path>
            </a:pathLst>
          </a:cu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5C8F04BD-D093-45D0-B54C-50FDB308B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4942" y="0"/>
            <a:ext cx="9922116" cy="6858000"/>
          </a:xfrm>
          <a:custGeom>
            <a:avLst/>
            <a:gdLst>
              <a:gd name="connsiteX0" fmla="*/ 1378575 w 9922116"/>
              <a:gd name="connsiteY0" fmla="*/ 0 h 6858000"/>
              <a:gd name="connsiteX1" fmla="*/ 8543542 w 9922116"/>
              <a:gd name="connsiteY1" fmla="*/ 0 h 6858000"/>
              <a:gd name="connsiteX2" fmla="*/ 8633323 w 9922116"/>
              <a:gd name="connsiteY2" fmla="*/ 94145 h 6858000"/>
              <a:gd name="connsiteX3" fmla="*/ 9922116 w 9922116"/>
              <a:gd name="connsiteY3" fmla="*/ 3429001 h 6858000"/>
              <a:gd name="connsiteX4" fmla="*/ 8633323 w 9922116"/>
              <a:gd name="connsiteY4" fmla="*/ 6763858 h 6858000"/>
              <a:gd name="connsiteX5" fmla="*/ 8543544 w 9922116"/>
              <a:gd name="connsiteY5" fmla="*/ 6858000 h 6858000"/>
              <a:gd name="connsiteX6" fmla="*/ 1378573 w 9922116"/>
              <a:gd name="connsiteY6" fmla="*/ 6858000 h 6858000"/>
              <a:gd name="connsiteX7" fmla="*/ 1288793 w 9922116"/>
              <a:gd name="connsiteY7" fmla="*/ 6763858 h 6858000"/>
              <a:gd name="connsiteX8" fmla="*/ 0 w 9922116"/>
              <a:gd name="connsiteY8" fmla="*/ 3429001 h 6858000"/>
              <a:gd name="connsiteX9" fmla="*/ 1288793 w 9922116"/>
              <a:gd name="connsiteY9" fmla="*/ 9414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22116" h="6858000">
                <a:moveTo>
                  <a:pt x="1378575" y="0"/>
                </a:moveTo>
                <a:lnTo>
                  <a:pt x="8543542" y="0"/>
                </a:lnTo>
                <a:lnTo>
                  <a:pt x="8633323" y="94145"/>
                </a:lnTo>
                <a:cubicBezTo>
                  <a:pt x="9434072" y="974941"/>
                  <a:pt x="9922116" y="2144991"/>
                  <a:pt x="9922116" y="3429001"/>
                </a:cubicBezTo>
                <a:cubicBezTo>
                  <a:pt x="9922116" y="4713011"/>
                  <a:pt x="9434072" y="5883061"/>
                  <a:pt x="8633323" y="6763858"/>
                </a:cubicBezTo>
                <a:lnTo>
                  <a:pt x="8543544" y="6858000"/>
                </a:lnTo>
                <a:lnTo>
                  <a:pt x="1378573" y="6858000"/>
                </a:lnTo>
                <a:lnTo>
                  <a:pt x="1288793" y="6763858"/>
                </a:lnTo>
                <a:cubicBezTo>
                  <a:pt x="488044" y="5883061"/>
                  <a:pt x="0" y="4713011"/>
                  <a:pt x="0" y="3429001"/>
                </a:cubicBezTo>
                <a:cubicBezTo>
                  <a:pt x="0" y="2144991"/>
                  <a:pt x="488044" y="974941"/>
                  <a:pt x="1288793" y="94145"/>
                </a:cubicBezTo>
                <a:close/>
              </a:path>
            </a:pathLst>
          </a:cu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566C5E-D1B1-6F43-9A3F-83024E6BB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1147" y="365760"/>
            <a:ext cx="7569706" cy="128823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TODO List (In Order)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4A307-89B7-A843-B5DD-76DC70E2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5569" y="1956816"/>
            <a:ext cx="7860863" cy="4024884"/>
          </a:xfrm>
        </p:spPr>
        <p:txBody>
          <a:bodyPr numCol="2" anchor="t">
            <a:normAutofit fontScale="92500" lnSpcReduction="10000"/>
          </a:bodyPr>
          <a:lstStyle/>
          <a:p>
            <a:pPr>
              <a:buFont typeface="Wingdings" pitchFamily="2" charset="2"/>
              <a:buChar char="ü"/>
            </a:pPr>
            <a:r>
              <a:rPr lang="en-US" sz="1500" dirty="0"/>
              <a:t>Optimize ISPP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ISPP on 4K more cells and add to previously collected data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 in steps of 0.2 (6)</a:t>
            </a:r>
          </a:p>
          <a:p>
            <a:pPr lvl="1"/>
            <a:r>
              <a:rPr lang="en-US" sz="1500" dirty="0"/>
              <a:t>Total: 36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BL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Optimize SDR SL over 256 cells</a:t>
            </a:r>
          </a:p>
          <a:p>
            <a:pPr lvl="1"/>
            <a:r>
              <a:rPr lang="en-US" sz="1500" dirty="0"/>
              <a:t>Sweep step size from 0.02 to 0.22 in steps of 0.04 (6)</a:t>
            </a:r>
          </a:p>
          <a:p>
            <a:pPr lvl="1"/>
            <a:r>
              <a:rPr lang="en-US" sz="1500" dirty="0"/>
              <a:t>Sweep start voltage from 0 to 1.2 in steps of 0.4 (4)</a:t>
            </a:r>
          </a:p>
          <a:p>
            <a:pPr lvl="1"/>
            <a:r>
              <a:rPr lang="en-US" sz="1500" dirty="0"/>
              <a:t>Total: 24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SDCFC on 8K cells (</a:t>
            </a:r>
            <a:r>
              <a:rPr lang="en-US" sz="1500" dirty="0" err="1"/>
              <a:t>addr</a:t>
            </a:r>
            <a:r>
              <a:rPr lang="en-US" sz="1500" dirty="0"/>
              <a:t> 10240 -&gt; 8K)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Redo sweeps on 50 cells with 10 per cell using proper step sizes</a:t>
            </a:r>
            <a:endParaRPr lang="en-US" sz="1100" dirty="0"/>
          </a:p>
          <a:p>
            <a:pPr lvl="1"/>
            <a:r>
              <a:rPr lang="en-US" sz="1500" dirty="0"/>
              <a:t>7.5 kOhm slope measurement</a:t>
            </a:r>
          </a:p>
          <a:p>
            <a:pPr lvl="1"/>
            <a:r>
              <a:rPr lang="en-US" sz="1500" dirty="0"/>
              <a:t>0.05V step size starting from 0V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Evaluate FPPVv2 on 8K cells (with 2000 attempts)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Endurance testing</a:t>
            </a:r>
          </a:p>
          <a:p>
            <a:pPr>
              <a:buFont typeface="Wingdings" pitchFamily="2" charset="2"/>
              <a:buChar char="ü"/>
            </a:pPr>
            <a:r>
              <a:rPr lang="en-US" sz="1500" dirty="0"/>
              <a:t>2bpc repeat all steps above</a:t>
            </a:r>
          </a:p>
          <a:p>
            <a:r>
              <a:rPr lang="en-US" sz="1500" dirty="0"/>
              <a:t>Chip 2</a:t>
            </a:r>
          </a:p>
          <a:p>
            <a:pPr lvl="1"/>
            <a:r>
              <a:rPr lang="en-US" sz="1100" dirty="0"/>
              <a:t>Do FPPV sweep and find coarse settings</a:t>
            </a:r>
          </a:p>
          <a:p>
            <a:pPr lvl="1"/>
            <a:r>
              <a:rPr lang="en-US" sz="1100" dirty="0"/>
              <a:t>Redo evaluation on 8K cells</a:t>
            </a:r>
          </a:p>
          <a:p>
            <a:pPr lvl="1"/>
            <a:r>
              <a:rPr lang="en-US" sz="1100" dirty="0"/>
              <a:t>Redo endurance testing</a:t>
            </a:r>
          </a:p>
        </p:txBody>
      </p:sp>
    </p:spTree>
    <p:extLst>
      <p:ext uri="{BB962C8B-B14F-4D97-AF65-F5344CB8AC3E}">
        <p14:creationId xmlns:p14="http://schemas.microsoft.com/office/powerpoint/2010/main" val="30252060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EAC6E-D651-514B-9CEF-80A4ECEF0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Backup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793B9-6C4F-2945-997C-62FE0D0BC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Things we will show only if reviewers or co-authors ask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59240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4274854"/>
              </p:ext>
            </p:extLst>
          </p:nvPr>
        </p:nvGraphicFramePr>
        <p:xfrm>
          <a:off x="4038600" y="1448511"/>
          <a:ext cx="7188200" cy="3957593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339528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468709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455627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769415">
                <a:tc>
                  <a:txBody>
                    <a:bodyPr/>
                    <a:lstStyle/>
                    <a:p>
                      <a:endParaRPr lang="en-US" sz="210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Start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VBL Step (V): Seed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VSL Start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VSL Step (V)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0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N/A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1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0.18</a:t>
                      </a:r>
                      <a:endParaRPr lang="en-US" sz="2100" dirty="0"/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 dirty="0"/>
                        <a:t>Range 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0.22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3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8465765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584931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5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008194"/>
                  </a:ext>
                </a:extLst>
              </a:tr>
              <a:tr h="455454">
                <a:tc>
                  <a:txBody>
                    <a:bodyPr/>
                    <a:lstStyle/>
                    <a:p>
                      <a:r>
                        <a:rPr lang="en-US" sz="2100"/>
                        <a:t>Range 6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0.04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0.14</a:t>
                      </a:r>
                    </a:p>
                  </a:txBody>
                  <a:tcPr marL="103816" marR="103816" marT="51909" marB="5190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343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00804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7B41E-90B5-D14B-82FA-CC03960D7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2bpc Pre-Optimization Parameters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7BFA4A-1D1B-F441-9E92-47BCC56548F8}"/>
              </a:ext>
            </a:extLst>
          </p:cNvPr>
          <p:cNvSpPr txBox="1"/>
          <p:nvPr/>
        </p:nvSpPr>
        <p:spPr>
          <a:xfrm>
            <a:off x="4627756" y="641195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3">
            <a:extLst>
              <a:ext uri="{FF2B5EF4-FFF2-40B4-BE49-F238E27FC236}">
                <a16:creationId xmlns:a16="http://schemas.microsoft.com/office/drawing/2014/main" id="{6DFCCF45-5481-BF4A-8082-7527589077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0606362"/>
              </p:ext>
            </p:extLst>
          </p:nvPr>
        </p:nvGraphicFramePr>
        <p:xfrm>
          <a:off x="4451721" y="961812"/>
          <a:ext cx="6361959" cy="493099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482582">
                  <a:extLst>
                    <a:ext uri="{9D8B030D-6E8A-4147-A177-3AD203B41FA5}">
                      <a16:colId xmlns:a16="http://schemas.microsoft.com/office/drawing/2014/main" val="1960723173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3542743656"/>
                    </a:ext>
                  </a:extLst>
                </a:gridCol>
                <a:gridCol w="1264817">
                  <a:extLst>
                    <a:ext uri="{9D8B030D-6E8A-4147-A177-3AD203B41FA5}">
                      <a16:colId xmlns:a16="http://schemas.microsoft.com/office/drawing/2014/main" val="129346160"/>
                    </a:ext>
                  </a:extLst>
                </a:gridCol>
                <a:gridCol w="1184340">
                  <a:extLst>
                    <a:ext uri="{9D8B030D-6E8A-4147-A177-3AD203B41FA5}">
                      <a16:colId xmlns:a16="http://schemas.microsoft.com/office/drawing/2014/main" val="2023039964"/>
                    </a:ext>
                  </a:extLst>
                </a:gridCol>
                <a:gridCol w="1165403">
                  <a:extLst>
                    <a:ext uri="{9D8B030D-6E8A-4147-A177-3AD203B41FA5}">
                      <a16:colId xmlns:a16="http://schemas.microsoft.com/office/drawing/2014/main" val="2192817691"/>
                    </a:ext>
                  </a:extLst>
                </a:gridCol>
              </a:tblGrid>
              <a:tr h="1868998">
                <a:tc>
                  <a:txBody>
                    <a:bodyPr/>
                    <a:lstStyle/>
                    <a:p>
                      <a:endParaRPr lang="en-US" sz="2800"/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Start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VBL Step (V): Seed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Start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VSL Step (V)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81668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0.3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N/A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025389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0.16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1411977"/>
                  </a:ext>
                </a:extLst>
              </a:tr>
              <a:tr h="1020664">
                <a:tc>
                  <a:txBody>
                    <a:bodyPr/>
                    <a:lstStyle/>
                    <a:p>
                      <a:r>
                        <a:rPr lang="en-US" sz="2800"/>
                        <a:t>Range 2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0.04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0.1</a:t>
                      </a:r>
                    </a:p>
                  </a:txBody>
                  <a:tcPr marL="135969" marR="135969" marT="67986" marB="6798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11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7066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017A3-29CD-954D-BFF9-0C2279F1B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Retention BER plot full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8D436FB-8435-4B46-BA52-798E5DFAF6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8772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15B46-FE7B-1044-8D50-F98F59B9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Combined Pre/Post-Bake Distribution Plot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F02FD58-41DD-2448-BECF-A980D8B6D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920331" y="1825625"/>
            <a:ext cx="4351338" cy="4351338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B8FFD3-3EDF-4141-9919-0166E151A56C}"/>
              </a:ext>
            </a:extLst>
          </p:cNvPr>
          <p:cNvSpPr txBox="1"/>
          <p:nvPr/>
        </p:nvSpPr>
        <p:spPr>
          <a:xfrm>
            <a:off x="3483993" y="291084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517E0-93D7-4A49-A059-F611917D5EBD}"/>
              </a:ext>
            </a:extLst>
          </p:cNvPr>
          <p:cNvSpPr txBox="1"/>
          <p:nvPr/>
        </p:nvSpPr>
        <p:spPr>
          <a:xfrm>
            <a:off x="3483993" y="472440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8009194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9770E254-8A18-0847-8D17-2AD2222A6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757613" y="2035930"/>
            <a:ext cx="5237182" cy="3930726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0B0EF1-1183-1F45-8E15-96E43B1A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VBL Optimization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FF218F-F2D1-5C4A-BAC3-A55C1074DEA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413972" y="3492894"/>
            <a:ext cx="373579" cy="16766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56ED6F-BA81-8246-B88C-60D460FDC251}"/>
              </a:ext>
            </a:extLst>
          </p:cNvPr>
          <p:cNvSpPr txBox="1"/>
          <p:nvPr/>
        </p:nvSpPr>
        <p:spPr>
          <a:xfrm>
            <a:off x="4893644" y="2846563"/>
            <a:ext cx="1787813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7347980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9CE-75E0-F744-931C-343EA883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8DF02-075C-E845-8247-61215B7D7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7204" y="1825625"/>
            <a:ext cx="5797591" cy="4351338"/>
          </a:xfrm>
        </p:spPr>
      </p:pic>
    </p:spTree>
    <p:extLst>
      <p:ext uri="{BB962C8B-B14F-4D97-AF65-F5344CB8AC3E}">
        <p14:creationId xmlns:p14="http://schemas.microsoft.com/office/powerpoint/2010/main" val="327443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06F1C-FFE1-8246-B03D-069133524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VSL Optimization 2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FAA5C2-43B0-5D47-9B31-323AF82B9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197204" y="1825625"/>
            <a:ext cx="5797591" cy="4351337"/>
          </a:xfr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EFE287-0049-7C46-ACA4-A40706861225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033380" y="3262333"/>
            <a:ext cx="1694072" cy="20611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5E2A09C-1CC3-294D-9549-91D9C5E38A75}"/>
              </a:ext>
            </a:extLst>
          </p:cNvPr>
          <p:cNvSpPr txBox="1"/>
          <p:nvPr/>
        </p:nvSpPr>
        <p:spPr>
          <a:xfrm>
            <a:off x="5795671" y="2616002"/>
            <a:ext cx="1863561" cy="646331"/>
          </a:xfrm>
          <a:prstGeom prst="rect">
            <a:avLst/>
          </a:prstGeom>
          <a:solidFill>
            <a:srgbClr val="FFFFFF">
              <a:alpha val="70588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Optimal Parameter Set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 Size: 0.1V</a:t>
            </a:r>
          </a:p>
          <a:p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Voltage: 0V</a:t>
            </a:r>
          </a:p>
        </p:txBody>
      </p:sp>
    </p:spTree>
    <p:extLst>
      <p:ext uri="{BB962C8B-B14F-4D97-AF65-F5344CB8AC3E}">
        <p14:creationId xmlns:p14="http://schemas.microsoft.com/office/powerpoint/2010/main" val="12848473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A83B-30A5-2E4E-A59B-F3A13C75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Parameters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C2C39FD-AF15-E14A-8985-186E8B1B71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2083594"/>
            <a:ext cx="4724400" cy="383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56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1DBBF1-3229-4BD9-B3D1-B4CA571E7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1587599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BC87C3E-1040-4EE4-9BDB-9537F7A1B3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712256"/>
            <a:ext cx="12198096" cy="343343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F5A03A-3934-6F4F-B74A-00A6F68C3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0396" y="2419390"/>
            <a:ext cx="6876267" cy="20192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Sweep Plots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6065C-2468-C445-AE51-A3049031B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95339" y="2418588"/>
            <a:ext cx="2929718" cy="20208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Slope comparisons for different knobs, and FPPV results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AA7778-3AED-4D28-BAFA-926D05F55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100862" y="2240280"/>
            <a:ext cx="0" cy="237744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CD5A0B-CDD7-427C-AA42-2EECFDFA1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5270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69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6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EACA96-64F6-BC4F-9132-A1706242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FPPV VWL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7CE2980-4608-2945-9765-31E8C4E97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065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0D6378-7FE2-E540-8432-2A548661B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02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VWL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403B4C-1592-B84B-BDE1-8B1DE142E5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4345375" y="961812"/>
            <a:ext cx="6574649" cy="493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537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SET VBL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050543-30EF-044F-B171-E8798A45D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97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E9A6E-2BD9-404D-9F1F-84337CD4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Sweep Plots: RESET VSL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831959-FF86-3D49-97DF-1E0DDCEDC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75" y="961812"/>
            <a:ext cx="6574649" cy="4930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7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1188</TotalTime>
  <Words>798</Words>
  <Application>Microsoft Macintosh PowerPoint</Application>
  <PresentationFormat>Widescreen</PresentationFormat>
  <Paragraphs>325</Paragraphs>
  <Slides>38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Times New Roman</vt:lpstr>
      <vt:lpstr>Wingdings</vt:lpstr>
      <vt:lpstr>Office Theme</vt:lpstr>
      <vt:lpstr>Updates 8/4/20</vt:lpstr>
      <vt:lpstr>Overview</vt:lpstr>
      <vt:lpstr>TODO List (In Order)</vt:lpstr>
      <vt:lpstr>Sweep Plots</vt:lpstr>
      <vt:lpstr>Sweep Plots: FPPV VWL</vt:lpstr>
      <vt:lpstr>Sweep Plots: SET VWL</vt:lpstr>
      <vt:lpstr>Sweep Plots: RESET VWL</vt:lpstr>
      <vt:lpstr>Sweep Plots: SET VBL</vt:lpstr>
      <vt:lpstr>Sweep Plots: RESET VSL</vt:lpstr>
      <vt:lpstr>3bpc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3bpc algorithm evaluation on 4 WLs</vt:lpstr>
      <vt:lpstr>2bpc Algorithms</vt:lpstr>
      <vt:lpstr>Resistance Ranges</vt:lpstr>
      <vt:lpstr>ISPP Optimization Results</vt:lpstr>
      <vt:lpstr>VBL Step Size Optimization</vt:lpstr>
      <vt:lpstr>VSL Step Size Optimization</vt:lpstr>
      <vt:lpstr>Optimization Parameters</vt:lpstr>
      <vt:lpstr>Algorithm evaluation on 4 WLs: chip 1</vt:lpstr>
      <vt:lpstr>2bpc algorithm evaluation on 4 WLs</vt:lpstr>
      <vt:lpstr>Retention</vt:lpstr>
      <vt:lpstr>Combined Distribution Plot</vt:lpstr>
      <vt:lpstr>Retention model plot</vt:lpstr>
      <vt:lpstr>Retention BER plot</vt:lpstr>
      <vt:lpstr>Backup</vt:lpstr>
      <vt:lpstr>3bpc Pre-Optimization Parameters </vt:lpstr>
      <vt:lpstr>2bpc Pre-Optimization Parameters </vt:lpstr>
      <vt:lpstr>Retention BER plot full</vt:lpstr>
      <vt:lpstr>Combined Pre/Post-Bake Distribution Plot</vt:lpstr>
      <vt:lpstr>VBL Optimization</vt:lpstr>
      <vt:lpstr>VSL Optimization 1</vt:lpstr>
      <vt:lpstr>VSL Optimization 2</vt:lpstr>
      <vt:lpstr>Algorithm Parameters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8/4/20</dc:title>
  <dc:creator>Akash Levy</dc:creator>
  <cp:lastModifiedBy>Akash Levy</cp:lastModifiedBy>
  <cp:revision>1</cp:revision>
  <dcterms:created xsi:type="dcterms:W3CDTF">2020-08-08T10:30:45Z</dcterms:created>
  <dcterms:modified xsi:type="dcterms:W3CDTF">2020-08-09T06:19:17Z</dcterms:modified>
</cp:coreProperties>
</file>