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9" r:id="rId3"/>
    <p:sldId id="271" r:id="rId4"/>
    <p:sldId id="291" r:id="rId5"/>
    <p:sldId id="257" r:id="rId6"/>
    <p:sldId id="285" r:id="rId7"/>
    <p:sldId id="286" r:id="rId8"/>
    <p:sldId id="287" r:id="rId9"/>
    <p:sldId id="288" r:id="rId10"/>
    <p:sldId id="292" r:id="rId11"/>
    <p:sldId id="270" r:id="rId12"/>
    <p:sldId id="261" r:id="rId13"/>
    <p:sldId id="273" r:id="rId14"/>
    <p:sldId id="274" r:id="rId15"/>
    <p:sldId id="278" r:id="rId16"/>
    <p:sldId id="262" r:id="rId17"/>
    <p:sldId id="269" r:id="rId18"/>
    <p:sldId id="295" r:id="rId19"/>
    <p:sldId id="297" r:id="rId20"/>
    <p:sldId id="298" r:id="rId21"/>
    <p:sldId id="301" r:id="rId22"/>
    <p:sldId id="303" r:id="rId23"/>
    <p:sldId id="304" r:id="rId24"/>
    <p:sldId id="305" r:id="rId25"/>
    <p:sldId id="302" r:id="rId26"/>
    <p:sldId id="293" r:id="rId27"/>
    <p:sldId id="281" r:id="rId28"/>
    <p:sldId id="282" r:id="rId29"/>
    <p:sldId id="264" r:id="rId30"/>
    <p:sldId id="294" r:id="rId31"/>
    <p:sldId id="289" r:id="rId32"/>
    <p:sldId id="299" r:id="rId33"/>
    <p:sldId id="277" r:id="rId34"/>
    <p:sldId id="279" r:id="rId35"/>
    <p:sldId id="272" r:id="rId36"/>
    <p:sldId id="276" r:id="rId37"/>
    <p:sldId id="283" r:id="rId38"/>
    <p:sldId id="28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3DE006-A78F-1A44-90CA-63CFD0BF0D77}" v="20" dt="2020-08-08T11:47:15.9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5062"/>
  </p:normalViewPr>
  <p:slideViewPr>
    <p:cSldViewPr snapToGrid="0" snapToObjects="1">
      <p:cViewPr varScale="1">
        <p:scale>
          <a:sx n="115" d="100"/>
          <a:sy n="115" d="100"/>
        </p:scale>
        <p:origin x="2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593DE006-A78F-1A44-90CA-63CFD0BF0D77}"/>
    <pc:docChg chg="undo custSel mod addSld delSld modSld">
      <pc:chgData name="Akash Levy" userId="0f662538-7453-45f3-952a-fc9f1a7c515e" providerId="ADAL" clId="{593DE006-A78F-1A44-90CA-63CFD0BF0D77}" dt="2020-08-08T11:47:37.372" v="276" actId="20577"/>
      <pc:docMkLst>
        <pc:docMk/>
      </pc:docMkLst>
      <pc:sldChg chg="modSp mod">
        <pc:chgData name="Akash Levy" userId="0f662538-7453-45f3-952a-fc9f1a7c515e" providerId="ADAL" clId="{593DE006-A78F-1A44-90CA-63CFD0BF0D77}" dt="2020-08-07T03:08:18.195" v="37" actId="12"/>
        <pc:sldMkLst>
          <pc:docMk/>
          <pc:sldMk cId="3025206054" sldId="271"/>
        </pc:sldMkLst>
        <pc:spChg chg="mod">
          <ac:chgData name="Akash Levy" userId="0f662538-7453-45f3-952a-fc9f1a7c515e" providerId="ADAL" clId="{593DE006-A78F-1A44-90CA-63CFD0BF0D77}" dt="2020-08-07T03:08:18.195" v="37" actId="12"/>
          <ac:spMkLst>
            <pc:docMk/>
            <pc:sldMk cId="3025206054" sldId="271"/>
            <ac:spMk id="3" creationId="{3B94A307-89B7-A843-B5DD-76DC70E2A558}"/>
          </ac:spMkLst>
        </pc:spChg>
      </pc:sldChg>
      <pc:sldChg chg="modSp mod">
        <pc:chgData name="Akash Levy" userId="0f662538-7453-45f3-952a-fc9f1a7c515e" providerId="ADAL" clId="{593DE006-A78F-1A44-90CA-63CFD0BF0D77}" dt="2020-08-07T02:58:46.756" v="12" actId="20577"/>
        <pc:sldMkLst>
          <pc:docMk/>
          <pc:sldMk cId="2670080495" sldId="289"/>
        </pc:sldMkLst>
        <pc:spChg chg="mod">
          <ac:chgData name="Akash Levy" userId="0f662538-7453-45f3-952a-fc9f1a7c515e" providerId="ADAL" clId="{593DE006-A78F-1A44-90CA-63CFD0BF0D77}" dt="2020-08-07T02:58:46.756" v="12" actId="20577"/>
          <ac:spMkLst>
            <pc:docMk/>
            <pc:sldMk cId="2670080495" sldId="289"/>
            <ac:spMk id="2" creationId="{FC47B41E-90B5-D14B-82FA-CC03960D78D5}"/>
          </ac:spMkLst>
        </pc:spChg>
      </pc:sldChg>
      <pc:sldChg chg="addSp delSp modSp add mod setBg delDesignElem">
        <pc:chgData name="Akash Levy" userId="0f662538-7453-45f3-952a-fc9f1a7c515e" providerId="ADAL" clId="{593DE006-A78F-1A44-90CA-63CFD0BF0D77}" dt="2020-08-08T06:56:53.955" v="232" actId="20577"/>
        <pc:sldMkLst>
          <pc:docMk/>
          <pc:sldMk cId="234706686" sldId="299"/>
        </pc:sldMkLst>
        <pc:spChg chg="mod">
          <ac:chgData name="Akash Levy" userId="0f662538-7453-45f3-952a-fc9f1a7c515e" providerId="ADAL" clId="{593DE006-A78F-1A44-90CA-63CFD0BF0D77}" dt="2020-08-07T02:59:42.526" v="18" actId="26606"/>
          <ac:spMkLst>
            <pc:docMk/>
            <pc:sldMk cId="234706686" sldId="299"/>
            <ac:spMk id="2" creationId="{FC47B41E-90B5-D14B-82FA-CC03960D78D5}"/>
          </ac:spMkLst>
        </pc:spChg>
        <pc:spChg chg="add del">
          <ac:chgData name="Akash Levy" userId="0f662538-7453-45f3-952a-fc9f1a7c515e" providerId="ADAL" clId="{593DE006-A78F-1A44-90CA-63CFD0BF0D77}" dt="2020-08-07T02:59:42.526" v="18" actId="26606"/>
          <ac:spMkLst>
            <pc:docMk/>
            <pc:sldMk cId="234706686" sldId="299"/>
            <ac:spMk id="21" creationId="{D4771268-CB57-404A-9271-370EB28F6090}"/>
          </ac:spMkLst>
        </pc:spChg>
        <pc:spChg chg="add del">
          <ac:chgData name="Akash Levy" userId="0f662538-7453-45f3-952a-fc9f1a7c515e" providerId="ADAL" clId="{593DE006-A78F-1A44-90CA-63CFD0BF0D77}" dt="2020-08-07T08:54:59.952" v="45" actId="26606"/>
          <ac:spMkLst>
            <pc:docMk/>
            <pc:sldMk cId="234706686" sldId="299"/>
            <ac:spMk id="26" creationId="{6753252F-4873-4F63-801D-CC719279A7D5}"/>
          </ac:spMkLst>
        </pc:spChg>
        <pc:spChg chg="add del">
          <ac:chgData name="Akash Levy" userId="0f662538-7453-45f3-952a-fc9f1a7c515e" providerId="ADAL" clId="{593DE006-A78F-1A44-90CA-63CFD0BF0D77}" dt="2020-08-07T08:54:59.952" v="45" actId="26606"/>
          <ac:spMkLst>
            <pc:docMk/>
            <pc:sldMk cId="234706686" sldId="299"/>
            <ac:spMk id="28" creationId="{047C8CCB-F95D-4249-92DD-651249D3535A}"/>
          </ac:spMkLst>
        </pc:spChg>
        <pc:spChg chg="add">
          <ac:chgData name="Akash Levy" userId="0f662538-7453-45f3-952a-fc9f1a7c515e" providerId="ADAL" clId="{593DE006-A78F-1A44-90CA-63CFD0BF0D77}" dt="2020-08-07T08:54:59.952" v="45" actId="26606"/>
          <ac:spMkLst>
            <pc:docMk/>
            <pc:sldMk cId="234706686" sldId="299"/>
            <ac:spMk id="33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07T08:54:59.952" v="45" actId="26606"/>
          <ac:spMkLst>
            <pc:docMk/>
            <pc:sldMk cId="234706686" sldId="299"/>
            <ac:spMk id="35" creationId="{047C8CCB-F95D-4249-92DD-651249D3535A}"/>
          </ac:spMkLst>
        </pc:spChg>
        <pc:spChg chg="del">
          <ac:chgData name="Akash Levy" userId="0f662538-7453-45f3-952a-fc9f1a7c515e" providerId="ADAL" clId="{593DE006-A78F-1A44-90CA-63CFD0BF0D77}" dt="2020-08-07T02:58:55.742" v="14"/>
          <ac:spMkLst>
            <pc:docMk/>
            <pc:sldMk cId="234706686" sldId="299"/>
            <ac:spMk id="51" creationId="{6753252F-4873-4F63-801D-CC719279A7D5}"/>
          </ac:spMkLst>
        </pc:spChg>
        <pc:spChg chg="del">
          <ac:chgData name="Akash Levy" userId="0f662538-7453-45f3-952a-fc9f1a7c515e" providerId="ADAL" clId="{593DE006-A78F-1A44-90CA-63CFD0BF0D77}" dt="2020-08-07T02:58:55.742" v="14"/>
          <ac:spMkLst>
            <pc:docMk/>
            <pc:sldMk cId="234706686" sldId="299"/>
            <ac:spMk id="53" creationId="{047C8CCB-F95D-4249-92DD-651249D3535A}"/>
          </ac:spMkLst>
        </pc:spChg>
        <pc:graphicFrameChg chg="mod modGraphic">
          <ac:chgData name="Akash Levy" userId="0f662538-7453-45f3-952a-fc9f1a7c515e" providerId="ADAL" clId="{593DE006-A78F-1A44-90CA-63CFD0BF0D77}" dt="2020-08-08T06:56:53.955" v="232" actId="20577"/>
          <ac:graphicFrameMkLst>
            <pc:docMk/>
            <pc:sldMk cId="234706686" sldId="299"/>
            <ac:graphicFrameMk id="16" creationId="{6DFCCF45-5481-BF4A-8082-752758907726}"/>
          </ac:graphicFrameMkLst>
        </pc:graphicFrameChg>
      </pc:sldChg>
      <pc:sldChg chg="addSp delSp modSp add del mod setBg">
        <pc:chgData name="Akash Levy" userId="0f662538-7453-45f3-952a-fc9f1a7c515e" providerId="ADAL" clId="{593DE006-A78F-1A44-90CA-63CFD0BF0D77}" dt="2020-08-07T21:40:57.048" v="106" actId="2696"/>
        <pc:sldMkLst>
          <pc:docMk/>
          <pc:sldMk cId="398005232" sldId="300"/>
        </pc:sldMkLst>
        <pc:spChg chg="mod">
          <ac:chgData name="Akash Levy" userId="0f662538-7453-45f3-952a-fc9f1a7c515e" providerId="ADAL" clId="{593DE006-A78F-1A44-90CA-63CFD0BF0D77}" dt="2020-08-07T08:57:03.674" v="76" actId="26606"/>
          <ac:spMkLst>
            <pc:docMk/>
            <pc:sldMk cId="398005232" sldId="300"/>
            <ac:spMk id="2" creationId="{539C9AFE-744D-B64E-811F-5BD7788CE7C8}"/>
          </ac:spMkLst>
        </pc:spChg>
        <pc:spChg chg="del">
          <ac:chgData name="Akash Levy" userId="0f662538-7453-45f3-952a-fc9f1a7c515e" providerId="ADAL" clId="{593DE006-A78F-1A44-90CA-63CFD0BF0D77}" dt="2020-08-07T08:57:00.568" v="75" actId="931"/>
          <ac:spMkLst>
            <pc:docMk/>
            <pc:sldMk cId="398005232" sldId="300"/>
            <ac:spMk id="3" creationId="{A8A70700-1F66-F14A-85B0-9B93FA185E0A}"/>
          </ac:spMkLst>
        </pc:spChg>
        <pc:spChg chg="add">
          <ac:chgData name="Akash Levy" userId="0f662538-7453-45f3-952a-fc9f1a7c515e" providerId="ADAL" clId="{593DE006-A78F-1A44-90CA-63CFD0BF0D77}" dt="2020-08-07T08:57:03.674" v="76" actId="26606"/>
          <ac:spMkLst>
            <pc:docMk/>
            <pc:sldMk cId="398005232" sldId="300"/>
            <ac:spMk id="10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07T08:57:03.674" v="76" actId="26606"/>
          <ac:spMkLst>
            <pc:docMk/>
            <pc:sldMk cId="398005232" sldId="300"/>
            <ac:spMk id="12" creationId="{047C8CCB-F95D-4249-92DD-651249D3535A}"/>
          </ac:spMkLst>
        </pc:spChg>
        <pc:picChg chg="add mod">
          <ac:chgData name="Akash Levy" userId="0f662538-7453-45f3-952a-fc9f1a7c515e" providerId="ADAL" clId="{593DE006-A78F-1A44-90CA-63CFD0BF0D77}" dt="2020-08-07T08:57:03.674" v="76" actId="26606"/>
          <ac:picMkLst>
            <pc:docMk/>
            <pc:sldMk cId="398005232" sldId="300"/>
            <ac:picMk id="5" creationId="{9003658E-16E7-734B-92B4-2DC2AA4D33A3}"/>
          </ac:picMkLst>
        </pc:picChg>
      </pc:sldChg>
      <pc:sldChg chg="addSp delSp modSp add mod setBg">
        <pc:chgData name="Akash Levy" userId="0f662538-7453-45f3-952a-fc9f1a7c515e" providerId="ADAL" clId="{593DE006-A78F-1A44-90CA-63CFD0BF0D77}" dt="2020-08-08T10:30:37.802" v="268" actId="26606"/>
        <pc:sldMkLst>
          <pc:docMk/>
          <pc:sldMk cId="2945584954" sldId="301"/>
        </pc:sldMkLst>
        <pc:spChg chg="mod">
          <ac:chgData name="Akash Levy" userId="0f662538-7453-45f3-952a-fc9f1a7c515e" providerId="ADAL" clId="{593DE006-A78F-1A44-90CA-63CFD0BF0D77}" dt="2020-08-08T10:30:37.802" v="268" actId="26606"/>
          <ac:spMkLst>
            <pc:docMk/>
            <pc:sldMk cId="2945584954" sldId="301"/>
            <ac:spMk id="2" creationId="{717067CB-3D09-A046-9EB4-C894F3604B77}"/>
          </ac:spMkLst>
        </pc:spChg>
        <pc:spChg chg="del">
          <ac:chgData name="Akash Levy" userId="0f662538-7453-45f3-952a-fc9f1a7c515e" providerId="ADAL" clId="{593DE006-A78F-1A44-90CA-63CFD0BF0D77}" dt="2020-08-08T10:30:33.949" v="267" actId="931"/>
          <ac:spMkLst>
            <pc:docMk/>
            <pc:sldMk cId="2945584954" sldId="301"/>
            <ac:spMk id="3" creationId="{517AEB37-14AF-714A-8B45-0676AE86C9EB}"/>
          </ac:spMkLst>
        </pc:spChg>
        <pc:spChg chg="add">
          <ac:chgData name="Akash Levy" userId="0f662538-7453-45f3-952a-fc9f1a7c515e" providerId="ADAL" clId="{593DE006-A78F-1A44-90CA-63CFD0BF0D77}" dt="2020-08-08T10:30:37.802" v="268" actId="26606"/>
          <ac:spMkLst>
            <pc:docMk/>
            <pc:sldMk cId="2945584954" sldId="301"/>
            <ac:spMk id="10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08T10:30:37.802" v="268" actId="26606"/>
          <ac:spMkLst>
            <pc:docMk/>
            <pc:sldMk cId="2945584954" sldId="301"/>
            <ac:spMk id="12" creationId="{047C8CCB-F95D-4249-92DD-651249D3535A}"/>
          </ac:spMkLst>
        </pc:spChg>
        <pc:picChg chg="add mod">
          <ac:chgData name="Akash Levy" userId="0f662538-7453-45f3-952a-fc9f1a7c515e" providerId="ADAL" clId="{593DE006-A78F-1A44-90CA-63CFD0BF0D77}" dt="2020-08-08T10:30:37.802" v="268" actId="26606"/>
          <ac:picMkLst>
            <pc:docMk/>
            <pc:sldMk cId="2945584954" sldId="301"/>
            <ac:picMk id="5" creationId="{DB56F2F0-43C4-434B-9404-FCA822BECAB0}"/>
          </ac:picMkLst>
        </pc:picChg>
      </pc:sldChg>
      <pc:sldChg chg="addSp delSp modSp add mod setBg delDesignElem">
        <pc:chgData name="Akash Levy" userId="0f662538-7453-45f3-952a-fc9f1a7c515e" providerId="ADAL" clId="{593DE006-A78F-1A44-90CA-63CFD0BF0D77}" dt="2020-08-08T11:47:37.372" v="276" actId="20577"/>
        <pc:sldMkLst>
          <pc:docMk/>
          <pc:sldMk cId="608987082" sldId="302"/>
        </pc:sldMkLst>
        <pc:spChg chg="mod">
          <ac:chgData name="Akash Levy" userId="0f662538-7453-45f3-952a-fc9f1a7c515e" providerId="ADAL" clId="{593DE006-A78F-1A44-90CA-63CFD0BF0D77}" dt="2020-08-07T21:45:36.684" v="149" actId="26606"/>
          <ac:spMkLst>
            <pc:docMk/>
            <pc:sldMk cId="608987082" sldId="302"/>
            <ac:spMk id="2" creationId="{0DC20D0A-1987-9B4E-A869-51F473A5029A}"/>
          </ac:spMkLst>
        </pc:spChg>
        <pc:spChg chg="add del">
          <ac:chgData name="Akash Levy" userId="0f662538-7453-45f3-952a-fc9f1a7c515e" providerId="ADAL" clId="{593DE006-A78F-1A44-90CA-63CFD0BF0D77}" dt="2020-08-07T21:45:36.649" v="148" actId="26606"/>
          <ac:spMkLst>
            <pc:docMk/>
            <pc:sldMk cId="608987082" sldId="302"/>
            <ac:spMk id="21" creationId="{6753252F-4873-4F63-801D-CC719279A7D5}"/>
          </ac:spMkLst>
        </pc:spChg>
        <pc:spChg chg="add del">
          <ac:chgData name="Akash Levy" userId="0f662538-7453-45f3-952a-fc9f1a7c515e" providerId="ADAL" clId="{593DE006-A78F-1A44-90CA-63CFD0BF0D77}" dt="2020-08-07T21:45:36.649" v="148" actId="26606"/>
          <ac:spMkLst>
            <pc:docMk/>
            <pc:sldMk cId="608987082" sldId="302"/>
            <ac:spMk id="23" creationId="{047C8CCB-F95D-4249-92DD-651249D3535A}"/>
          </ac:spMkLst>
        </pc:spChg>
        <pc:spChg chg="add">
          <ac:chgData name="Akash Levy" userId="0f662538-7453-45f3-952a-fc9f1a7c515e" providerId="ADAL" clId="{593DE006-A78F-1A44-90CA-63CFD0BF0D77}" dt="2020-08-07T21:45:36.684" v="149" actId="26606"/>
          <ac:spMkLst>
            <pc:docMk/>
            <pc:sldMk cId="608987082" sldId="302"/>
            <ac:spMk id="25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07T21:45:36.684" v="149" actId="26606"/>
          <ac:spMkLst>
            <pc:docMk/>
            <pc:sldMk cId="608987082" sldId="302"/>
            <ac:spMk id="26" creationId="{047C8CCB-F95D-4249-92DD-651249D3535A}"/>
          </ac:spMkLst>
        </pc:spChg>
        <pc:spChg chg="del">
          <ac:chgData name="Akash Levy" userId="0f662538-7453-45f3-952a-fc9f1a7c515e" providerId="ADAL" clId="{593DE006-A78F-1A44-90CA-63CFD0BF0D77}" dt="2020-08-07T21:40:53.182" v="105"/>
          <ac:spMkLst>
            <pc:docMk/>
            <pc:sldMk cId="608987082" sldId="302"/>
            <ac:spMk id="88" creationId="{6753252F-4873-4F63-801D-CC719279A7D5}"/>
          </ac:spMkLst>
        </pc:spChg>
        <pc:spChg chg="del">
          <ac:chgData name="Akash Levy" userId="0f662538-7453-45f3-952a-fc9f1a7c515e" providerId="ADAL" clId="{593DE006-A78F-1A44-90CA-63CFD0BF0D77}" dt="2020-08-07T21:40:53.182" v="105"/>
          <ac:spMkLst>
            <pc:docMk/>
            <pc:sldMk cId="608987082" sldId="302"/>
            <ac:spMk id="89" creationId="{047C8CCB-F95D-4249-92DD-651249D3535A}"/>
          </ac:spMkLst>
        </pc:spChg>
        <pc:graphicFrameChg chg="mod modGraphic">
          <ac:chgData name="Akash Levy" userId="0f662538-7453-45f3-952a-fc9f1a7c515e" providerId="ADAL" clId="{593DE006-A78F-1A44-90CA-63CFD0BF0D77}" dt="2020-08-08T11:47:37.372" v="276" actId="20577"/>
          <ac:graphicFrameMkLst>
            <pc:docMk/>
            <pc:sldMk cId="608987082" sldId="302"/>
            <ac:graphicFrameMk id="16" creationId="{408DA692-8F4E-8F48-8516-BB1D21B94E8B}"/>
          </ac:graphicFrameMkLst>
        </pc:graphicFrameChg>
      </pc:sldChg>
      <pc:sldChg chg="addSp delSp modSp add mod setBg">
        <pc:chgData name="Akash Levy" userId="0f662538-7453-45f3-952a-fc9f1a7c515e" providerId="ADAL" clId="{593DE006-A78F-1A44-90CA-63CFD0BF0D77}" dt="2020-08-08T10:30:45.612" v="270" actId="26606"/>
        <pc:sldMkLst>
          <pc:docMk/>
          <pc:sldMk cId="2914539225" sldId="303"/>
        </pc:sldMkLst>
        <pc:spChg chg="mod">
          <ac:chgData name="Akash Levy" userId="0f662538-7453-45f3-952a-fc9f1a7c515e" providerId="ADAL" clId="{593DE006-A78F-1A44-90CA-63CFD0BF0D77}" dt="2020-08-08T10:30:45.612" v="270" actId="26606"/>
          <ac:spMkLst>
            <pc:docMk/>
            <pc:sldMk cId="2914539225" sldId="303"/>
            <ac:spMk id="2" creationId="{717067CB-3D09-A046-9EB4-C894F3604B77}"/>
          </ac:spMkLst>
        </pc:spChg>
        <pc:spChg chg="del">
          <ac:chgData name="Akash Levy" userId="0f662538-7453-45f3-952a-fc9f1a7c515e" providerId="ADAL" clId="{593DE006-A78F-1A44-90CA-63CFD0BF0D77}" dt="2020-08-08T10:30:43.897" v="269" actId="931"/>
          <ac:spMkLst>
            <pc:docMk/>
            <pc:sldMk cId="2914539225" sldId="303"/>
            <ac:spMk id="3" creationId="{517AEB37-14AF-714A-8B45-0676AE86C9EB}"/>
          </ac:spMkLst>
        </pc:spChg>
        <pc:spChg chg="add">
          <ac:chgData name="Akash Levy" userId="0f662538-7453-45f3-952a-fc9f1a7c515e" providerId="ADAL" clId="{593DE006-A78F-1A44-90CA-63CFD0BF0D77}" dt="2020-08-08T10:30:45.612" v="270" actId="26606"/>
          <ac:spMkLst>
            <pc:docMk/>
            <pc:sldMk cId="2914539225" sldId="303"/>
            <ac:spMk id="10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08T10:30:45.612" v="270" actId="26606"/>
          <ac:spMkLst>
            <pc:docMk/>
            <pc:sldMk cId="2914539225" sldId="303"/>
            <ac:spMk id="12" creationId="{047C8CCB-F95D-4249-92DD-651249D3535A}"/>
          </ac:spMkLst>
        </pc:spChg>
        <pc:picChg chg="add mod">
          <ac:chgData name="Akash Levy" userId="0f662538-7453-45f3-952a-fc9f1a7c515e" providerId="ADAL" clId="{593DE006-A78F-1A44-90CA-63CFD0BF0D77}" dt="2020-08-08T10:30:45.612" v="270" actId="26606"/>
          <ac:picMkLst>
            <pc:docMk/>
            <pc:sldMk cId="2914539225" sldId="303"/>
            <ac:picMk id="5" creationId="{D7AA52B3-FD14-7540-B3BA-02EA79CDA9D0}"/>
          </ac:picMkLst>
        </pc:picChg>
      </pc:sldChg>
      <pc:sldChg chg="addSp delSp modSp add mod setBg delDesignElem">
        <pc:chgData name="Akash Levy" userId="0f662538-7453-45f3-952a-fc9f1a7c515e" providerId="ADAL" clId="{593DE006-A78F-1A44-90CA-63CFD0BF0D77}" dt="2020-08-08T10:25:57.867" v="266" actId="478"/>
        <pc:sldMkLst>
          <pc:docMk/>
          <pc:sldMk cId="1122651523" sldId="304"/>
        </pc:sldMkLst>
        <pc:spChg chg="add del">
          <ac:chgData name="Akash Levy" userId="0f662538-7453-45f3-952a-fc9f1a7c515e" providerId="ADAL" clId="{593DE006-A78F-1A44-90CA-63CFD0BF0D77}" dt="2020-08-07T21:46:03.588" v="153" actId="26606"/>
          <ac:spMkLst>
            <pc:docMk/>
            <pc:sldMk cId="1122651523" sldId="304"/>
            <ac:spMk id="21" creationId="{6753252F-4873-4F63-801D-CC719279A7D5}"/>
          </ac:spMkLst>
        </pc:spChg>
        <pc:spChg chg="add del">
          <ac:chgData name="Akash Levy" userId="0f662538-7453-45f3-952a-fc9f1a7c515e" providerId="ADAL" clId="{593DE006-A78F-1A44-90CA-63CFD0BF0D77}" dt="2020-08-07T21:46:03.588" v="153" actId="26606"/>
          <ac:spMkLst>
            <pc:docMk/>
            <pc:sldMk cId="1122651523" sldId="304"/>
            <ac:spMk id="23" creationId="{047C8CCB-F95D-4249-92DD-651249D3535A}"/>
          </ac:spMkLst>
        </pc:spChg>
        <pc:spChg chg="add del">
          <ac:chgData name="Akash Levy" userId="0f662538-7453-45f3-952a-fc9f1a7c515e" providerId="ADAL" clId="{593DE006-A78F-1A44-90CA-63CFD0BF0D77}" dt="2020-08-07T21:46:23.909" v="156" actId="26606"/>
          <ac:spMkLst>
            <pc:docMk/>
            <pc:sldMk cId="1122651523" sldId="304"/>
            <ac:spMk id="25" creationId="{6753252F-4873-4F63-801D-CC719279A7D5}"/>
          </ac:spMkLst>
        </pc:spChg>
        <pc:spChg chg="add del">
          <ac:chgData name="Akash Levy" userId="0f662538-7453-45f3-952a-fc9f1a7c515e" providerId="ADAL" clId="{593DE006-A78F-1A44-90CA-63CFD0BF0D77}" dt="2020-08-07T21:46:23.909" v="156" actId="26606"/>
          <ac:spMkLst>
            <pc:docMk/>
            <pc:sldMk cId="1122651523" sldId="304"/>
            <ac:spMk id="26" creationId="{047C8CCB-F95D-4249-92DD-651249D3535A}"/>
          </ac:spMkLst>
        </pc:spChg>
        <pc:spChg chg="add">
          <ac:chgData name="Akash Levy" userId="0f662538-7453-45f3-952a-fc9f1a7c515e" providerId="ADAL" clId="{593DE006-A78F-1A44-90CA-63CFD0BF0D77}" dt="2020-08-07T21:46:23.909" v="156" actId="26606"/>
          <ac:spMkLst>
            <pc:docMk/>
            <pc:sldMk cId="1122651523" sldId="304"/>
            <ac:spMk id="31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07T21:46:23.909" v="156" actId="26606"/>
          <ac:spMkLst>
            <pc:docMk/>
            <pc:sldMk cId="1122651523" sldId="304"/>
            <ac:spMk id="33" creationId="{047C8CCB-F95D-4249-92DD-651249D3535A}"/>
          </ac:spMkLst>
        </pc:spChg>
        <pc:spChg chg="del">
          <ac:chgData name="Akash Levy" userId="0f662538-7453-45f3-952a-fc9f1a7c515e" providerId="ADAL" clId="{593DE006-A78F-1A44-90CA-63CFD0BF0D77}" dt="2020-08-07T21:46:00.228" v="151"/>
          <ac:spMkLst>
            <pc:docMk/>
            <pc:sldMk cId="1122651523" sldId="304"/>
            <ac:spMk id="51" creationId="{6753252F-4873-4F63-801D-CC719279A7D5}"/>
          </ac:spMkLst>
        </pc:spChg>
        <pc:spChg chg="del">
          <ac:chgData name="Akash Levy" userId="0f662538-7453-45f3-952a-fc9f1a7c515e" providerId="ADAL" clId="{593DE006-A78F-1A44-90CA-63CFD0BF0D77}" dt="2020-08-07T21:46:00.228" v="151"/>
          <ac:spMkLst>
            <pc:docMk/>
            <pc:sldMk cId="1122651523" sldId="304"/>
            <ac:spMk id="53" creationId="{047C8CCB-F95D-4249-92DD-651249D3535A}"/>
          </ac:spMkLst>
        </pc:spChg>
        <pc:graphicFrameChg chg="add del mod">
          <ac:chgData name="Akash Levy" userId="0f662538-7453-45f3-952a-fc9f1a7c515e" providerId="ADAL" clId="{593DE006-A78F-1A44-90CA-63CFD0BF0D77}" dt="2020-08-08T10:25:57.867" v="266" actId="478"/>
          <ac:graphicFrameMkLst>
            <pc:docMk/>
            <pc:sldMk cId="1122651523" sldId="304"/>
            <ac:graphicFrameMk id="4" creationId="{CCB6D307-F382-A043-95FB-8C6CDEE4D777}"/>
          </ac:graphicFrameMkLst>
        </pc:graphicFrameChg>
        <pc:graphicFrameChg chg="mod modGraphic">
          <ac:chgData name="Akash Levy" userId="0f662538-7453-45f3-952a-fc9f1a7c515e" providerId="ADAL" clId="{593DE006-A78F-1A44-90CA-63CFD0BF0D77}" dt="2020-08-08T10:25:53.864" v="265" actId="20577"/>
          <ac:graphicFrameMkLst>
            <pc:docMk/>
            <pc:sldMk cId="1122651523" sldId="304"/>
            <ac:graphicFrameMk id="16" creationId="{6DFCCF45-5481-BF4A-8082-752758907726}"/>
          </ac:graphicFrameMkLst>
        </pc:graphicFrameChg>
      </pc:sldChg>
      <pc:sldChg chg="modSp add">
        <pc:chgData name="Akash Levy" userId="0f662538-7453-45f3-952a-fc9f1a7c515e" providerId="ADAL" clId="{593DE006-A78F-1A44-90CA-63CFD0BF0D77}" dt="2020-08-08T11:47:15.956" v="272" actId="14826"/>
        <pc:sldMkLst>
          <pc:docMk/>
          <pc:sldMk cId="46029948" sldId="305"/>
        </pc:sldMkLst>
        <pc:picChg chg="mod">
          <ac:chgData name="Akash Levy" userId="0f662538-7453-45f3-952a-fc9f1a7c515e" providerId="ADAL" clId="{593DE006-A78F-1A44-90CA-63CFD0BF0D77}" dt="2020-08-08T11:47:15.956" v="272" actId="14826"/>
          <ac:picMkLst>
            <pc:docMk/>
            <pc:sldMk cId="46029948" sldId="305"/>
            <ac:picMk id="6" creationId="{B9A7FAC3-633F-DC4C-A765-A9F602BD6C78}"/>
          </ac:picMkLst>
        </pc:picChg>
      </pc:sldChg>
      <pc:sldChg chg="addSp delSp add del setBg delDesignElem">
        <pc:chgData name="Akash Levy" userId="0f662538-7453-45f3-952a-fc9f1a7c515e" providerId="ADAL" clId="{593DE006-A78F-1A44-90CA-63CFD0BF0D77}" dt="2020-08-07T21:50:59.209" v="166"/>
        <pc:sldMkLst>
          <pc:docMk/>
          <pc:sldMk cId="226812735" sldId="305"/>
        </pc:sldMkLst>
        <pc:spChg chg="add del">
          <ac:chgData name="Akash Levy" userId="0f662538-7453-45f3-952a-fc9f1a7c515e" providerId="ADAL" clId="{593DE006-A78F-1A44-90CA-63CFD0BF0D77}" dt="2020-08-07T21:50:59.209" v="166"/>
          <ac:spMkLst>
            <pc:docMk/>
            <pc:sldMk cId="226812735" sldId="305"/>
            <ac:spMk id="37" creationId="{6753252F-4873-4F63-801D-CC719279A7D5}"/>
          </ac:spMkLst>
        </pc:spChg>
        <pc:spChg chg="add del">
          <ac:chgData name="Akash Levy" userId="0f662538-7453-45f3-952a-fc9f1a7c515e" providerId="ADAL" clId="{593DE006-A78F-1A44-90CA-63CFD0BF0D77}" dt="2020-08-07T21:50:59.209" v="166"/>
          <ac:spMkLst>
            <pc:docMk/>
            <pc:sldMk cId="226812735" sldId="305"/>
            <ac:spMk id="39" creationId="{047C8CCB-F95D-4249-92DD-651249D3535A}"/>
          </ac:spMkLst>
        </pc:spChg>
      </pc:sldChg>
      <pc:sldChg chg="addSp delSp modSp add del mod">
        <pc:chgData name="Akash Levy" userId="0f662538-7453-45f3-952a-fc9f1a7c515e" providerId="ADAL" clId="{593DE006-A78F-1A44-90CA-63CFD0BF0D77}" dt="2020-08-07T21:50:42.342" v="163" actId="2696"/>
        <pc:sldMkLst>
          <pc:docMk/>
          <pc:sldMk cId="383883964" sldId="305"/>
        </pc:sldMkLst>
        <pc:spChg chg="del">
          <ac:chgData name="Akash Levy" userId="0f662538-7453-45f3-952a-fc9f1a7c515e" providerId="ADAL" clId="{593DE006-A78F-1A44-90CA-63CFD0BF0D77}" dt="2020-08-07T21:50:30.936" v="162" actId="26606"/>
          <ac:spMkLst>
            <pc:docMk/>
            <pc:sldMk cId="383883964" sldId="305"/>
            <ac:spMk id="51" creationId="{6753252F-4873-4F63-801D-CC719279A7D5}"/>
          </ac:spMkLst>
        </pc:spChg>
        <pc:spChg chg="del">
          <ac:chgData name="Akash Levy" userId="0f662538-7453-45f3-952a-fc9f1a7c515e" providerId="ADAL" clId="{593DE006-A78F-1A44-90CA-63CFD0BF0D77}" dt="2020-08-07T21:50:30.936" v="162" actId="26606"/>
          <ac:spMkLst>
            <pc:docMk/>
            <pc:sldMk cId="383883964" sldId="305"/>
            <ac:spMk id="53" creationId="{047C8CCB-F95D-4249-92DD-651249D3535A}"/>
          </ac:spMkLst>
        </pc:spChg>
        <pc:spChg chg="add">
          <ac:chgData name="Akash Levy" userId="0f662538-7453-45f3-952a-fc9f1a7c515e" providerId="ADAL" clId="{593DE006-A78F-1A44-90CA-63CFD0BF0D77}" dt="2020-08-07T21:50:30.936" v="162" actId="26606"/>
          <ac:spMkLst>
            <pc:docMk/>
            <pc:sldMk cId="383883964" sldId="305"/>
            <ac:spMk id="58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07T21:50:30.936" v="162" actId="26606"/>
          <ac:spMkLst>
            <pc:docMk/>
            <pc:sldMk cId="383883964" sldId="305"/>
            <ac:spMk id="60" creationId="{047C8CCB-F95D-4249-92DD-651249D3535A}"/>
          </ac:spMkLst>
        </pc:spChg>
        <pc:graphicFrameChg chg="mod modGraphic">
          <ac:chgData name="Akash Levy" userId="0f662538-7453-45f3-952a-fc9f1a7c515e" providerId="ADAL" clId="{593DE006-A78F-1A44-90CA-63CFD0BF0D77}" dt="2020-08-07T21:50:30.936" v="162" actId="26606"/>
          <ac:graphicFrameMkLst>
            <pc:docMk/>
            <pc:sldMk cId="383883964" sldId="305"/>
            <ac:graphicFrameMk id="16" creationId="{6DFCCF45-5481-BF4A-8082-752758907726}"/>
          </ac:graphicFrameMkLst>
        </pc:graphicFrameChg>
      </pc:sldChg>
      <pc:sldChg chg="addSp delSp add del setBg delDesignElem">
        <pc:chgData name="Akash Levy" userId="0f662538-7453-45f3-952a-fc9f1a7c515e" providerId="ADAL" clId="{593DE006-A78F-1A44-90CA-63CFD0BF0D77}" dt="2020-08-07T21:50:19.820" v="159"/>
        <pc:sldMkLst>
          <pc:docMk/>
          <pc:sldMk cId="1210417359" sldId="305"/>
        </pc:sldMkLst>
        <pc:spChg chg="add del">
          <ac:chgData name="Akash Levy" userId="0f662538-7453-45f3-952a-fc9f1a7c515e" providerId="ADAL" clId="{593DE006-A78F-1A44-90CA-63CFD0BF0D77}" dt="2020-08-07T21:50:19.820" v="159"/>
          <ac:spMkLst>
            <pc:docMk/>
            <pc:sldMk cId="1210417359" sldId="305"/>
            <ac:spMk id="51" creationId="{6753252F-4873-4F63-801D-CC719279A7D5}"/>
          </ac:spMkLst>
        </pc:spChg>
        <pc:spChg chg="add del">
          <ac:chgData name="Akash Levy" userId="0f662538-7453-45f3-952a-fc9f1a7c515e" providerId="ADAL" clId="{593DE006-A78F-1A44-90CA-63CFD0BF0D77}" dt="2020-08-07T21:50:19.820" v="159"/>
          <ac:spMkLst>
            <pc:docMk/>
            <pc:sldMk cId="1210417359" sldId="305"/>
            <ac:spMk id="53" creationId="{047C8CCB-F95D-4249-92DD-651249D3535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5DE4C-E7AB-4F30-9A4E-BBFAEDC08D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70D7F-2CEB-42DB-93A3-A09A84D219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 for FPPV</a:t>
          </a:r>
        </a:p>
      </dgm:t>
    </dgm:pt>
    <dgm:pt modelId="{E3893826-708F-4580-8E7E-C7C5F451FE5B}" type="parTrans" cxnId="{CD5C991A-8B21-43EE-9479-00EFA4DB2635}">
      <dgm:prSet/>
      <dgm:spPr/>
      <dgm:t>
        <a:bodyPr/>
        <a:lstStyle/>
        <a:p>
          <a:endParaRPr lang="en-US"/>
        </a:p>
      </dgm:t>
    </dgm:pt>
    <dgm:pt modelId="{B20C7AB4-F6E8-423F-9752-7068E5EE78D5}" type="sibTrans" cxnId="{CD5C991A-8B21-43EE-9479-00EFA4DB2635}">
      <dgm:prSet/>
      <dgm:spPr/>
      <dgm:t>
        <a:bodyPr/>
        <a:lstStyle/>
        <a:p>
          <a:endParaRPr lang="en-US"/>
        </a:p>
      </dgm:t>
    </dgm:pt>
    <dgm:pt modelId="{03892954-E74C-48BF-ACDF-B2E0C865AD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plots for VWL and VBL</a:t>
          </a:r>
        </a:p>
      </dgm:t>
    </dgm:pt>
    <dgm:pt modelId="{029D4232-0FDE-49CD-96B1-5E528F33795F}" type="parTrans" cxnId="{E8778E5F-2CCF-437E-B277-491478E8EE75}">
      <dgm:prSet/>
      <dgm:spPr/>
      <dgm:t>
        <a:bodyPr/>
        <a:lstStyle/>
        <a:p>
          <a:endParaRPr lang="en-US"/>
        </a:p>
      </dgm:t>
    </dgm:pt>
    <dgm:pt modelId="{CEEC69BA-C186-4451-90AA-671ABF0E49FA}" type="sibTrans" cxnId="{E8778E5F-2CCF-437E-B277-491478E8EE75}">
      <dgm:prSet/>
      <dgm:spPr/>
      <dgm:t>
        <a:bodyPr/>
        <a:lstStyle/>
        <a:p>
          <a:endParaRPr lang="en-US"/>
        </a:p>
      </dgm:t>
    </dgm:pt>
    <dgm:pt modelId="{D872B817-B513-45D3-AE89-666F8A83F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distribution plots</a:t>
          </a:r>
        </a:p>
      </dgm:t>
    </dgm:pt>
    <dgm:pt modelId="{8CD86E3C-7DED-42CC-BEE2-1835E3F6051E}" type="parTrans" cxnId="{A652C23F-C515-44BA-9EFD-64156A90D77B}">
      <dgm:prSet/>
      <dgm:spPr/>
      <dgm:t>
        <a:bodyPr/>
        <a:lstStyle/>
        <a:p>
          <a:endParaRPr lang="en-US"/>
        </a:p>
      </dgm:t>
    </dgm:pt>
    <dgm:pt modelId="{A8A39774-50D4-4DD6-948E-157C5EAD6CAD}" type="sibTrans" cxnId="{A652C23F-C515-44BA-9EFD-64156A90D77B}">
      <dgm:prSet/>
      <dgm:spPr/>
      <dgm:t>
        <a:bodyPr/>
        <a:lstStyle/>
        <a:p>
          <a:endParaRPr lang="en-US"/>
        </a:p>
      </dgm:t>
    </dgm:pt>
    <dgm:pt modelId="{B134807C-6662-489D-976E-AAF00C2FD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BER plot</a:t>
          </a:r>
        </a:p>
      </dgm:t>
    </dgm:pt>
    <dgm:pt modelId="{E2BC28BE-2E40-4B97-9087-B18F13B40CD0}" type="parTrans" cxnId="{D1B10431-F833-4D6F-92C7-D11C45D78B02}">
      <dgm:prSet/>
      <dgm:spPr/>
      <dgm:t>
        <a:bodyPr/>
        <a:lstStyle/>
        <a:p>
          <a:endParaRPr lang="en-US"/>
        </a:p>
      </dgm:t>
    </dgm:pt>
    <dgm:pt modelId="{4346D8EF-2A68-4AF7-B5A0-9E33937490F1}" type="sibTrans" cxnId="{D1B10431-F833-4D6F-92C7-D11C45D78B02}">
      <dgm:prSet/>
      <dgm:spPr/>
      <dgm:t>
        <a:bodyPr/>
        <a:lstStyle/>
        <a:p>
          <a:endParaRPr lang="en-US"/>
        </a:p>
      </dgm:t>
    </dgm:pt>
    <dgm:pt modelId="{88B6A3EC-F838-D94E-89BB-9245315D6A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ISPP optimization results</a:t>
          </a:r>
        </a:p>
      </dgm:t>
    </dgm:pt>
    <dgm:pt modelId="{29061805-0E4F-7F4E-95F6-2088C6A8D821}" type="parTrans" cxnId="{4FED435B-1D72-BB4A-A8C1-DBF4DFD06469}">
      <dgm:prSet/>
      <dgm:spPr/>
      <dgm:t>
        <a:bodyPr/>
        <a:lstStyle/>
        <a:p>
          <a:endParaRPr lang="en-US"/>
        </a:p>
      </dgm:t>
    </dgm:pt>
    <dgm:pt modelId="{02EF2C72-B203-344A-AEE5-2CE20235E4CB}" type="sibTrans" cxnId="{4FED435B-1D72-BB4A-A8C1-DBF4DFD06469}">
      <dgm:prSet/>
      <dgm:spPr/>
      <dgm:t>
        <a:bodyPr/>
        <a:lstStyle/>
        <a:p>
          <a:endParaRPr lang="en-US"/>
        </a:p>
      </dgm:t>
    </dgm:pt>
    <dgm:pt modelId="{894F3592-B27F-EB41-9E68-FE6495D7F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SDCFC optimization results</a:t>
          </a:r>
        </a:p>
      </dgm:t>
    </dgm:pt>
    <dgm:pt modelId="{AD39288B-EC81-E34B-B419-9CF77EC8A544}" type="parTrans" cxnId="{BFB2D62A-7A94-DA4B-88F2-077D2E2EF54A}">
      <dgm:prSet/>
      <dgm:spPr/>
      <dgm:t>
        <a:bodyPr/>
        <a:lstStyle/>
        <a:p>
          <a:endParaRPr lang="en-US"/>
        </a:p>
      </dgm:t>
    </dgm:pt>
    <dgm:pt modelId="{F14BE215-607D-8541-BF03-EF5BA84E16F6}" type="sibTrans" cxnId="{BFB2D62A-7A94-DA4B-88F2-077D2E2EF54A}">
      <dgm:prSet/>
      <dgm:spPr/>
      <dgm:t>
        <a:bodyPr/>
        <a:lstStyle/>
        <a:p>
          <a:endParaRPr lang="en-US"/>
        </a:p>
      </dgm:t>
    </dgm:pt>
    <dgm:pt modelId="{3B5A0AB8-9A64-584C-9B42-63F197805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ISPP/FPPV evaluation on chip 1</a:t>
          </a:r>
        </a:p>
      </dgm:t>
    </dgm:pt>
    <dgm:pt modelId="{DBDE2AA2-79FD-EE4D-95D9-2E8CA82CEEB5}" type="parTrans" cxnId="{DD532F1E-7500-D64B-8C01-0D9CD4805867}">
      <dgm:prSet/>
      <dgm:spPr/>
      <dgm:t>
        <a:bodyPr/>
        <a:lstStyle/>
        <a:p>
          <a:endParaRPr lang="en-US"/>
        </a:p>
      </dgm:t>
    </dgm:pt>
    <dgm:pt modelId="{8A4A6BE7-7400-F74A-AB10-A11850930937}" type="sibTrans" cxnId="{DD532F1E-7500-D64B-8C01-0D9CD4805867}">
      <dgm:prSet/>
      <dgm:spPr/>
      <dgm:t>
        <a:bodyPr/>
        <a:lstStyle/>
        <a:p>
          <a:endParaRPr lang="en-US"/>
        </a:p>
      </dgm:t>
    </dgm:pt>
    <dgm:pt modelId="{E4801BAF-F457-4439-9CD5-09F0AACD4008}" type="pres">
      <dgm:prSet presAssocID="{9D65DE4C-E7AB-4F30-9A4E-BBFAEDC08D9F}" presName="root" presStyleCnt="0">
        <dgm:presLayoutVars>
          <dgm:dir/>
          <dgm:resizeHandles val="exact"/>
        </dgm:presLayoutVars>
      </dgm:prSet>
      <dgm:spPr/>
    </dgm:pt>
    <dgm:pt modelId="{32F777EC-A805-4081-A628-F8805739F5A6}" type="pres">
      <dgm:prSet presAssocID="{73470D7F-2CEB-42DB-93A3-A09A84D21958}" presName="compNode" presStyleCnt="0"/>
      <dgm:spPr/>
    </dgm:pt>
    <dgm:pt modelId="{EF20DE6A-BBF7-46E5-84E2-8369861DBE7E}" type="pres">
      <dgm:prSet presAssocID="{73470D7F-2CEB-42DB-93A3-A09A84D21958}" presName="bgRect" presStyleLbl="bgShp" presStyleIdx="0" presStyleCnt="7"/>
      <dgm:spPr/>
    </dgm:pt>
    <dgm:pt modelId="{A029DEDF-F5F1-4CED-884C-9428B34451BA}" type="pres">
      <dgm:prSet presAssocID="{73470D7F-2CEB-42DB-93A3-A09A84D2195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3F224FD-1506-417B-BE65-8E824CC2FC81}" type="pres">
      <dgm:prSet presAssocID="{73470D7F-2CEB-42DB-93A3-A09A84D21958}" presName="spaceRect" presStyleCnt="0"/>
      <dgm:spPr/>
    </dgm:pt>
    <dgm:pt modelId="{E9592021-5750-4B38-8793-0F8B19ECB755}" type="pres">
      <dgm:prSet presAssocID="{73470D7F-2CEB-42DB-93A3-A09A84D21958}" presName="parTx" presStyleLbl="revTx" presStyleIdx="0" presStyleCnt="7">
        <dgm:presLayoutVars>
          <dgm:chMax val="0"/>
          <dgm:chPref val="0"/>
        </dgm:presLayoutVars>
      </dgm:prSet>
      <dgm:spPr/>
    </dgm:pt>
    <dgm:pt modelId="{F1BC3394-13E0-4E06-92A0-AA23A831DFA0}" type="pres">
      <dgm:prSet presAssocID="{B20C7AB4-F6E8-423F-9752-7068E5EE78D5}" presName="sibTrans" presStyleCnt="0"/>
      <dgm:spPr/>
    </dgm:pt>
    <dgm:pt modelId="{7D17AF4F-F683-4E3F-96A7-517B0A95D814}" type="pres">
      <dgm:prSet presAssocID="{03892954-E74C-48BF-ACDF-B2E0C865ADFE}" presName="compNode" presStyleCnt="0"/>
      <dgm:spPr/>
    </dgm:pt>
    <dgm:pt modelId="{36218E91-EA88-4C70-BED1-342DEF5CD8C8}" type="pres">
      <dgm:prSet presAssocID="{03892954-E74C-48BF-ACDF-B2E0C865ADFE}" presName="bgRect" presStyleLbl="bgShp" presStyleIdx="1" presStyleCnt="7"/>
      <dgm:spPr/>
    </dgm:pt>
    <dgm:pt modelId="{F7BBA19E-CDFA-49A8-B140-FD2EFA0CE305}" type="pres">
      <dgm:prSet presAssocID="{03892954-E74C-48BF-ACDF-B2E0C865ADF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D98793-D192-487B-A094-E1C5AD44591D}" type="pres">
      <dgm:prSet presAssocID="{03892954-E74C-48BF-ACDF-B2E0C865ADFE}" presName="spaceRect" presStyleCnt="0"/>
      <dgm:spPr/>
    </dgm:pt>
    <dgm:pt modelId="{71037F12-0BA8-4E2F-A9F5-D6C58426F790}" type="pres">
      <dgm:prSet presAssocID="{03892954-E74C-48BF-ACDF-B2E0C865ADFE}" presName="parTx" presStyleLbl="revTx" presStyleIdx="1" presStyleCnt="7">
        <dgm:presLayoutVars>
          <dgm:chMax val="0"/>
          <dgm:chPref val="0"/>
        </dgm:presLayoutVars>
      </dgm:prSet>
      <dgm:spPr/>
    </dgm:pt>
    <dgm:pt modelId="{17C74037-A291-4CE9-8716-6D3D2698F862}" type="pres">
      <dgm:prSet presAssocID="{CEEC69BA-C186-4451-90AA-671ABF0E49FA}" presName="sibTrans" presStyleCnt="0"/>
      <dgm:spPr/>
    </dgm:pt>
    <dgm:pt modelId="{BAAC313B-E3AE-4CF4-80B7-539003465C30}" type="pres">
      <dgm:prSet presAssocID="{88B6A3EC-F838-D94E-89BB-9245315D6AE2}" presName="compNode" presStyleCnt="0"/>
      <dgm:spPr/>
    </dgm:pt>
    <dgm:pt modelId="{4A6E51B5-1A74-4469-8AD8-855FD77292EA}" type="pres">
      <dgm:prSet presAssocID="{88B6A3EC-F838-D94E-89BB-9245315D6AE2}" presName="bgRect" presStyleLbl="bgShp" presStyleIdx="2" presStyleCnt="7"/>
      <dgm:spPr/>
    </dgm:pt>
    <dgm:pt modelId="{32E733FD-E2AD-422E-AF65-5E2C991A61DF}" type="pres">
      <dgm:prSet presAssocID="{88B6A3EC-F838-D94E-89BB-9245315D6AE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4FB00B-0F10-4AF0-8269-BEE0DC8B3F9A}" type="pres">
      <dgm:prSet presAssocID="{88B6A3EC-F838-D94E-89BB-9245315D6AE2}" presName="spaceRect" presStyleCnt="0"/>
      <dgm:spPr/>
    </dgm:pt>
    <dgm:pt modelId="{7E21B458-D96E-4FD6-BD97-982F7BEEDA62}" type="pres">
      <dgm:prSet presAssocID="{88B6A3EC-F838-D94E-89BB-9245315D6AE2}" presName="parTx" presStyleLbl="revTx" presStyleIdx="2" presStyleCnt="7">
        <dgm:presLayoutVars>
          <dgm:chMax val="0"/>
          <dgm:chPref val="0"/>
        </dgm:presLayoutVars>
      </dgm:prSet>
      <dgm:spPr/>
    </dgm:pt>
    <dgm:pt modelId="{7D0E46A9-A576-48F7-B8E4-70DF59B5D9D3}" type="pres">
      <dgm:prSet presAssocID="{02EF2C72-B203-344A-AEE5-2CE20235E4CB}" presName="sibTrans" presStyleCnt="0"/>
      <dgm:spPr/>
    </dgm:pt>
    <dgm:pt modelId="{5EE11D48-6622-41B1-860A-6FEACEFDCCA5}" type="pres">
      <dgm:prSet presAssocID="{3B5A0AB8-9A64-584C-9B42-63F1978059CC}" presName="compNode" presStyleCnt="0"/>
      <dgm:spPr/>
    </dgm:pt>
    <dgm:pt modelId="{A9B0134D-B3F3-4D2B-A749-02F5C68C73DA}" type="pres">
      <dgm:prSet presAssocID="{3B5A0AB8-9A64-584C-9B42-63F1978059CC}" presName="bgRect" presStyleLbl="bgShp" presStyleIdx="3" presStyleCnt="7"/>
      <dgm:spPr/>
    </dgm:pt>
    <dgm:pt modelId="{FD3919C5-66A3-4F72-8E0A-477652BEBBFC}" type="pres">
      <dgm:prSet presAssocID="{3B5A0AB8-9A64-584C-9B42-63F1978059C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F66E038-AA9B-4380-B2FF-3EEACE8E29B7}" type="pres">
      <dgm:prSet presAssocID="{3B5A0AB8-9A64-584C-9B42-63F1978059CC}" presName="spaceRect" presStyleCnt="0"/>
      <dgm:spPr/>
    </dgm:pt>
    <dgm:pt modelId="{CE3AB74C-F9A0-467E-8F78-2E10D10B4AB9}" type="pres">
      <dgm:prSet presAssocID="{3B5A0AB8-9A64-584C-9B42-63F1978059CC}" presName="parTx" presStyleLbl="revTx" presStyleIdx="3" presStyleCnt="7">
        <dgm:presLayoutVars>
          <dgm:chMax val="0"/>
          <dgm:chPref val="0"/>
        </dgm:presLayoutVars>
      </dgm:prSet>
      <dgm:spPr/>
    </dgm:pt>
    <dgm:pt modelId="{1A94DE72-FD55-40D6-A7F5-B82D1852EE29}" type="pres">
      <dgm:prSet presAssocID="{8A4A6BE7-7400-F74A-AB10-A11850930937}" presName="sibTrans" presStyleCnt="0"/>
      <dgm:spPr/>
    </dgm:pt>
    <dgm:pt modelId="{4FE70E21-50BD-423F-ABFF-6F454926B7CD}" type="pres">
      <dgm:prSet presAssocID="{894F3592-B27F-EB41-9E68-FE6495D7FD97}" presName="compNode" presStyleCnt="0"/>
      <dgm:spPr/>
    </dgm:pt>
    <dgm:pt modelId="{2A4BABA6-90DE-4F00-91A6-DDE3AE5F635A}" type="pres">
      <dgm:prSet presAssocID="{894F3592-B27F-EB41-9E68-FE6495D7FD97}" presName="bgRect" presStyleLbl="bgShp" presStyleIdx="4" presStyleCnt="7"/>
      <dgm:spPr/>
    </dgm:pt>
    <dgm:pt modelId="{8BAC5729-4981-4353-B723-C810FBDABF92}" type="pres">
      <dgm:prSet presAssocID="{894F3592-B27F-EB41-9E68-FE6495D7FD9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4D78EBC-8C34-40EE-BE06-7E376A0AB07F}" type="pres">
      <dgm:prSet presAssocID="{894F3592-B27F-EB41-9E68-FE6495D7FD97}" presName="spaceRect" presStyleCnt="0"/>
      <dgm:spPr/>
    </dgm:pt>
    <dgm:pt modelId="{7C9DE7D4-B90D-4EE7-9F27-90E78429BD4B}" type="pres">
      <dgm:prSet presAssocID="{894F3592-B27F-EB41-9E68-FE6495D7FD97}" presName="parTx" presStyleLbl="revTx" presStyleIdx="4" presStyleCnt="7">
        <dgm:presLayoutVars>
          <dgm:chMax val="0"/>
          <dgm:chPref val="0"/>
        </dgm:presLayoutVars>
      </dgm:prSet>
      <dgm:spPr/>
    </dgm:pt>
    <dgm:pt modelId="{97976F28-BE5C-4DEF-905C-42E7AD27C2E5}" type="pres">
      <dgm:prSet presAssocID="{F14BE215-607D-8541-BF03-EF5BA84E16F6}" presName="sibTrans" presStyleCnt="0"/>
      <dgm:spPr/>
    </dgm:pt>
    <dgm:pt modelId="{38256FFD-6539-4066-B53C-51A9FAB7EB3A}" type="pres">
      <dgm:prSet presAssocID="{D872B817-B513-45D3-AE89-666F8A83F3BD}" presName="compNode" presStyleCnt="0"/>
      <dgm:spPr/>
    </dgm:pt>
    <dgm:pt modelId="{62A7FBB6-533B-4198-B94D-11FFECB3E2A3}" type="pres">
      <dgm:prSet presAssocID="{D872B817-B513-45D3-AE89-666F8A83F3BD}" presName="bgRect" presStyleLbl="bgShp" presStyleIdx="5" presStyleCnt="7"/>
      <dgm:spPr/>
    </dgm:pt>
    <dgm:pt modelId="{BA15767E-FF11-4B68-8320-32E7E9828A46}" type="pres">
      <dgm:prSet presAssocID="{D872B817-B513-45D3-AE89-666F8A83F3B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7225719-C254-4587-9043-29B742CF8336}" type="pres">
      <dgm:prSet presAssocID="{D872B817-B513-45D3-AE89-666F8A83F3BD}" presName="spaceRect" presStyleCnt="0"/>
      <dgm:spPr/>
    </dgm:pt>
    <dgm:pt modelId="{1728706F-CC9B-4C87-9CCF-0336B02A6C9D}" type="pres">
      <dgm:prSet presAssocID="{D872B817-B513-45D3-AE89-666F8A83F3BD}" presName="parTx" presStyleLbl="revTx" presStyleIdx="5" presStyleCnt="7">
        <dgm:presLayoutVars>
          <dgm:chMax val="0"/>
          <dgm:chPref val="0"/>
        </dgm:presLayoutVars>
      </dgm:prSet>
      <dgm:spPr/>
    </dgm:pt>
    <dgm:pt modelId="{DD0B4453-3072-4C01-AC25-629BCEC399C5}" type="pres">
      <dgm:prSet presAssocID="{A8A39774-50D4-4DD6-948E-157C5EAD6CAD}" presName="sibTrans" presStyleCnt="0"/>
      <dgm:spPr/>
    </dgm:pt>
    <dgm:pt modelId="{18752C2A-86FB-41CD-965C-AF85B3A3076E}" type="pres">
      <dgm:prSet presAssocID="{B134807C-6662-489D-976E-AAF00C2FD9B0}" presName="compNode" presStyleCnt="0"/>
      <dgm:spPr/>
    </dgm:pt>
    <dgm:pt modelId="{8FD4D3BE-D50F-4E64-B4F2-D53F2C89AF84}" type="pres">
      <dgm:prSet presAssocID="{B134807C-6662-489D-976E-AAF00C2FD9B0}" presName="bgRect" presStyleLbl="bgShp" presStyleIdx="6" presStyleCnt="7"/>
      <dgm:spPr/>
    </dgm:pt>
    <dgm:pt modelId="{3CDC2765-ECF6-4C58-9948-FB8CD818B6A5}" type="pres">
      <dgm:prSet presAssocID="{B134807C-6662-489D-976E-AAF00C2FD9B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989B332-6FE6-46E6-A311-F257251A42D7}" type="pres">
      <dgm:prSet presAssocID="{B134807C-6662-489D-976E-AAF00C2FD9B0}" presName="spaceRect" presStyleCnt="0"/>
      <dgm:spPr/>
    </dgm:pt>
    <dgm:pt modelId="{CD50F45D-3677-4F90-995C-4BAAD2B120EB}" type="pres">
      <dgm:prSet presAssocID="{B134807C-6662-489D-976E-AAF00C2FD9B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0126E05-C35A-F74E-98FC-045F01501244}" type="presOf" srcId="{B134807C-6662-489D-976E-AAF00C2FD9B0}" destId="{CD50F45D-3677-4F90-995C-4BAAD2B120EB}" srcOrd="0" destOrd="0" presId="urn:microsoft.com/office/officeart/2018/2/layout/IconVerticalSolidList"/>
    <dgm:cxn modelId="{5644070F-B670-6644-A965-25DA18252EED}" type="presOf" srcId="{894F3592-B27F-EB41-9E68-FE6495D7FD97}" destId="{7C9DE7D4-B90D-4EE7-9F27-90E78429BD4B}" srcOrd="0" destOrd="0" presId="urn:microsoft.com/office/officeart/2018/2/layout/IconVerticalSolidList"/>
    <dgm:cxn modelId="{CD5C991A-8B21-43EE-9479-00EFA4DB2635}" srcId="{9D65DE4C-E7AB-4F30-9A4E-BBFAEDC08D9F}" destId="{73470D7F-2CEB-42DB-93A3-A09A84D21958}" srcOrd="0" destOrd="0" parTransId="{E3893826-708F-4580-8E7E-C7C5F451FE5B}" sibTransId="{B20C7AB4-F6E8-423F-9752-7068E5EE78D5}"/>
    <dgm:cxn modelId="{DD532F1E-7500-D64B-8C01-0D9CD4805867}" srcId="{9D65DE4C-E7AB-4F30-9A4E-BBFAEDC08D9F}" destId="{3B5A0AB8-9A64-584C-9B42-63F1978059CC}" srcOrd="3" destOrd="0" parTransId="{DBDE2AA2-79FD-EE4D-95D9-2E8CA82CEEB5}" sibTransId="{8A4A6BE7-7400-F74A-AB10-A11850930937}"/>
    <dgm:cxn modelId="{BFB2D62A-7A94-DA4B-88F2-077D2E2EF54A}" srcId="{9D65DE4C-E7AB-4F30-9A4E-BBFAEDC08D9F}" destId="{894F3592-B27F-EB41-9E68-FE6495D7FD97}" srcOrd="4" destOrd="0" parTransId="{AD39288B-EC81-E34B-B419-9CF77EC8A544}" sibTransId="{F14BE215-607D-8541-BF03-EF5BA84E16F6}"/>
    <dgm:cxn modelId="{D1B10431-F833-4D6F-92C7-D11C45D78B02}" srcId="{9D65DE4C-E7AB-4F30-9A4E-BBFAEDC08D9F}" destId="{B134807C-6662-489D-976E-AAF00C2FD9B0}" srcOrd="6" destOrd="0" parTransId="{E2BC28BE-2E40-4B97-9087-B18F13B40CD0}" sibTransId="{4346D8EF-2A68-4AF7-B5A0-9E33937490F1}"/>
    <dgm:cxn modelId="{A652C23F-C515-44BA-9EFD-64156A90D77B}" srcId="{9D65DE4C-E7AB-4F30-9A4E-BBFAEDC08D9F}" destId="{D872B817-B513-45D3-AE89-666F8A83F3BD}" srcOrd="5" destOrd="0" parTransId="{8CD86E3C-7DED-42CC-BEE2-1835E3F6051E}" sibTransId="{A8A39774-50D4-4DD6-948E-157C5EAD6CAD}"/>
    <dgm:cxn modelId="{68111E4A-73BD-8D4D-A0D2-D0C21E7C6051}" type="presOf" srcId="{88B6A3EC-F838-D94E-89BB-9245315D6AE2}" destId="{7E21B458-D96E-4FD6-BD97-982F7BEEDA62}" srcOrd="0" destOrd="0" presId="urn:microsoft.com/office/officeart/2018/2/layout/IconVerticalSolidList"/>
    <dgm:cxn modelId="{4FED435B-1D72-BB4A-A8C1-DBF4DFD06469}" srcId="{9D65DE4C-E7AB-4F30-9A4E-BBFAEDC08D9F}" destId="{88B6A3EC-F838-D94E-89BB-9245315D6AE2}" srcOrd="2" destOrd="0" parTransId="{29061805-0E4F-7F4E-95F6-2088C6A8D821}" sibTransId="{02EF2C72-B203-344A-AEE5-2CE20235E4CB}"/>
    <dgm:cxn modelId="{4DA9F55B-0D3B-CF46-B7D8-7FF337C09D21}" type="presOf" srcId="{9D65DE4C-E7AB-4F30-9A4E-BBFAEDC08D9F}" destId="{E4801BAF-F457-4439-9CD5-09F0AACD4008}" srcOrd="0" destOrd="0" presId="urn:microsoft.com/office/officeart/2018/2/layout/IconVerticalSolidList"/>
    <dgm:cxn modelId="{E8778E5F-2CCF-437E-B277-491478E8EE75}" srcId="{9D65DE4C-E7AB-4F30-9A4E-BBFAEDC08D9F}" destId="{03892954-E74C-48BF-ACDF-B2E0C865ADFE}" srcOrd="1" destOrd="0" parTransId="{029D4232-0FDE-49CD-96B1-5E528F33795F}" sibTransId="{CEEC69BA-C186-4451-90AA-671ABF0E49FA}"/>
    <dgm:cxn modelId="{C888CF72-488F-374D-8356-465C46AA54CC}" type="presOf" srcId="{D872B817-B513-45D3-AE89-666F8A83F3BD}" destId="{1728706F-CC9B-4C87-9CCF-0336B02A6C9D}" srcOrd="0" destOrd="0" presId="urn:microsoft.com/office/officeart/2018/2/layout/IconVerticalSolidList"/>
    <dgm:cxn modelId="{9A74F691-CD65-6945-93ED-8FFF68E6B8E2}" type="presOf" srcId="{3B5A0AB8-9A64-584C-9B42-63F1978059CC}" destId="{CE3AB74C-F9A0-467E-8F78-2E10D10B4AB9}" srcOrd="0" destOrd="0" presId="urn:microsoft.com/office/officeart/2018/2/layout/IconVerticalSolidList"/>
    <dgm:cxn modelId="{F9E929D3-BB22-EE48-969C-81C8C2128DBA}" type="presOf" srcId="{73470D7F-2CEB-42DB-93A3-A09A84D21958}" destId="{E9592021-5750-4B38-8793-0F8B19ECB755}" srcOrd="0" destOrd="0" presId="urn:microsoft.com/office/officeart/2018/2/layout/IconVerticalSolidList"/>
    <dgm:cxn modelId="{1D0314F2-F7D1-0549-8F22-26B4489C0180}" type="presOf" srcId="{03892954-E74C-48BF-ACDF-B2E0C865ADFE}" destId="{71037F12-0BA8-4E2F-A9F5-D6C58426F790}" srcOrd="0" destOrd="0" presId="urn:microsoft.com/office/officeart/2018/2/layout/IconVerticalSolidList"/>
    <dgm:cxn modelId="{D914283E-CCF4-FE41-BB57-09CD5596C7A2}" type="presParOf" srcId="{E4801BAF-F457-4439-9CD5-09F0AACD4008}" destId="{32F777EC-A805-4081-A628-F8805739F5A6}" srcOrd="0" destOrd="0" presId="urn:microsoft.com/office/officeart/2018/2/layout/IconVerticalSolidList"/>
    <dgm:cxn modelId="{BF35B05E-CB41-B24C-918A-C114D0955FE1}" type="presParOf" srcId="{32F777EC-A805-4081-A628-F8805739F5A6}" destId="{EF20DE6A-BBF7-46E5-84E2-8369861DBE7E}" srcOrd="0" destOrd="0" presId="urn:microsoft.com/office/officeart/2018/2/layout/IconVerticalSolidList"/>
    <dgm:cxn modelId="{87D65B46-CC49-444B-9114-5D4038752221}" type="presParOf" srcId="{32F777EC-A805-4081-A628-F8805739F5A6}" destId="{A029DEDF-F5F1-4CED-884C-9428B34451BA}" srcOrd="1" destOrd="0" presId="urn:microsoft.com/office/officeart/2018/2/layout/IconVerticalSolidList"/>
    <dgm:cxn modelId="{1B852A2F-4446-294D-A4DC-8498EFB6039E}" type="presParOf" srcId="{32F777EC-A805-4081-A628-F8805739F5A6}" destId="{23F224FD-1506-417B-BE65-8E824CC2FC81}" srcOrd="2" destOrd="0" presId="urn:microsoft.com/office/officeart/2018/2/layout/IconVerticalSolidList"/>
    <dgm:cxn modelId="{480C9000-7609-324C-9959-E65D7833C82C}" type="presParOf" srcId="{32F777EC-A805-4081-A628-F8805739F5A6}" destId="{E9592021-5750-4B38-8793-0F8B19ECB755}" srcOrd="3" destOrd="0" presId="urn:microsoft.com/office/officeart/2018/2/layout/IconVerticalSolidList"/>
    <dgm:cxn modelId="{47C2EE18-5091-9D4E-8076-9B3AA716DDB0}" type="presParOf" srcId="{E4801BAF-F457-4439-9CD5-09F0AACD4008}" destId="{F1BC3394-13E0-4E06-92A0-AA23A831DFA0}" srcOrd="1" destOrd="0" presId="urn:microsoft.com/office/officeart/2018/2/layout/IconVerticalSolidList"/>
    <dgm:cxn modelId="{4C0CE937-FF5F-BF46-BC23-5B441146DC01}" type="presParOf" srcId="{E4801BAF-F457-4439-9CD5-09F0AACD4008}" destId="{7D17AF4F-F683-4E3F-96A7-517B0A95D814}" srcOrd="2" destOrd="0" presId="urn:microsoft.com/office/officeart/2018/2/layout/IconVerticalSolidList"/>
    <dgm:cxn modelId="{FA07B28A-3AF3-C444-8693-550F4F20BF38}" type="presParOf" srcId="{7D17AF4F-F683-4E3F-96A7-517B0A95D814}" destId="{36218E91-EA88-4C70-BED1-342DEF5CD8C8}" srcOrd="0" destOrd="0" presId="urn:microsoft.com/office/officeart/2018/2/layout/IconVerticalSolidList"/>
    <dgm:cxn modelId="{EBF59E48-C945-AE49-AC29-A5CC4D33725E}" type="presParOf" srcId="{7D17AF4F-F683-4E3F-96A7-517B0A95D814}" destId="{F7BBA19E-CDFA-49A8-B140-FD2EFA0CE305}" srcOrd="1" destOrd="0" presId="urn:microsoft.com/office/officeart/2018/2/layout/IconVerticalSolidList"/>
    <dgm:cxn modelId="{3CA03EEF-4087-5C46-96EC-DDE644D48EEA}" type="presParOf" srcId="{7D17AF4F-F683-4E3F-96A7-517B0A95D814}" destId="{5CD98793-D192-487B-A094-E1C5AD44591D}" srcOrd="2" destOrd="0" presId="urn:microsoft.com/office/officeart/2018/2/layout/IconVerticalSolidList"/>
    <dgm:cxn modelId="{B9FA0A4F-1D43-3D42-AC06-0B0A45ABA85A}" type="presParOf" srcId="{7D17AF4F-F683-4E3F-96A7-517B0A95D814}" destId="{71037F12-0BA8-4E2F-A9F5-D6C58426F790}" srcOrd="3" destOrd="0" presId="urn:microsoft.com/office/officeart/2018/2/layout/IconVerticalSolidList"/>
    <dgm:cxn modelId="{C8169AC4-5EA7-E241-BA06-985956B3A732}" type="presParOf" srcId="{E4801BAF-F457-4439-9CD5-09F0AACD4008}" destId="{17C74037-A291-4CE9-8716-6D3D2698F862}" srcOrd="3" destOrd="0" presId="urn:microsoft.com/office/officeart/2018/2/layout/IconVerticalSolidList"/>
    <dgm:cxn modelId="{F7A3142F-C41C-7649-9A8D-C9C5DF7527B5}" type="presParOf" srcId="{E4801BAF-F457-4439-9CD5-09F0AACD4008}" destId="{BAAC313B-E3AE-4CF4-80B7-539003465C30}" srcOrd="4" destOrd="0" presId="urn:microsoft.com/office/officeart/2018/2/layout/IconVerticalSolidList"/>
    <dgm:cxn modelId="{012B7862-3ACE-1045-9483-58F6C017E054}" type="presParOf" srcId="{BAAC313B-E3AE-4CF4-80B7-539003465C30}" destId="{4A6E51B5-1A74-4469-8AD8-855FD77292EA}" srcOrd="0" destOrd="0" presId="urn:microsoft.com/office/officeart/2018/2/layout/IconVerticalSolidList"/>
    <dgm:cxn modelId="{822F5CBE-DA0D-EC48-8C5C-4130E909335C}" type="presParOf" srcId="{BAAC313B-E3AE-4CF4-80B7-539003465C30}" destId="{32E733FD-E2AD-422E-AF65-5E2C991A61DF}" srcOrd="1" destOrd="0" presId="urn:microsoft.com/office/officeart/2018/2/layout/IconVerticalSolidList"/>
    <dgm:cxn modelId="{98D9727F-4E21-614B-AECE-D98F15E980D2}" type="presParOf" srcId="{BAAC313B-E3AE-4CF4-80B7-539003465C30}" destId="{9B4FB00B-0F10-4AF0-8269-BEE0DC8B3F9A}" srcOrd="2" destOrd="0" presId="urn:microsoft.com/office/officeart/2018/2/layout/IconVerticalSolidList"/>
    <dgm:cxn modelId="{FF859CD3-6F1C-E245-8DF9-8ECB8CD7F032}" type="presParOf" srcId="{BAAC313B-E3AE-4CF4-80B7-539003465C30}" destId="{7E21B458-D96E-4FD6-BD97-982F7BEEDA62}" srcOrd="3" destOrd="0" presId="urn:microsoft.com/office/officeart/2018/2/layout/IconVerticalSolidList"/>
    <dgm:cxn modelId="{73F8FA95-9317-B747-81BC-0B2C72BC1A6F}" type="presParOf" srcId="{E4801BAF-F457-4439-9CD5-09F0AACD4008}" destId="{7D0E46A9-A576-48F7-B8E4-70DF59B5D9D3}" srcOrd="5" destOrd="0" presId="urn:microsoft.com/office/officeart/2018/2/layout/IconVerticalSolidList"/>
    <dgm:cxn modelId="{B62709F5-B3EB-2A46-8C48-7EA82BCACD6C}" type="presParOf" srcId="{E4801BAF-F457-4439-9CD5-09F0AACD4008}" destId="{5EE11D48-6622-41B1-860A-6FEACEFDCCA5}" srcOrd="6" destOrd="0" presId="urn:microsoft.com/office/officeart/2018/2/layout/IconVerticalSolidList"/>
    <dgm:cxn modelId="{E3933FFF-78DB-9644-BAB3-AF015489E776}" type="presParOf" srcId="{5EE11D48-6622-41B1-860A-6FEACEFDCCA5}" destId="{A9B0134D-B3F3-4D2B-A749-02F5C68C73DA}" srcOrd="0" destOrd="0" presId="urn:microsoft.com/office/officeart/2018/2/layout/IconVerticalSolidList"/>
    <dgm:cxn modelId="{A17FFEB4-9C93-C94D-AFB3-EBA38A425F99}" type="presParOf" srcId="{5EE11D48-6622-41B1-860A-6FEACEFDCCA5}" destId="{FD3919C5-66A3-4F72-8E0A-477652BEBBFC}" srcOrd="1" destOrd="0" presId="urn:microsoft.com/office/officeart/2018/2/layout/IconVerticalSolidList"/>
    <dgm:cxn modelId="{93BF365C-7444-624A-8F94-3E440B75CECC}" type="presParOf" srcId="{5EE11D48-6622-41B1-860A-6FEACEFDCCA5}" destId="{1F66E038-AA9B-4380-B2FF-3EEACE8E29B7}" srcOrd="2" destOrd="0" presId="urn:microsoft.com/office/officeart/2018/2/layout/IconVerticalSolidList"/>
    <dgm:cxn modelId="{EF35DCDE-9AF6-F045-AD89-A0F6FC544EF5}" type="presParOf" srcId="{5EE11D48-6622-41B1-860A-6FEACEFDCCA5}" destId="{CE3AB74C-F9A0-467E-8F78-2E10D10B4AB9}" srcOrd="3" destOrd="0" presId="urn:microsoft.com/office/officeart/2018/2/layout/IconVerticalSolidList"/>
    <dgm:cxn modelId="{5A52C419-CB79-164B-9F9C-04D652021125}" type="presParOf" srcId="{E4801BAF-F457-4439-9CD5-09F0AACD4008}" destId="{1A94DE72-FD55-40D6-A7F5-B82D1852EE29}" srcOrd="7" destOrd="0" presId="urn:microsoft.com/office/officeart/2018/2/layout/IconVerticalSolidList"/>
    <dgm:cxn modelId="{3AE687F5-4F00-534F-A7D3-E06265010607}" type="presParOf" srcId="{E4801BAF-F457-4439-9CD5-09F0AACD4008}" destId="{4FE70E21-50BD-423F-ABFF-6F454926B7CD}" srcOrd="8" destOrd="0" presId="urn:microsoft.com/office/officeart/2018/2/layout/IconVerticalSolidList"/>
    <dgm:cxn modelId="{C25BBA9B-A3D8-A242-A945-74A7D64448AE}" type="presParOf" srcId="{4FE70E21-50BD-423F-ABFF-6F454926B7CD}" destId="{2A4BABA6-90DE-4F00-91A6-DDE3AE5F635A}" srcOrd="0" destOrd="0" presId="urn:microsoft.com/office/officeart/2018/2/layout/IconVerticalSolidList"/>
    <dgm:cxn modelId="{80DA6DB5-A276-CE48-BE2F-98692CE21F57}" type="presParOf" srcId="{4FE70E21-50BD-423F-ABFF-6F454926B7CD}" destId="{8BAC5729-4981-4353-B723-C810FBDABF92}" srcOrd="1" destOrd="0" presId="urn:microsoft.com/office/officeart/2018/2/layout/IconVerticalSolidList"/>
    <dgm:cxn modelId="{61187262-10BF-8145-9C11-E71CB2C3C175}" type="presParOf" srcId="{4FE70E21-50BD-423F-ABFF-6F454926B7CD}" destId="{94D78EBC-8C34-40EE-BE06-7E376A0AB07F}" srcOrd="2" destOrd="0" presId="urn:microsoft.com/office/officeart/2018/2/layout/IconVerticalSolidList"/>
    <dgm:cxn modelId="{27F90509-E0E6-FC4F-9BFE-9DBC90E9EC0C}" type="presParOf" srcId="{4FE70E21-50BD-423F-ABFF-6F454926B7CD}" destId="{7C9DE7D4-B90D-4EE7-9F27-90E78429BD4B}" srcOrd="3" destOrd="0" presId="urn:microsoft.com/office/officeart/2018/2/layout/IconVerticalSolidList"/>
    <dgm:cxn modelId="{7D697B82-CB97-464A-BA08-C83BEB07846E}" type="presParOf" srcId="{E4801BAF-F457-4439-9CD5-09F0AACD4008}" destId="{97976F28-BE5C-4DEF-905C-42E7AD27C2E5}" srcOrd="9" destOrd="0" presId="urn:microsoft.com/office/officeart/2018/2/layout/IconVerticalSolidList"/>
    <dgm:cxn modelId="{330300F6-F34B-F043-BF9D-A470097BE30A}" type="presParOf" srcId="{E4801BAF-F457-4439-9CD5-09F0AACD4008}" destId="{38256FFD-6539-4066-B53C-51A9FAB7EB3A}" srcOrd="10" destOrd="0" presId="urn:microsoft.com/office/officeart/2018/2/layout/IconVerticalSolidList"/>
    <dgm:cxn modelId="{BCB36856-6FD9-C74F-9F64-5EAACC8758AE}" type="presParOf" srcId="{38256FFD-6539-4066-B53C-51A9FAB7EB3A}" destId="{62A7FBB6-533B-4198-B94D-11FFECB3E2A3}" srcOrd="0" destOrd="0" presId="urn:microsoft.com/office/officeart/2018/2/layout/IconVerticalSolidList"/>
    <dgm:cxn modelId="{43B25EFA-05DF-1740-9C1C-650C7C150DE2}" type="presParOf" srcId="{38256FFD-6539-4066-B53C-51A9FAB7EB3A}" destId="{BA15767E-FF11-4B68-8320-32E7E9828A46}" srcOrd="1" destOrd="0" presId="urn:microsoft.com/office/officeart/2018/2/layout/IconVerticalSolidList"/>
    <dgm:cxn modelId="{65C93AA3-C8D1-3740-8AC5-CE71C8DD59F4}" type="presParOf" srcId="{38256FFD-6539-4066-B53C-51A9FAB7EB3A}" destId="{57225719-C254-4587-9043-29B742CF8336}" srcOrd="2" destOrd="0" presId="urn:microsoft.com/office/officeart/2018/2/layout/IconVerticalSolidList"/>
    <dgm:cxn modelId="{55B9FD9B-44F5-884A-8CCE-0A37ACB35E99}" type="presParOf" srcId="{38256FFD-6539-4066-B53C-51A9FAB7EB3A}" destId="{1728706F-CC9B-4C87-9CCF-0336B02A6C9D}" srcOrd="3" destOrd="0" presId="urn:microsoft.com/office/officeart/2018/2/layout/IconVerticalSolidList"/>
    <dgm:cxn modelId="{5860F9FF-4FA4-BF45-8FDB-EDD541FB846B}" type="presParOf" srcId="{E4801BAF-F457-4439-9CD5-09F0AACD4008}" destId="{DD0B4453-3072-4C01-AC25-629BCEC399C5}" srcOrd="11" destOrd="0" presId="urn:microsoft.com/office/officeart/2018/2/layout/IconVerticalSolidList"/>
    <dgm:cxn modelId="{1470AABE-47C7-1743-8F52-29E0F55F5F1D}" type="presParOf" srcId="{E4801BAF-F457-4439-9CD5-09F0AACD4008}" destId="{18752C2A-86FB-41CD-965C-AF85B3A3076E}" srcOrd="12" destOrd="0" presId="urn:microsoft.com/office/officeart/2018/2/layout/IconVerticalSolidList"/>
    <dgm:cxn modelId="{A0B74D9D-6CA4-8543-A51B-EC4E1D3FA6B9}" type="presParOf" srcId="{18752C2A-86FB-41CD-965C-AF85B3A3076E}" destId="{8FD4D3BE-D50F-4E64-B4F2-D53F2C89AF84}" srcOrd="0" destOrd="0" presId="urn:microsoft.com/office/officeart/2018/2/layout/IconVerticalSolidList"/>
    <dgm:cxn modelId="{397BEBC9-361F-ED4F-8EF9-6D87D98F9ED3}" type="presParOf" srcId="{18752C2A-86FB-41CD-965C-AF85B3A3076E}" destId="{3CDC2765-ECF6-4C58-9948-FB8CD818B6A5}" srcOrd="1" destOrd="0" presId="urn:microsoft.com/office/officeart/2018/2/layout/IconVerticalSolidList"/>
    <dgm:cxn modelId="{446A98AE-96A1-B841-A821-FB938ECD057B}" type="presParOf" srcId="{18752C2A-86FB-41CD-965C-AF85B3A3076E}" destId="{3989B332-6FE6-46E6-A311-F257251A42D7}" srcOrd="2" destOrd="0" presId="urn:microsoft.com/office/officeart/2018/2/layout/IconVerticalSolidList"/>
    <dgm:cxn modelId="{341CD583-A0CE-B347-BBEB-99832DD944FC}" type="presParOf" srcId="{18752C2A-86FB-41CD-965C-AF85B3A3076E}" destId="{CD50F45D-3677-4F90-995C-4BAAD2B120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0DE6A-BBF7-46E5-84E2-8369861DBE7E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9DEDF-F5F1-4CED-884C-9428B34451BA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92021-5750-4B38-8793-0F8B19ECB755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 for FPPV</a:t>
          </a:r>
        </a:p>
      </dsp:txBody>
      <dsp:txXfrm>
        <a:off x="799588" y="502"/>
        <a:ext cx="5714015" cy="692284"/>
      </dsp:txXfrm>
    </dsp:sp>
    <dsp:sp modelId="{36218E91-EA88-4C70-BED1-342DEF5CD8C8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BA19E-CDFA-49A8-B140-FD2EFA0CE305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37F12-0BA8-4E2F-A9F5-D6C58426F790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plots for VWL and VBL</a:t>
          </a:r>
        </a:p>
      </dsp:txBody>
      <dsp:txXfrm>
        <a:off x="799588" y="865858"/>
        <a:ext cx="5714015" cy="692284"/>
      </dsp:txXfrm>
    </dsp:sp>
    <dsp:sp modelId="{4A6E51B5-1A74-4469-8AD8-855FD77292EA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733FD-E2AD-422E-AF65-5E2C991A61DF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1B458-D96E-4FD6-BD97-982F7BEEDA62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ISPP optimization results</a:t>
          </a:r>
        </a:p>
      </dsp:txBody>
      <dsp:txXfrm>
        <a:off x="799588" y="1731214"/>
        <a:ext cx="5714015" cy="692284"/>
      </dsp:txXfrm>
    </dsp:sp>
    <dsp:sp modelId="{A9B0134D-B3F3-4D2B-A749-02F5C68C73DA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919C5-66A3-4F72-8E0A-477652BEBBFC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AB74C-F9A0-467E-8F78-2E10D10B4AB9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ISPP/FPPV evaluation on chip 1</a:t>
          </a:r>
        </a:p>
      </dsp:txBody>
      <dsp:txXfrm>
        <a:off x="799588" y="2596570"/>
        <a:ext cx="5714015" cy="692284"/>
      </dsp:txXfrm>
    </dsp:sp>
    <dsp:sp modelId="{2A4BABA6-90DE-4F00-91A6-DDE3AE5F635A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C5729-4981-4353-B723-C810FBDABF92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DE7D4-B90D-4EE7-9F27-90E78429BD4B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SDCFC optimization results</a:t>
          </a:r>
        </a:p>
      </dsp:txBody>
      <dsp:txXfrm>
        <a:off x="799588" y="3461926"/>
        <a:ext cx="5714015" cy="692284"/>
      </dsp:txXfrm>
    </dsp:sp>
    <dsp:sp modelId="{62A7FBB6-533B-4198-B94D-11FFECB3E2A3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5767E-FF11-4B68-8320-32E7E9828A46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8706F-CC9B-4C87-9CCF-0336B02A6C9D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distribution plots</a:t>
          </a:r>
        </a:p>
      </dsp:txBody>
      <dsp:txXfrm>
        <a:off x="799588" y="4327282"/>
        <a:ext cx="5714015" cy="692284"/>
      </dsp:txXfrm>
    </dsp:sp>
    <dsp:sp modelId="{8FD4D3BE-D50F-4E64-B4F2-D53F2C89AF84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C2765-ECF6-4C58-9948-FB8CD818B6A5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0F45D-3677-4F90-995C-4BAAD2B120EB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BER plot</a:t>
          </a:r>
        </a:p>
      </dsp:txBody>
      <dsp:txXfrm>
        <a:off x="799588" y="5192638"/>
        <a:ext cx="5714015" cy="6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244FF-1FFB-514F-A5D9-580791D347E8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3DA7C-EC83-4247-A7C9-512D14D8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6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0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47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3DA7C-EC83-4247-A7C9-512D14D87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074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93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6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6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637C-7510-8747-9B8D-6BC78319B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D36EE-2B2B-9F43-9B31-A009E9099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FF3D8-9028-4F44-BFEC-51D56BD7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1696-EF3B-F443-82B8-B62D875F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83E8-AEE4-334B-9DED-B8878916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CEFC-0A2A-0246-AC19-A241EBD4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0086A-832C-1D4D-BAD5-7FBC9D4DA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1B83-037B-C147-BAB9-89CAD791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2B569-AABB-9C4D-938B-9F0C447C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5E3F4-A6BB-6D40-8FD7-4904A99A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00352-9948-9C4E-A95D-679FED0A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A00D-6F55-CF42-9AF1-158AC86F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8FFF-F49A-6E4F-A293-EDBE5E2D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E599-8C3D-0648-9918-D64B99AF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6B13D-F91A-754D-92F1-42C8068E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26C7-C200-0C48-AF37-3AA99FD7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C983-5175-3A40-A1CE-98DABE4F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2ACA-77B5-E446-BCFC-99844549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4A7C-077E-AA4C-81A8-0A84D056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5E25-6184-E149-B2BA-209CCF45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6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9115-C634-3B42-9369-73FF2D23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4E6E-56FF-0F48-818A-82BE6F48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D4D8-58B3-1346-B724-C3FDBE8D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9DF3-ADBB-9E4A-95F0-56CDAFD3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18A4-8BCC-F249-845D-E78721A1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610-23DD-B247-A7D8-A4899C3F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8B69-B1FE-184D-89BA-3D9C1DF4E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E3CD9-50DA-124D-95E1-45CD56C95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C150-066C-6F42-A562-B5A7A21F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3440E-6F2A-3D4E-85C4-8CE6C4F1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23FD5-E2CE-8245-8744-F2FB81CA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8207-E208-2240-9AD9-87BCE56B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393E0-72DB-1349-907E-4BEBCC257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F2FF3-BA60-634C-8B78-D29A081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EDF6A-2566-4D49-897C-22C69AAFA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3604D-4161-C940-840B-EB62E4908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3EC91-C90F-0C4E-BDDF-462FA8F7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F3121-F30E-1E4A-B8E6-DD1D07B8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1E92F-0AAA-2148-B2C2-46C94021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6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B5AB-AF2A-364B-ABDC-7A444464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82163-AF42-554E-84E8-3137C508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FE288-168D-8B4B-A497-B2E3FDF1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802AD-2C26-9F41-8C97-111C9C3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B6E75-B788-D942-A9EF-9F857AF9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A07E9-E2B3-4245-8680-EDD1473F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2710A-BC5F-1E49-8DE3-4E54D6B9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8935-F29E-4045-A2B4-94A6C8EE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98DA8-2CE1-B24E-A61C-E72549A7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F29A5-B5B6-C644-AFB9-ED72DCCC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F7AF7-9C4E-B54B-854C-D8AA98B6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E5EE-9483-204E-8523-8A58C89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918F-51A0-9143-ABD0-97D30FAC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2AAF-5B35-2C43-BFD9-E90C00D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3EF25-CE86-E64F-9427-00728261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0E9B-293A-F443-9930-6C354E56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2C4F6-463B-C14F-A2D1-5FBF2756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889AB-FE95-9149-98BE-EB653886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321E-1232-7E4C-9F8E-1BE16B16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4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AB9A2-DF14-EF42-9099-154FC840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24145-11C6-EB43-95DD-3676D496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52A8-73D2-064D-A57B-2E7165513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F1DF-D980-FF4D-815D-734CD082F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7EAB-EDE9-A142-B173-52CDE99FB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5039B-539B-FD42-B122-4269D212E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Updates 8/4/20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EEB8F-5A26-C943-BD42-09A1C136D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0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73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230357"/>
              </p:ext>
            </p:extLst>
          </p:nvPr>
        </p:nvGraphicFramePr>
        <p:xfrm>
          <a:off x="4205786" y="961812"/>
          <a:ext cx="6853830" cy="49309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9528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187302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37983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74821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844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47888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0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1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4.75k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4.54k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4.58k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2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4.84k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3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6.01k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5.67k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5.73k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4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6.16k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6.99k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6.51k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6.59k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5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7.19k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8.9k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7.71k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7.87k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6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11.93k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7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17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4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448A7-3745-2F4F-A211-5658B2A2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5618DF-42D5-F143-B70F-02C4EC87B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1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63726" y="1193370"/>
            <a:ext cx="5937946" cy="44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3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DEBA8-7F4D-624A-9EDA-A32A431E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430AE5-C13E-2C4F-A4DA-29FC4452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7105" y="968502"/>
            <a:ext cx="6571188" cy="491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6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13442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440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5" y="1367654"/>
            <a:ext cx="6574649" cy="4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6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3bpc 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lgorithm 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835604"/>
              </p:ext>
            </p:extLst>
          </p:nvPr>
        </p:nvGraphicFramePr>
        <p:xfrm>
          <a:off x="4038600" y="1272415"/>
          <a:ext cx="7188201" cy="430978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83957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58857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15247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26611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503529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84727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SDCFC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ISPP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FPPV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36.44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86.10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35.19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84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895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520562"/>
              </p:ext>
            </p:extLst>
          </p:nvPr>
        </p:nvGraphicFramePr>
        <p:xfrm>
          <a:off x="4038600" y="1127475"/>
          <a:ext cx="7188202" cy="459966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151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8866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345692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989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59338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91483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0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5.10k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1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5.38k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6.48k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5.77k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6.01k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2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6.93k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12.00k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8.51k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9.31k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3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20.00k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01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DC1F8-41BF-D747-BC7C-FC4B4D03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6E9831-DD73-45D7-BCCC-34E9013B4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8205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249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5728E-AA9E-3745-BFB2-5CBBA798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916832-1176-C747-AD9D-7F87BBB4B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5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067CB-3D09-A046-9EB4-C894F36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56F2F0-43C4-434B-9404-FCA822BEC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84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067CB-3D09-A046-9EB4-C894F36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AA52B3-FD14-7540-B3BA-02EA79CDA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39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843923"/>
              </p:ext>
            </p:extLst>
          </p:nvPr>
        </p:nvGraphicFramePr>
        <p:xfrm>
          <a:off x="4223594" y="961812"/>
          <a:ext cx="6818215" cy="493098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382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309970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872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0997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2872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1576619"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VBL Start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VBL Step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VSL Start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VSL Step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0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2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0.3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N/A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N/A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1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0.18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0.26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2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0.8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0.1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0.34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51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7" cy="4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9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2bpc algorithm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4015456"/>
              </p:ext>
            </p:extLst>
          </p:nvPr>
        </p:nvGraphicFramePr>
        <p:xfrm>
          <a:off x="4038600" y="1313733"/>
          <a:ext cx="7188201" cy="4227147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70064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43209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74202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12290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488436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59239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SDCFC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ISPP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FPPV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8.39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20.21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14.38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TODO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TODO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TODO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8k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TODO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TODO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TODO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8k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TODO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TODO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987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23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5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EA0F3-5485-B743-B2C6-7A6811A3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Retention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1DA2-F2E5-1446-8BDD-35E00BA8B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Distributions (empirical and predicted)</a:t>
            </a:r>
          </a:p>
        </p:txBody>
      </p:sp>
      <p:cxnSp>
        <p:nvCxnSpPr>
          <p:cNvPr id="23" name="Straight Connector 27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9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21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Combined Distribution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88332" y="961812"/>
            <a:ext cx="548873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2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E2CFA-2B31-6A4B-B5A2-1B35805C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model plot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9A0DA17-2B21-244D-AC00-21DE716C7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40427" y="1210797"/>
            <a:ext cx="7184544" cy="44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71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674DBB-B74B-1445-9091-2C6A3B64F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4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66C5E-D1B1-6F43-9A3F-83024E6B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TODO List (In Order)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4A307-89B7-A843-B5DD-76DC70E2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numCol="2" anchor="t"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1500" dirty="0"/>
              <a:t>Optimize ISPP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Evaluate ISPP on 4K more cells and add to previously collected data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Optimize SDR SL over 256 cells</a:t>
            </a:r>
          </a:p>
          <a:p>
            <a:pPr lvl="1"/>
            <a:r>
              <a:rPr lang="en-US" sz="1500" dirty="0"/>
              <a:t>Sweep step size from 0.02 to 0.22 in steps of 0.04 (6)</a:t>
            </a:r>
          </a:p>
          <a:p>
            <a:pPr lvl="1"/>
            <a:r>
              <a:rPr lang="en-US" sz="1500" dirty="0"/>
              <a:t>Sweep start voltage from 0 to 1 in steps of 0.2 (6)</a:t>
            </a:r>
          </a:p>
          <a:p>
            <a:pPr lvl="1"/>
            <a:r>
              <a:rPr lang="en-US" sz="1500" dirty="0"/>
              <a:t>Total: 36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Optimize SDR BL over 256 cells</a:t>
            </a:r>
          </a:p>
          <a:p>
            <a:pPr lvl="1"/>
            <a:r>
              <a:rPr lang="en-US" sz="1500" dirty="0"/>
              <a:t>Sweep step size from 0.02 to 0.22 in steps of 0.04 (6)</a:t>
            </a:r>
          </a:p>
          <a:p>
            <a:pPr lvl="1"/>
            <a:r>
              <a:rPr lang="en-US" sz="1500" dirty="0"/>
              <a:t>Sweep start voltage from 0 to 1.2 in steps of 0.4 (4)</a:t>
            </a:r>
          </a:p>
          <a:p>
            <a:pPr lvl="1"/>
            <a:r>
              <a:rPr lang="en-US" sz="1500" dirty="0"/>
              <a:t>Total: 24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Optimize SDR SL over 256 cells</a:t>
            </a:r>
          </a:p>
          <a:p>
            <a:pPr lvl="1"/>
            <a:r>
              <a:rPr lang="en-US" sz="1500" dirty="0"/>
              <a:t>Sweep step size from 0.02 to 0.22 in steps of 0.04 (6)</a:t>
            </a:r>
          </a:p>
          <a:p>
            <a:pPr lvl="1"/>
            <a:r>
              <a:rPr lang="en-US" sz="1500" dirty="0"/>
              <a:t>Sweep start voltage from 0 to 1.2 in steps of 0.4 (4)</a:t>
            </a:r>
          </a:p>
          <a:p>
            <a:pPr lvl="1"/>
            <a:r>
              <a:rPr lang="en-US" sz="1500" dirty="0"/>
              <a:t>Total: 24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Evaluate SDCFC on 8K cells (</a:t>
            </a:r>
            <a:r>
              <a:rPr lang="en-US" sz="1500" dirty="0" err="1"/>
              <a:t>addr</a:t>
            </a:r>
            <a:r>
              <a:rPr lang="en-US" sz="1500" dirty="0"/>
              <a:t> 10240 -&gt; 8K)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Redo sweeps on 50 cells with 10 per cell using proper step sizes</a:t>
            </a:r>
            <a:endParaRPr lang="en-US" sz="1100" dirty="0"/>
          </a:p>
          <a:p>
            <a:pPr lvl="1"/>
            <a:r>
              <a:rPr lang="en-US" sz="1500" dirty="0"/>
              <a:t>7.5 kOhm slope measurement</a:t>
            </a:r>
          </a:p>
          <a:p>
            <a:pPr lvl="1"/>
            <a:r>
              <a:rPr lang="en-US" sz="1500" dirty="0"/>
              <a:t>0.05V step size starting from 0V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Evaluate FPPVv2 on 8K cells (with 2000 attempts)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Endurance testing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2bpc repeat all steps above</a:t>
            </a:r>
          </a:p>
          <a:p>
            <a:r>
              <a:rPr lang="en-US" sz="1500" dirty="0"/>
              <a:t>Chip 2</a:t>
            </a:r>
          </a:p>
          <a:p>
            <a:pPr lvl="1"/>
            <a:r>
              <a:rPr lang="en-US" sz="1100" dirty="0"/>
              <a:t>Do FPPV sweep and find coarse settings</a:t>
            </a:r>
          </a:p>
          <a:p>
            <a:pPr lvl="1"/>
            <a:r>
              <a:rPr lang="en-US" sz="1100" dirty="0"/>
              <a:t>Redo evaluation on 8K cells</a:t>
            </a:r>
          </a:p>
          <a:p>
            <a:pPr lvl="1"/>
            <a:r>
              <a:rPr lang="en-US" sz="1100" dirty="0"/>
              <a:t>Redo endurance testing</a:t>
            </a:r>
          </a:p>
        </p:txBody>
      </p:sp>
    </p:spTree>
    <p:extLst>
      <p:ext uri="{BB962C8B-B14F-4D97-AF65-F5344CB8AC3E}">
        <p14:creationId xmlns:p14="http://schemas.microsoft.com/office/powerpoint/2010/main" val="302520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AEAC6E-D651-514B-9CEF-80A4ECEF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793B9-6C4F-2945-997C-62FE0D0BC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Things we will show only if reviewers or co-authors ask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24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27485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Start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Step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0.18</a:t>
                      </a:r>
                      <a:endParaRPr lang="en-US" sz="2100" dirty="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80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0606362"/>
              </p:ext>
            </p:extLst>
          </p:nvPr>
        </p:nvGraphicFramePr>
        <p:xfrm>
          <a:off x="4451721" y="961812"/>
          <a:ext cx="6361959" cy="49309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82582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1843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16540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1868998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Start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Step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Start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Step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0.3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1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0.16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2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06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 full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D436FB-8435-4B46-BA52-798E5DFAF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77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5B46-FE7B-1044-8D50-F98F59B9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Pre/Post-Bake Distribution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02FD58-41DD-2448-BECF-A980D8B6D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920331" y="1825625"/>
            <a:ext cx="4351338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B8FFD3-3EDF-4141-9919-0166E151A56C}"/>
              </a:ext>
            </a:extLst>
          </p:cNvPr>
          <p:cNvSpPr txBox="1"/>
          <p:nvPr/>
        </p:nvSpPr>
        <p:spPr>
          <a:xfrm>
            <a:off x="3483993" y="29108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517E0-93D7-4A49-A059-F611917D5EBD}"/>
              </a:ext>
            </a:extLst>
          </p:cNvPr>
          <p:cNvSpPr txBox="1"/>
          <p:nvPr/>
        </p:nvSpPr>
        <p:spPr>
          <a:xfrm>
            <a:off x="3483993" y="4724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800919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770E254-8A18-0847-8D17-2AD2222A6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757613" y="2035930"/>
            <a:ext cx="5237182" cy="393072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0B0EF1-1183-1F45-8E15-96E43B1A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VBL Optimization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FF218F-F2D1-5C4A-BAC3-A55C1074DEAF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413972" y="3492894"/>
            <a:ext cx="373579" cy="16766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56ED6F-BA81-8246-B88C-60D460FDC251}"/>
              </a:ext>
            </a:extLst>
          </p:cNvPr>
          <p:cNvSpPr txBox="1"/>
          <p:nvPr/>
        </p:nvSpPr>
        <p:spPr>
          <a:xfrm>
            <a:off x="4893644" y="2846563"/>
            <a:ext cx="1787813" cy="646331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</p:spTree>
    <p:extLst>
      <p:ext uri="{BB962C8B-B14F-4D97-AF65-F5344CB8AC3E}">
        <p14:creationId xmlns:p14="http://schemas.microsoft.com/office/powerpoint/2010/main" val="734798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19CE-75E0-F744-931C-343EA883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8DF02-075C-E845-8247-61215B7D7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204" y="1825625"/>
            <a:ext cx="5797591" cy="4351338"/>
          </a:xfrm>
        </p:spPr>
      </p:pic>
    </p:spTree>
    <p:extLst>
      <p:ext uri="{BB962C8B-B14F-4D97-AF65-F5344CB8AC3E}">
        <p14:creationId xmlns:p14="http://schemas.microsoft.com/office/powerpoint/2010/main" val="3274438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6F1C-FFE1-8246-B03D-06913352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FAA5C2-43B0-5D47-9B31-323AF82B9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97204" y="1825625"/>
            <a:ext cx="5797591" cy="4351337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EFE287-0049-7C46-ACA4-A4070686122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033380" y="3262333"/>
            <a:ext cx="1694072" cy="20611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E2A09C-1CC3-294D-9549-91D9C5E38A75}"/>
              </a:ext>
            </a:extLst>
          </p:cNvPr>
          <p:cNvSpPr txBox="1"/>
          <p:nvPr/>
        </p:nvSpPr>
        <p:spPr>
          <a:xfrm>
            <a:off x="5795671" y="2616002"/>
            <a:ext cx="1863561" cy="646331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</p:spTree>
    <p:extLst>
      <p:ext uri="{BB962C8B-B14F-4D97-AF65-F5344CB8AC3E}">
        <p14:creationId xmlns:p14="http://schemas.microsoft.com/office/powerpoint/2010/main" val="1284847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A83B-30A5-2E4E-A59B-F3A13C75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2C39FD-AF15-E14A-8985-186E8B1B7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2083594"/>
            <a:ext cx="4724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5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5A03A-3934-6F4F-B74A-00A6F68C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Sweep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6065C-2468-C445-AE51-A3049031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Slope comparisons for different knobs, and FPPV results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69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ACA96-64F6-BC4F-9132-A1706242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FPPV VWL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CE2980-4608-2945-9765-31E8C4E9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6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D6378-7FE2-E540-8432-2A548661B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2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03B4C-1592-B84B-BDE1-8B1DE142E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VBL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50543-30EF-044F-B171-E8798A45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9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VSL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31959-FF86-3D49-97DF-1E0DDCED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7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792</Words>
  <Application>Microsoft Macintosh PowerPoint</Application>
  <PresentationFormat>Widescreen</PresentationFormat>
  <Paragraphs>325</Paragraphs>
  <Slides>38</Slides>
  <Notes>7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Wingdings</vt:lpstr>
      <vt:lpstr>Office Theme</vt:lpstr>
      <vt:lpstr>Updates 8/4/20</vt:lpstr>
      <vt:lpstr>Overview</vt:lpstr>
      <vt:lpstr>TODO List (In Order)</vt:lpstr>
      <vt:lpstr>Sweep Plots</vt:lpstr>
      <vt:lpstr>Sweep Plots: FPPV VWL</vt:lpstr>
      <vt:lpstr>Sweep Plots: SET VWL</vt:lpstr>
      <vt:lpstr>Sweep Plots: RESET VWL</vt:lpstr>
      <vt:lpstr>Sweep Plots: SET VBL</vt:lpstr>
      <vt:lpstr>Sweep Plots: RESET VSL</vt:lpstr>
      <vt:lpstr>3bpc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</vt:lpstr>
      <vt:lpstr>3bpc algorithm evaluation on 4 WLs</vt:lpstr>
      <vt:lpstr>2bpc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</vt:lpstr>
      <vt:lpstr>2bpc algorithm evaluation on 4 WLs</vt:lpstr>
      <vt:lpstr>Retention</vt:lpstr>
      <vt:lpstr>Combined Distribution Plot</vt:lpstr>
      <vt:lpstr>Retention model plot</vt:lpstr>
      <vt:lpstr>Retention BER plot</vt:lpstr>
      <vt:lpstr>Backup</vt:lpstr>
      <vt:lpstr>3bpc Pre-Optimization Parameters </vt:lpstr>
      <vt:lpstr>2bpc Pre-Optimization Parameters </vt:lpstr>
      <vt:lpstr>Retention BER plot full</vt:lpstr>
      <vt:lpstr>Combined Pre/Post-Bake Distribution Plot</vt:lpstr>
      <vt:lpstr>VBL Optimization</vt:lpstr>
      <vt:lpstr>VSL Optimization 1</vt:lpstr>
      <vt:lpstr>VSL Optimization 2</vt:lpstr>
      <vt:lpstr>Algorithm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8/4/20</dc:title>
  <dc:creator>Akash Levy</dc:creator>
  <cp:lastModifiedBy>Akash Levy</cp:lastModifiedBy>
  <cp:revision>1</cp:revision>
  <dcterms:created xsi:type="dcterms:W3CDTF">2020-08-08T10:30:45Z</dcterms:created>
  <dcterms:modified xsi:type="dcterms:W3CDTF">2020-08-08T11:47:46Z</dcterms:modified>
</cp:coreProperties>
</file>