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9" dt="2020-07-17T10:59:5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15F8C4F-5DDB-C146-AD2D-80AE6169014A}"/>
    <pc:docChg chg="custSel mod addSld modSld">
      <pc:chgData name="Akash Levy" userId="0f662538-7453-45f3-952a-fc9f1a7c515e" providerId="ADAL" clId="{615F8C4F-5DDB-C146-AD2D-80AE6169014A}" dt="2020-07-17T11:08:34.193" v="232" actId="20577"/>
      <pc:docMkLst>
        <pc:docMk/>
      </pc:docMkLst>
      <pc:sldChg chg="addSp delSp modSp add mod setBg">
        <pc:chgData name="Akash Levy" userId="0f662538-7453-45f3-952a-fc9f1a7c515e" providerId="ADAL" clId="{615F8C4F-5DDB-C146-AD2D-80AE6169014A}" dt="2020-07-17T10:58:38.968" v="146" actId="14100"/>
        <pc:sldMkLst>
          <pc:docMk/>
          <pc:sldMk cId="2466518177" sldId="261"/>
        </pc:sldMkLst>
        <pc:spChg chg="mod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2" creationId="{4AF448A7-3745-2F4F-A211-5658B2A25C91}"/>
          </ac:spMkLst>
        </pc:spChg>
        <pc:spChg chg="del">
          <ac:chgData name="Akash Levy" userId="0f662538-7453-45f3-952a-fc9f1a7c515e" providerId="ADAL" clId="{615F8C4F-5DDB-C146-AD2D-80AE6169014A}" dt="2020-07-17T10:57:19.758" v="28" actId="931"/>
          <ac:spMkLst>
            <pc:docMk/>
            <pc:sldMk cId="2466518177" sldId="261"/>
            <ac:spMk id="3" creationId="{44AB2477-A0E3-1046-9D44-BCC4B9778BB5}"/>
          </ac:spMkLst>
        </pc:spChg>
        <pc:spChg chg="del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4" creationId="{599E541E-8719-6D43-B1DF-332F5313A5E5}"/>
          </ac:spMkLst>
        </pc:spChg>
        <pc:spChg chg="add mod">
          <ac:chgData name="Akash Levy" userId="0f662538-7453-45f3-952a-fc9f1a7c515e" providerId="ADAL" clId="{615F8C4F-5DDB-C146-AD2D-80AE6169014A}" dt="2020-07-17T10:58:38.968" v="146" actId="14100"/>
          <ac:spMkLst>
            <pc:docMk/>
            <pc:sldMk cId="2466518177" sldId="261"/>
            <ac:spMk id="7" creationId="{1AF25F6C-2D8F-8342-994B-44F9903A7FED}"/>
          </ac:spMkLst>
        </pc:spChg>
        <pc:spChg chg="add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1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13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17T10:57:23.685" v="29" actId="26606"/>
          <ac:picMkLst>
            <pc:docMk/>
            <pc:sldMk cId="2466518177" sldId="261"/>
            <ac:picMk id="6" creationId="{685618DF-42D5-F143-B70F-02C4EC87B956}"/>
          </ac:picMkLst>
        </pc:picChg>
      </pc:sldChg>
      <pc:sldChg chg="addSp delSp modSp add mod modClrScheme chgLayout">
        <pc:chgData name="Akash Levy" userId="0f662538-7453-45f3-952a-fc9f1a7c515e" providerId="ADAL" clId="{615F8C4F-5DDB-C146-AD2D-80AE6169014A}" dt="2020-07-17T11:08:34.193" v="232" actId="20577"/>
        <pc:sldMkLst>
          <pc:docMk/>
          <pc:sldMk cId="2254662136" sldId="262"/>
        </pc:sldMkLst>
        <pc:spChg chg="mod ord">
          <ac:chgData name="Akash Levy" userId="0f662538-7453-45f3-952a-fc9f1a7c515e" providerId="ADAL" clId="{615F8C4F-5DDB-C146-AD2D-80AE6169014A}" dt="2020-07-17T11:08:19.049" v="208" actId="700"/>
          <ac:spMkLst>
            <pc:docMk/>
            <pc:sldMk cId="2254662136" sldId="262"/>
            <ac:spMk id="2" creationId="{0DC20D0A-1987-9B4E-A869-51F473A5029A}"/>
          </ac:spMkLst>
        </pc:spChg>
        <pc:spChg chg="add del mod ord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3" creationId="{E7AE6544-E53F-1C47-8061-CC38DADB3C8F}"/>
          </ac:spMkLst>
        </pc:spChg>
        <pc:spChg chg="del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4" creationId="{94C2E24B-CB53-3140-BF98-4B43ADEF36B9}"/>
          </ac:spMkLst>
        </pc:spChg>
        <pc:spChg chg="add del mod ord">
          <ac:chgData name="Akash Levy" userId="0f662538-7453-45f3-952a-fc9f1a7c515e" providerId="ADAL" clId="{615F8C4F-5DDB-C146-AD2D-80AE6169014A}" dt="2020-07-17T10:58:55.820" v="147" actId="3680"/>
          <ac:spMkLst>
            <pc:docMk/>
            <pc:sldMk cId="2254662136" sldId="262"/>
            <ac:spMk id="6" creationId="{882AC263-7892-1248-8093-330BD381916B}"/>
          </ac:spMkLst>
        </pc:spChg>
        <pc:spChg chg="add mod ord">
          <ac:chgData name="Akash Levy" userId="0f662538-7453-45f3-952a-fc9f1a7c515e" providerId="ADAL" clId="{615F8C4F-5DDB-C146-AD2D-80AE6169014A}" dt="2020-07-17T11:08:34.193" v="232" actId="20577"/>
          <ac:spMkLst>
            <pc:docMk/>
            <pc:sldMk cId="2254662136" sldId="262"/>
            <ac:spMk id="8" creationId="{7102343E-2CAF-6744-B0C9-873D00542A5F}"/>
          </ac:spMkLst>
        </pc:spChg>
        <pc:graphicFrameChg chg="add del mod">
          <ac:chgData name="Akash Levy" userId="0f662538-7453-45f3-952a-fc9f1a7c515e" providerId="ADAL" clId="{615F8C4F-5DDB-C146-AD2D-80AE6169014A}" dt="2020-07-17T10:58:06.363" v="97" actId="3680"/>
          <ac:graphicFrameMkLst>
            <pc:docMk/>
            <pc:sldMk cId="2254662136" sldId="262"/>
            <ac:graphicFrameMk id="5" creationId="{95FF5859-CF8B-0646-A314-7AC8CB4B2D58}"/>
          </ac:graphicFrameMkLst>
        </pc:graphicFrameChg>
        <pc:graphicFrameChg chg="add mod ord modGraphic">
          <ac:chgData name="Akash Levy" userId="0f662538-7453-45f3-952a-fc9f1a7c515e" providerId="ADAL" clId="{615F8C4F-5DDB-C146-AD2D-80AE6169014A}" dt="2020-07-17T11:08:19.049" v="208" actId="700"/>
          <ac:graphicFrameMkLst>
            <pc:docMk/>
            <pc:sldMk cId="2254662136" sldId="262"/>
            <ac:graphicFrameMk id="7" creationId="{6BC21C2D-3E7B-2A48-BF3A-B32F7D062D34}"/>
          </ac:graphicFrameMkLst>
        </pc:graphicFrameChg>
      </pc:sldChg>
      <pc:sldChg chg="modSp add mod">
        <pc:chgData name="Akash Levy" userId="0f662538-7453-45f3-952a-fc9f1a7c515e" providerId="ADAL" clId="{615F8C4F-5DDB-C146-AD2D-80AE6169014A}" dt="2020-07-17T10:59:26.149" v="186" actId="20577"/>
        <pc:sldMkLst>
          <pc:docMk/>
          <pc:sldMk cId="2797879788" sldId="263"/>
        </pc:sldMkLst>
        <pc:spChg chg="mod">
          <ac:chgData name="Akash Levy" userId="0f662538-7453-45f3-952a-fc9f1a7c515e" providerId="ADAL" clId="{615F8C4F-5DDB-C146-AD2D-80AE6169014A}" dt="2020-07-17T10:59:26.149" v="186" actId="20577"/>
          <ac:spMkLst>
            <pc:docMk/>
            <pc:sldMk cId="2797879788" sldId="263"/>
            <ac:spMk id="2" creationId="{7B9E2CFA-2B31-6A4B-B5A2-1B35805CAF24}"/>
          </ac:spMkLst>
        </pc:spChg>
      </pc:sldChg>
      <pc:sldChg chg="modSp add mod">
        <pc:chgData name="Akash Levy" userId="0f662538-7453-45f3-952a-fc9f1a7c515e" providerId="ADAL" clId="{615F8C4F-5DDB-C146-AD2D-80AE6169014A}" dt="2020-07-17T11:00:00.843" v="207" actId="20577"/>
        <pc:sldMkLst>
          <pc:docMk/>
          <pc:sldMk cId="2526247354" sldId="264"/>
        </pc:sldMkLst>
        <pc:spChg chg="mod">
          <ac:chgData name="Akash Levy" userId="0f662538-7453-45f3-952a-fc9f1a7c515e" providerId="ADAL" clId="{615F8C4F-5DDB-C146-AD2D-80AE6169014A}" dt="2020-07-17T11:00:00.843" v="207" actId="20577"/>
          <ac:spMkLst>
            <pc:docMk/>
            <pc:sldMk cId="2526247354" sldId="264"/>
            <ac:spMk id="2" creationId="{67F017A3-29CD-954D-BFF9-0C2279F1BC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7/18/20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8622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Plots: VWL SET/RESET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0200" y="2629694"/>
            <a:ext cx="3657600" cy="2743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16BBD2-73F0-6647-91C2-BA3D56894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Fine RESET WL Voltage Sweep</a:t>
            </a:r>
          </a:p>
          <a:p>
            <a:r>
              <a:rPr lang="en-US" dirty="0"/>
              <a:t>Make sure the PW is 200ns</a:t>
            </a:r>
          </a:p>
        </p:txBody>
      </p:sp>
    </p:spTree>
    <p:extLst>
      <p:ext uri="{BB962C8B-B14F-4D97-AF65-F5344CB8AC3E}">
        <p14:creationId xmlns:p14="http://schemas.microsoft.com/office/powerpoint/2010/main" val="64144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C9EB-0D11-A343-9097-7333FEF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Plots: VBL SET/RESET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70A2-E69C-E548-9192-5F04B46D23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TODO: VBL SET Plot here</a:t>
            </a:r>
          </a:p>
          <a:p>
            <a:r>
              <a:rPr lang="en-US" dirty="0"/>
              <a:t>Make sure PW is 200 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249A0-14D9-D740-A0DB-1E04519524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TODO: VSL RESET Plot here</a:t>
            </a:r>
          </a:p>
          <a:p>
            <a:r>
              <a:rPr lang="en-US" dirty="0"/>
              <a:t>Make sure PW is 200 ns</a:t>
            </a:r>
          </a:p>
        </p:txBody>
      </p:sp>
    </p:spTree>
    <p:extLst>
      <p:ext uri="{BB962C8B-B14F-4D97-AF65-F5344CB8AC3E}">
        <p14:creationId xmlns:p14="http://schemas.microsoft.com/office/powerpoint/2010/main" val="268864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25F6C-2D8F-8342-994B-44F9903A7FED}"/>
              </a:ext>
            </a:extLst>
          </p:cNvPr>
          <p:cNvSpPr txBox="1"/>
          <p:nvPr/>
        </p:nvSpPr>
        <p:spPr>
          <a:xfrm>
            <a:off x="6457951" y="6006067"/>
            <a:ext cx="428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TODO: update with 200ns version, can also examine levels 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ISPP/FPPV evaluation on chip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BC21C2D-3E7B-2A48-BF3A-B32F7D062D3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7221522"/>
              </p:ext>
            </p:extLst>
          </p:nvPr>
        </p:nvGraphicFramePr>
        <p:xfrm>
          <a:off x="838200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4106395907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34578601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42848653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70153430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25660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513935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02343E-2CAF-6744-B0C9-873D00542A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BER vs. Mean Pulses Plot</a:t>
            </a:r>
          </a:p>
        </p:txBody>
      </p:sp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distribution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FCED-5D18-1A45-B8BB-936DB446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BER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00F6-FD30-BF44-ACE5-AAA90F8A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126</Words>
  <Application>Microsoft Macintosh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Updates 7/18/20</vt:lpstr>
      <vt:lpstr>Overview</vt:lpstr>
      <vt:lpstr>Sweep Plots: FPPV VWL</vt:lpstr>
      <vt:lpstr>Sweep Plots: VWL SET/RESET</vt:lpstr>
      <vt:lpstr>Sweep Plots: VBL SET/RESET</vt:lpstr>
      <vt:lpstr>ISPP optimization results</vt:lpstr>
      <vt:lpstr>ISPP/FPPV evaluation on chip 1</vt:lpstr>
      <vt:lpstr>Retention distribution plot</vt:lpstr>
      <vt:lpstr>Retention BER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7/18/20</dc:title>
  <dc:creator>Akash Levy</dc:creator>
  <cp:lastModifiedBy>Akash Levy</cp:lastModifiedBy>
  <cp:revision>1</cp:revision>
  <dcterms:created xsi:type="dcterms:W3CDTF">2020-07-17T10:57:23Z</dcterms:created>
  <dcterms:modified xsi:type="dcterms:W3CDTF">2020-07-17T11:08:35Z</dcterms:modified>
</cp:coreProperties>
</file>