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B36D6-F7CA-AE49-BB86-5E7EE9BA2E9C}" v="26" dt="2020-04-15T14:13:31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>
        <p:scale>
          <a:sx n="110" d="100"/>
          <a:sy n="110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EDE6-38FA-7943-9712-7E356279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50DF-DA6E-4248-97DE-03F16DC5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CC11-E8B8-4C47-9B0E-8808C931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E65F-54A6-964C-9857-4C75EECE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9EE2-2229-CD47-BC77-B27C60F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B94-714A-4448-B6CA-9D737FB1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4668-D1EE-7D48-ADA3-F6061115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9DA-F4DF-2149-BAA9-FDCDFE0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35C4-CE22-8B44-9B80-BED1C199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F5BB-FEB3-0F43-8F6A-BB06E0F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03DB-9208-0542-98C2-5F7E6C52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8E00-84A3-A242-A19E-82252072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2256-3F29-A749-86BD-8AFF72B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7546-F83A-0A43-848F-857DA92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1E58-8538-7644-A8E7-2295134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5D85-6D46-B941-B002-EDF8898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4039-BFE1-C14F-B0DE-099411B9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C4-7C59-9C48-8FDE-9F935117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E75B-C8BE-204D-8FB6-71C36A1A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2D39-D3D1-4040-A67B-05B9D66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C5F-3FE7-754B-B94F-EE465F9A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4343-6202-584B-A2CD-7975618D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092E-D253-EF4C-852F-D75AACF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14EE-EE6C-6946-ADF3-A9D81CDF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69AC-EAA7-FD4E-B089-B9AD04A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90F-E954-BD4C-B301-BEE8B03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1082-1337-7B4F-BF78-6E5F055EC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C874F-C846-9E4C-98D0-DBEACA42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0CC1-C6A9-ED44-8356-A13DAEF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EFE3-119F-7C47-99F1-F692BDB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4AA1-B2F2-DC43-A060-24EEC0A7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732C-8542-8948-8631-747FBF42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DAFE-1C4B-764F-879B-27955052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681A7-BF33-DF4D-B55F-E939B8CB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1D33C-4913-FF48-8E87-0ECFD1623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372E-0AE3-1445-BCA6-49A1401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D5F8-D015-F04C-9A8B-816014CD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1CD7-E81B-704E-A770-744C361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4EAF2-77AC-C548-B7AC-BB4F22CF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91DF-9CE9-A047-A8D0-6A601F3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71AE6-5597-6046-AA50-EA71E45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92E2-3981-854C-9B09-EE69CA5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EB63-C306-9949-8AD4-4337FC4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765A6-52F9-3442-B7DF-71E7924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7195-094A-984B-A5BC-844E525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D4DC-D1CC-0749-A4D1-5248C2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AA7B-92B5-4B49-AFBD-E50ED547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072B-E2C6-EA4B-8593-6B67258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4F32F-6011-0645-A4EB-ED54357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FFE5-C524-574E-B050-7C2ED422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9BD7F-C33D-9749-8AFA-30F8DD1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402B-6DEA-8C4A-B66F-97913690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E62A-5B9C-9449-BBE9-B19DE118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74F2-FFB0-E24A-BF8C-7682120D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55A8-90C9-864E-A442-8A7F9E50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FEEE-6563-0D4E-9196-45002F35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7FE6-D5F2-1F49-8918-637714C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8C5-7D51-9C4B-A080-EBE58897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7224F-B386-934D-8AA5-D856729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F930-5ED2-3E42-834F-1438768A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E8C1-10BB-6440-B7B0-AA58142B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14C8-0300-234C-B902-608B5AF860AC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0C19-0481-1642-8BB4-6BEFD40C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E34-C6E1-B44B-BA24-EAFAF3E2B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15F4-2DBB-A74A-AA14-89CB5A206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4/15/20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CC13-1732-974E-BD6E-F1AC13991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Levy</a:t>
            </a:r>
          </a:p>
        </p:txBody>
      </p:sp>
    </p:spTree>
    <p:extLst>
      <p:ext uri="{BB962C8B-B14F-4D97-AF65-F5344CB8AC3E}">
        <p14:creationId xmlns:p14="http://schemas.microsoft.com/office/powerpoint/2010/main" val="394222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E065-98CF-EC4C-8203-62E40B40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SDR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E7EC21-900E-B342-8ED0-750B5D900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ISPP starting from FPPV-specified WL voltage</a:t>
            </a:r>
          </a:p>
          <a:p>
            <a:r>
              <a:rPr lang="en-US" dirty="0"/>
              <a:t>No gradual RESET yet</a:t>
            </a:r>
          </a:p>
          <a:p>
            <a:r>
              <a:rPr lang="en-US" dirty="0"/>
              <a:t>How to do gradual RESET?</a:t>
            </a:r>
          </a:p>
          <a:p>
            <a:r>
              <a:rPr lang="en-US" dirty="0"/>
              <a:t>Sweep SL voltage with WL fully ON?</a:t>
            </a:r>
          </a:p>
          <a:p>
            <a:r>
              <a:rPr lang="en-US" dirty="0"/>
              <a:t>Doesn’t current compliance method only work with SET?</a:t>
            </a:r>
          </a:p>
          <a:p>
            <a:r>
              <a:rPr lang="en-US" dirty="0"/>
              <a:t>Can do full RESET BL/WL sweep the same way SET sweep was done</a:t>
            </a:r>
          </a:p>
        </p:txBody>
      </p:sp>
    </p:spTree>
    <p:extLst>
      <p:ext uri="{BB962C8B-B14F-4D97-AF65-F5344CB8AC3E}">
        <p14:creationId xmlns:p14="http://schemas.microsoft.com/office/powerpoint/2010/main" val="42745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optimal WLV</a:t>
            </a:r>
          </a:p>
          <a:p>
            <a:r>
              <a:rPr lang="en-US" dirty="0"/>
              <a:t>Increase WLV by step size (0.01V)</a:t>
            </a:r>
          </a:p>
          <a:p>
            <a:r>
              <a:rPr lang="en-US" dirty="0"/>
              <a:t>Keep pulsing until in range</a:t>
            </a:r>
          </a:p>
          <a:p>
            <a:r>
              <a:rPr lang="en-US" dirty="0"/>
              <a:t>RESET if miss</a:t>
            </a:r>
          </a:p>
          <a:p>
            <a:endParaRPr lang="en-US" dirty="0"/>
          </a:p>
          <a:p>
            <a:r>
              <a:rPr lang="en-US" dirty="0"/>
              <a:t>Key metrics:</a:t>
            </a:r>
          </a:p>
          <a:p>
            <a:pPr lvl="1"/>
            <a:r>
              <a:rPr lang="en-US" dirty="0"/>
              <a:t>Avg. # of attempts needed</a:t>
            </a:r>
          </a:p>
          <a:p>
            <a:pPr lvl="1"/>
            <a:r>
              <a:rPr lang="en-US" dirty="0"/>
              <a:t>Avg. # of total pulses needed</a:t>
            </a:r>
          </a:p>
          <a:p>
            <a:pPr lvl="1"/>
            <a:r>
              <a:rPr lang="en-US" dirty="0"/>
              <a:t>(Distribution of pulses needed)</a:t>
            </a:r>
          </a:p>
          <a:p>
            <a:pPr lvl="1"/>
            <a:r>
              <a:rPr lang="en-US" dirty="0"/>
              <a:t>(Per bin and overall)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C763-C50A-5E44-8FE1-E913BEDDF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Result here per bin (TODO)</a:t>
            </a:r>
          </a:p>
        </p:txBody>
      </p:sp>
    </p:spTree>
    <p:extLst>
      <p:ext uri="{BB962C8B-B14F-4D97-AF65-F5344CB8AC3E}">
        <p14:creationId xmlns:p14="http://schemas.microsoft.com/office/powerpoint/2010/main" val="209398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485E-425C-2C44-95DA-104D6DC6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7009-D4AA-964C-967D-3B66CA493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FORMing scheme with good sweep properties</a:t>
            </a:r>
          </a:p>
          <a:p>
            <a:r>
              <a:rPr lang="en-US" dirty="0"/>
              <a:t>Cycling and minimum resistance across 64 cells</a:t>
            </a:r>
          </a:p>
          <a:p>
            <a:r>
              <a:rPr lang="en-US" dirty="0"/>
              <a:t>WL sweep across 100ns, 200ns, 300ns pulse widths</a:t>
            </a:r>
          </a:p>
          <a:p>
            <a:pPr lvl="1"/>
            <a:r>
              <a:rPr lang="en-US" dirty="0"/>
              <a:t>Final figure done</a:t>
            </a:r>
          </a:p>
          <a:p>
            <a:r>
              <a:rPr lang="en-US" dirty="0"/>
              <a:t>Preliminary SDR implementation</a:t>
            </a:r>
          </a:p>
          <a:p>
            <a:r>
              <a:rPr lang="en-US" dirty="0"/>
              <a:t>ISPP with different step sizes</a:t>
            </a:r>
          </a:p>
          <a:p>
            <a:r>
              <a:rPr lang="en-US" dirty="0"/>
              <a:t>Comparison across algorithms</a:t>
            </a:r>
          </a:p>
          <a:p>
            <a:endParaRPr lang="en-US" dirty="0"/>
          </a:p>
          <a:p>
            <a:r>
              <a:rPr lang="en-US" dirty="0"/>
              <a:t>TODO: try with lower resistance range, more cells, yield</a:t>
            </a:r>
          </a:p>
        </p:txBody>
      </p:sp>
    </p:spTree>
    <p:extLst>
      <p:ext uri="{BB962C8B-B14F-4D97-AF65-F5344CB8AC3E}">
        <p14:creationId xmlns:p14="http://schemas.microsoft.com/office/powerpoint/2010/main" val="26582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AE69-CC8A-2643-8C7C-F5CF8551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0D0D-0830-7F49-8A4E-9C8BC5C3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insight from Ray’s figure in our IEDM paper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7290A-9A65-BD4F-BE3A-CFE8120C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684463"/>
            <a:ext cx="10261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7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5C98-0575-B447-8E38-BD2C9CE4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scheme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334281-B405-9340-8ED5-494BB9269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0527" y="2975770"/>
            <a:ext cx="4689475" cy="351710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90052F-DFA1-FC4A-9796-D57C7ADE5E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75769"/>
            <a:ext cx="4689475" cy="351710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E3D73A-D291-D748-AF16-9C4695F8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115773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PW = 1000ns, WL = 2V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 voltage from 0-5V in steps of 0.05V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DA01E3-7038-1348-ABE2-FDFFF941A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115773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Aim for medium post-FORM resistance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Medium post-FORM resistance: 6-7kOhm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over-FORM, do not under-FORM</a:t>
            </a:r>
          </a:p>
        </p:txBody>
      </p:sp>
    </p:spTree>
    <p:extLst>
      <p:ext uri="{BB962C8B-B14F-4D97-AF65-F5344CB8AC3E}">
        <p14:creationId xmlns:p14="http://schemas.microsoft.com/office/powerpoint/2010/main" val="175219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3AC2DB-A6E0-124D-BBE3-2D6941FD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Cycling and Minimum Resistance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5D0DEF-69BF-3548-B841-58A20A0B5E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dirty="0"/>
              <a:t>300 cycles per cell (74 cells)</a:t>
            </a:r>
          </a:p>
          <a:p>
            <a:r>
              <a:rPr lang="en-US" dirty="0"/>
              <a:t>Two pulses per cycle per cell</a:t>
            </a:r>
          </a:p>
          <a:p>
            <a:r>
              <a:rPr lang="en-US" dirty="0"/>
              <a:t>SET pulse</a:t>
            </a:r>
          </a:p>
          <a:p>
            <a:pPr lvl="1"/>
            <a:r>
              <a:rPr lang="en-US" dirty="0"/>
              <a:t>PW=100ns, BLV=3.3V, WLV=3V</a:t>
            </a:r>
          </a:p>
          <a:p>
            <a:r>
              <a:rPr lang="en-US" dirty="0"/>
              <a:t>RESET pulse</a:t>
            </a:r>
          </a:p>
          <a:p>
            <a:pPr lvl="1"/>
            <a:r>
              <a:rPr lang="en-US" dirty="0"/>
              <a:t>PW=100ns, SLV=2.3V, WLV=4V</a:t>
            </a:r>
          </a:p>
          <a:p>
            <a:r>
              <a:rPr lang="en-US" dirty="0"/>
              <a:t>Maximum SET resistance across cells, minimized over all</a:t>
            </a:r>
          </a:p>
          <a:p>
            <a:pPr lvl="1"/>
            <a:r>
              <a:rPr lang="en-US" b="1" dirty="0"/>
              <a:t>Lower Bound: 6.0 kOhm</a:t>
            </a:r>
          </a:p>
          <a:p>
            <a:r>
              <a:rPr lang="en-US" dirty="0"/>
              <a:t>Recommend trying several lower bounds: 5.5k, 6k, 6.5k, 7k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FD8AED8-293C-4941-9A06-94CE7F0E1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9883" y="1986359"/>
            <a:ext cx="5373159" cy="4029869"/>
          </a:xfrm>
        </p:spPr>
      </p:pic>
    </p:spTree>
    <p:extLst>
      <p:ext uri="{BB962C8B-B14F-4D97-AF65-F5344CB8AC3E}">
        <p14:creationId xmlns:p14="http://schemas.microsoft.com/office/powerpoint/2010/main" val="67265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05B4-88CB-424C-AC8F-E6FBBC46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WL Sweeps: Improved &amp; Ready for Paper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A0B7F4-48ED-CD45-A439-325A2A73B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6577" y="2171701"/>
            <a:ext cx="5119423" cy="383956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A4A98C-EF69-FE49-9A31-8E1E64924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71700"/>
            <a:ext cx="5119423" cy="383956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15428F-6D66-8441-AE8B-076A31E186D7}"/>
              </a:ext>
            </a:extLst>
          </p:cNvPr>
          <p:cNvSpPr txBox="1"/>
          <p:nvPr/>
        </p:nvSpPr>
        <p:spPr>
          <a:xfrm>
            <a:off x="4125076" y="6122947"/>
            <a:ext cx="396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Smarter FORMing reduces the variation!</a:t>
            </a:r>
          </a:p>
          <a:p>
            <a:r>
              <a:rPr lang="en-US" dirty="0">
                <a:solidFill>
                  <a:srgbClr val="FF0000"/>
                </a:solidFill>
              </a:rPr>
              <a:t>95% confidence intervals shown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AEAFB-7E3D-E940-B280-B6A73FD11572}"/>
              </a:ext>
            </a:extLst>
          </p:cNvPr>
          <p:cNvSpPr txBox="1"/>
          <p:nvPr/>
        </p:nvSpPr>
        <p:spPr>
          <a:xfrm>
            <a:off x="4316462" y="3778950"/>
            <a:ext cx="134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Could display slope differences in the plot?</a:t>
            </a:r>
          </a:p>
        </p:txBody>
      </p:sp>
    </p:spTree>
    <p:extLst>
      <p:ext uri="{BB962C8B-B14F-4D97-AF65-F5344CB8AC3E}">
        <p14:creationId xmlns:p14="http://schemas.microsoft.com/office/powerpoint/2010/main" val="30384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Start with WLV = 2.1V</a:t>
            </a:r>
          </a:p>
          <a:p>
            <a:r>
              <a:rPr lang="en-US" dirty="0"/>
              <a:t>Increase WLV by step size</a:t>
            </a:r>
          </a:p>
          <a:p>
            <a:r>
              <a:rPr lang="en-US" dirty="0"/>
              <a:t>Keep pulsing until in range</a:t>
            </a:r>
          </a:p>
          <a:p>
            <a:r>
              <a:rPr lang="en-US" dirty="0"/>
              <a:t>RESET if miss</a:t>
            </a:r>
          </a:p>
          <a:p>
            <a:endParaRPr lang="en-US" dirty="0"/>
          </a:p>
          <a:p>
            <a:r>
              <a:rPr lang="en-US" dirty="0"/>
              <a:t>Step size swept from 0.01V to 0.15V</a:t>
            </a:r>
          </a:p>
          <a:p>
            <a:r>
              <a:rPr lang="en-US" dirty="0"/>
              <a:t>Key metrics:</a:t>
            </a:r>
          </a:p>
          <a:p>
            <a:pPr lvl="1"/>
            <a:r>
              <a:rPr lang="en-US" dirty="0"/>
              <a:t>Avg. # of attempts needed</a:t>
            </a:r>
          </a:p>
          <a:p>
            <a:pPr lvl="1"/>
            <a:r>
              <a:rPr lang="en-US" dirty="0"/>
              <a:t>Avg. # of total pulses needed</a:t>
            </a:r>
          </a:p>
          <a:p>
            <a:pPr lvl="1"/>
            <a:r>
              <a:rPr lang="en-US" dirty="0"/>
              <a:t>(Distribution of pulses needed)</a:t>
            </a:r>
          </a:p>
          <a:p>
            <a:pPr lvl="1"/>
            <a:r>
              <a:rPr lang="en-US" dirty="0"/>
              <a:t>(Per bin and overall)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C763-C50A-5E44-8FE1-E913BEDDF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Best result here per bin: TODO</a:t>
            </a:r>
          </a:p>
          <a:p>
            <a:r>
              <a:rPr lang="en-US" dirty="0"/>
              <a:t>With summary stats: TODO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EBEC5-F0A3-864D-BCA9-73201C96F6D1}"/>
              </a:ext>
            </a:extLst>
          </p:cNvPr>
          <p:cNvSpPr txBox="1"/>
          <p:nvPr/>
        </p:nvSpPr>
        <p:spPr>
          <a:xfrm>
            <a:off x="532435" y="6319777"/>
            <a:ext cx="37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TODO? Different sweep rate per level?</a:t>
            </a:r>
          </a:p>
        </p:txBody>
      </p:sp>
    </p:spTree>
    <p:extLst>
      <p:ext uri="{BB962C8B-B14F-4D97-AF65-F5344CB8AC3E}">
        <p14:creationId xmlns:p14="http://schemas.microsoft.com/office/powerpoint/2010/main" val="353771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CA73-3A14-7745-8DBA-A0D28F1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ISPP Step Size 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7A77-21C3-4345-83FA-60E29FED4E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Avg # of attempts (overall):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49202-B271-1E43-8BB2-D03B59CA13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Avg # of total pulses needed (overall): TODO</a:t>
            </a:r>
          </a:p>
        </p:txBody>
      </p:sp>
    </p:spTree>
    <p:extLst>
      <p:ext uri="{BB962C8B-B14F-4D97-AF65-F5344CB8AC3E}">
        <p14:creationId xmlns:p14="http://schemas.microsoft.com/office/powerpoint/2010/main" val="204979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FPPV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with optimal WLV</a:t>
            </a:r>
          </a:p>
          <a:p>
            <a:r>
              <a:rPr lang="en-US" dirty="0"/>
              <a:t>RESET and retry if miss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C763-C50A-5E44-8FE1-E913BEDDF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 here per bin (TODO)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19550"/>
              </p:ext>
            </p:extLst>
          </p:nvPr>
        </p:nvGraphicFramePr>
        <p:xfrm>
          <a:off x="838200" y="2974340"/>
          <a:ext cx="472922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7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2083689">
                  <a:extLst>
                    <a:ext uri="{9D8B030D-6E8A-4147-A177-3AD203B41FA5}">
                      <a16:colId xmlns:a16="http://schemas.microsoft.com/office/drawing/2014/main" val="1342607004"/>
                    </a:ext>
                  </a:extLst>
                </a:gridCol>
                <a:gridCol w="1826955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WL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Expt. WL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62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455</Words>
  <Application>Microsoft Macintosh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Updates 4/15/20</vt:lpstr>
      <vt:lpstr>Summary</vt:lpstr>
      <vt:lpstr>FORMing scheme</vt:lpstr>
      <vt:lpstr>FORMing scheme</vt:lpstr>
      <vt:lpstr>Cycling and Minimum Resistance</vt:lpstr>
      <vt:lpstr>WL Sweeps: Improved &amp; Ready for Paper</vt:lpstr>
      <vt:lpstr>ISPP Algorithm</vt:lpstr>
      <vt:lpstr>ISPP Step Size Dependence</vt:lpstr>
      <vt:lpstr>FPPV Algorithm</vt:lpstr>
      <vt:lpstr>Preliminary SDR Implementation</vt:lpstr>
      <vt:lpstr>SDR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4/15/20</dc:title>
  <dc:creator>Akash Levy</dc:creator>
  <cp:lastModifiedBy>Akash Levy</cp:lastModifiedBy>
  <cp:revision>3</cp:revision>
  <dcterms:created xsi:type="dcterms:W3CDTF">2020-04-15T09:28:19Z</dcterms:created>
  <dcterms:modified xsi:type="dcterms:W3CDTF">2020-04-15T14:13:41Z</dcterms:modified>
</cp:coreProperties>
</file>