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5" r:id="rId10"/>
    <p:sldId id="280" r:id="rId11"/>
    <p:sldId id="263" r:id="rId12"/>
    <p:sldId id="278" r:id="rId13"/>
    <p:sldId id="268" r:id="rId14"/>
    <p:sldId id="271" r:id="rId15"/>
    <p:sldId id="272" r:id="rId16"/>
    <p:sldId id="273" r:id="rId17"/>
    <p:sldId id="274" r:id="rId18"/>
    <p:sldId id="275" r:id="rId19"/>
    <p:sldId id="281" r:id="rId20"/>
    <p:sldId id="276" r:id="rId21"/>
    <p:sldId id="27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FC83B-101A-874F-8D82-2E6A66D9E8E7}" v="43" dt="2020-06-04T06:03:25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BF7DF-EFAA-4503-8685-9247D4B6CA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F60556-81F0-4DAC-BCA8-6689A5E55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 optimization plots</a:t>
          </a:r>
        </a:p>
      </dgm:t>
    </dgm:pt>
    <dgm:pt modelId="{49BD5A97-732D-4800-8A31-7A6EB2A21AA9}" type="parTrans" cxnId="{6DA77EFD-A1DD-46EA-B425-871B7A420212}">
      <dgm:prSet/>
      <dgm:spPr/>
      <dgm:t>
        <a:bodyPr/>
        <a:lstStyle/>
        <a:p>
          <a:endParaRPr lang="en-US"/>
        </a:p>
      </dgm:t>
    </dgm:pt>
    <dgm:pt modelId="{F175A918-1FC9-47A7-ACB2-8F76DBF1B7CD}" type="sibTrans" cxnId="{6DA77EFD-A1DD-46EA-B425-871B7A420212}">
      <dgm:prSet/>
      <dgm:spPr/>
      <dgm:t>
        <a:bodyPr/>
        <a:lstStyle/>
        <a:p>
          <a:endParaRPr lang="en-US"/>
        </a:p>
      </dgm:t>
    </dgm:pt>
    <dgm:pt modelId="{377F17D5-117C-4860-A55D-0FB491469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 optimization plots</a:t>
          </a:r>
        </a:p>
      </dgm:t>
    </dgm:pt>
    <dgm:pt modelId="{2CB039AE-783A-4A61-A382-50D7780F7B23}" type="parTrans" cxnId="{59EDF6D3-B071-4282-9B6E-4F1EBFC72356}">
      <dgm:prSet/>
      <dgm:spPr/>
      <dgm:t>
        <a:bodyPr/>
        <a:lstStyle/>
        <a:p>
          <a:endParaRPr lang="en-US"/>
        </a:p>
      </dgm:t>
    </dgm:pt>
    <dgm:pt modelId="{B32307AC-D959-4E40-856D-A0179BCF6AAD}" type="sibTrans" cxnId="{59EDF6D3-B071-4282-9B6E-4F1EBFC72356}">
      <dgm:prSet/>
      <dgm:spPr/>
      <dgm:t>
        <a:bodyPr/>
        <a:lstStyle/>
        <a:p>
          <a:endParaRPr lang="en-US"/>
        </a:p>
      </dgm:t>
    </dgm:pt>
    <dgm:pt modelId="{6E6F6252-484B-4C04-BA57-DD304A1B5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for Rcmin/Rcmax</a:t>
          </a:r>
        </a:p>
      </dgm:t>
    </dgm:pt>
    <dgm:pt modelId="{04A1DA4E-6B41-47C2-8EA3-13C2B15C3FAE}" type="parTrans" cxnId="{2500F4BE-572A-445F-A724-49E4C682E900}">
      <dgm:prSet/>
      <dgm:spPr/>
      <dgm:t>
        <a:bodyPr/>
        <a:lstStyle/>
        <a:p>
          <a:endParaRPr lang="en-US"/>
        </a:p>
      </dgm:t>
    </dgm:pt>
    <dgm:pt modelId="{B13CE2E6-83FB-4B98-8F85-BAAF90AF3C2A}" type="sibTrans" cxnId="{2500F4BE-572A-445F-A724-49E4C682E900}">
      <dgm:prSet/>
      <dgm:spPr/>
      <dgm:t>
        <a:bodyPr/>
        <a:lstStyle/>
        <a:p>
          <a:endParaRPr lang="en-US"/>
        </a:p>
      </dgm:t>
    </dgm:pt>
    <dgm:pt modelId="{CB14D6AF-CE1B-A44C-AD91-E3314840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Paper Edits</a:t>
          </a:r>
        </a:p>
      </dgm:t>
    </dgm:pt>
    <dgm:pt modelId="{BFE811A3-5F30-274C-831B-B1A399AABB87}" type="parTrans" cxnId="{B70ABBFF-2F55-884C-B33A-F894391FF5A9}">
      <dgm:prSet/>
      <dgm:spPr/>
      <dgm:t>
        <a:bodyPr/>
        <a:lstStyle/>
        <a:p>
          <a:endParaRPr lang="en-US"/>
        </a:p>
      </dgm:t>
    </dgm:pt>
    <dgm:pt modelId="{0CB4C28F-DC32-C244-8011-F5296D12828A}" type="sibTrans" cxnId="{B70ABBFF-2F55-884C-B33A-F894391FF5A9}">
      <dgm:prSet/>
      <dgm:spPr/>
      <dgm:t>
        <a:bodyPr/>
        <a:lstStyle/>
        <a:p>
          <a:endParaRPr lang="en-US"/>
        </a:p>
      </dgm:t>
    </dgm:pt>
    <dgm:pt modelId="{0F2729F0-CEB3-4F26-B1F2-4FD3EC72694E}" type="pres">
      <dgm:prSet presAssocID="{1EABF7DF-EFAA-4503-8685-9247D4B6CA47}" presName="root" presStyleCnt="0">
        <dgm:presLayoutVars>
          <dgm:dir/>
          <dgm:resizeHandles val="exact"/>
        </dgm:presLayoutVars>
      </dgm:prSet>
      <dgm:spPr/>
    </dgm:pt>
    <dgm:pt modelId="{0DFEC719-D32F-4C2C-B036-8C42F78BEE54}" type="pres">
      <dgm:prSet presAssocID="{19F60556-81F0-4DAC-BCA8-6689A5E55CF9}" presName="compNode" presStyleCnt="0"/>
      <dgm:spPr/>
    </dgm:pt>
    <dgm:pt modelId="{B7D64549-29AE-454D-8A60-F3C3528B9C47}" type="pres">
      <dgm:prSet presAssocID="{19F60556-81F0-4DAC-BCA8-6689A5E55CF9}" presName="bgRect" presStyleLbl="bgShp" presStyleIdx="0" presStyleCnt="4"/>
      <dgm:spPr/>
    </dgm:pt>
    <dgm:pt modelId="{A7E2CC4B-7856-4E21-A198-64778B939862}" type="pres">
      <dgm:prSet presAssocID="{19F60556-81F0-4DAC-BCA8-6689A5E55C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611C2D-192D-429C-A276-E72437B98D01}" type="pres">
      <dgm:prSet presAssocID="{19F60556-81F0-4DAC-BCA8-6689A5E55CF9}" presName="spaceRect" presStyleCnt="0"/>
      <dgm:spPr/>
    </dgm:pt>
    <dgm:pt modelId="{780A3F9C-D5EF-430C-8424-09F1A2147228}" type="pres">
      <dgm:prSet presAssocID="{19F60556-81F0-4DAC-BCA8-6689A5E55CF9}" presName="parTx" presStyleLbl="revTx" presStyleIdx="0" presStyleCnt="4">
        <dgm:presLayoutVars>
          <dgm:chMax val="0"/>
          <dgm:chPref val="0"/>
        </dgm:presLayoutVars>
      </dgm:prSet>
      <dgm:spPr/>
    </dgm:pt>
    <dgm:pt modelId="{8C0290E0-A6C5-42FE-A65C-403425BF7C64}" type="pres">
      <dgm:prSet presAssocID="{F175A918-1FC9-47A7-ACB2-8F76DBF1B7CD}" presName="sibTrans" presStyleCnt="0"/>
      <dgm:spPr/>
    </dgm:pt>
    <dgm:pt modelId="{43078C91-7032-451A-809C-F9A06D99717A}" type="pres">
      <dgm:prSet presAssocID="{377F17D5-117C-4860-A55D-0FB491469EC4}" presName="compNode" presStyleCnt="0"/>
      <dgm:spPr/>
    </dgm:pt>
    <dgm:pt modelId="{D43625E1-CF02-4C9C-B077-FCC8DC3E3300}" type="pres">
      <dgm:prSet presAssocID="{377F17D5-117C-4860-A55D-0FB491469EC4}" presName="bgRect" presStyleLbl="bgShp" presStyleIdx="1" presStyleCnt="4"/>
      <dgm:spPr/>
    </dgm:pt>
    <dgm:pt modelId="{441F9986-36E7-439D-B05F-70C87C8B718C}" type="pres">
      <dgm:prSet presAssocID="{377F17D5-117C-4860-A55D-0FB491469E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F3083A-82D1-450D-AC62-501EF9AB1309}" type="pres">
      <dgm:prSet presAssocID="{377F17D5-117C-4860-A55D-0FB491469EC4}" presName="spaceRect" presStyleCnt="0"/>
      <dgm:spPr/>
    </dgm:pt>
    <dgm:pt modelId="{CA93321B-7CA0-4574-9C09-9A909D31DAB9}" type="pres">
      <dgm:prSet presAssocID="{377F17D5-117C-4860-A55D-0FB491469EC4}" presName="parTx" presStyleLbl="revTx" presStyleIdx="1" presStyleCnt="4">
        <dgm:presLayoutVars>
          <dgm:chMax val="0"/>
          <dgm:chPref val="0"/>
        </dgm:presLayoutVars>
      </dgm:prSet>
      <dgm:spPr/>
    </dgm:pt>
    <dgm:pt modelId="{B9CA7A57-64A2-40F8-991C-B65FC2D899DC}" type="pres">
      <dgm:prSet presAssocID="{B32307AC-D959-4E40-856D-A0179BCF6AAD}" presName="sibTrans" presStyleCnt="0"/>
      <dgm:spPr/>
    </dgm:pt>
    <dgm:pt modelId="{3C461182-2DC5-465D-B66B-BA3CDCB58670}" type="pres">
      <dgm:prSet presAssocID="{6E6F6252-484B-4C04-BA57-DD304A1B5F0E}" presName="compNode" presStyleCnt="0"/>
      <dgm:spPr/>
    </dgm:pt>
    <dgm:pt modelId="{6444F321-473C-41E0-85C1-0281271FAAB1}" type="pres">
      <dgm:prSet presAssocID="{6E6F6252-484B-4C04-BA57-DD304A1B5F0E}" presName="bgRect" presStyleLbl="bgShp" presStyleIdx="2" presStyleCnt="4"/>
      <dgm:spPr/>
    </dgm:pt>
    <dgm:pt modelId="{006B13E9-6437-4FF2-BC16-6EA1EF76B394}" type="pres">
      <dgm:prSet presAssocID="{6E6F6252-484B-4C04-BA57-DD304A1B5F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97DABE1-07D1-4E5F-89E5-FDD3021BA503}" type="pres">
      <dgm:prSet presAssocID="{6E6F6252-484B-4C04-BA57-DD304A1B5F0E}" presName="spaceRect" presStyleCnt="0"/>
      <dgm:spPr/>
    </dgm:pt>
    <dgm:pt modelId="{2CF8D2B5-E556-454B-A445-B0BE62633C4B}" type="pres">
      <dgm:prSet presAssocID="{6E6F6252-484B-4C04-BA57-DD304A1B5F0E}" presName="parTx" presStyleLbl="revTx" presStyleIdx="2" presStyleCnt="4">
        <dgm:presLayoutVars>
          <dgm:chMax val="0"/>
          <dgm:chPref val="0"/>
        </dgm:presLayoutVars>
      </dgm:prSet>
      <dgm:spPr/>
    </dgm:pt>
    <dgm:pt modelId="{DE2FA2C4-1506-4753-A92D-CE1BCE5DF040}" type="pres">
      <dgm:prSet presAssocID="{B13CE2E6-83FB-4B98-8F85-BAAF90AF3C2A}" presName="sibTrans" presStyleCnt="0"/>
      <dgm:spPr/>
    </dgm:pt>
    <dgm:pt modelId="{485D57B8-ADE8-4234-B608-ECA6F6FD4B7B}" type="pres">
      <dgm:prSet presAssocID="{CB14D6AF-CE1B-A44C-AD91-E331484035F8}" presName="compNode" presStyleCnt="0"/>
      <dgm:spPr/>
    </dgm:pt>
    <dgm:pt modelId="{40D8CA6A-715B-403D-BB24-087B2BE879C4}" type="pres">
      <dgm:prSet presAssocID="{CB14D6AF-CE1B-A44C-AD91-E331484035F8}" presName="bgRect" presStyleLbl="bgShp" presStyleIdx="3" presStyleCnt="4"/>
      <dgm:spPr/>
    </dgm:pt>
    <dgm:pt modelId="{BEA4DC75-266E-47C0-8654-073ACCAFA261}" type="pres">
      <dgm:prSet presAssocID="{CB14D6AF-CE1B-A44C-AD91-E331484035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48DE52-A672-46BE-B83C-4AE8014CBF97}" type="pres">
      <dgm:prSet presAssocID="{CB14D6AF-CE1B-A44C-AD91-E331484035F8}" presName="spaceRect" presStyleCnt="0"/>
      <dgm:spPr/>
    </dgm:pt>
    <dgm:pt modelId="{BD15DE5F-A393-44CA-B973-4D0BA760969E}" type="pres">
      <dgm:prSet presAssocID="{CB14D6AF-CE1B-A44C-AD91-E331484035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21C208-67BD-9547-B537-6FFB1D9DAE8B}" type="presOf" srcId="{CB14D6AF-CE1B-A44C-AD91-E331484035F8}" destId="{BD15DE5F-A393-44CA-B973-4D0BA760969E}" srcOrd="0" destOrd="0" presId="urn:microsoft.com/office/officeart/2018/2/layout/IconVerticalSolidList"/>
    <dgm:cxn modelId="{608F841C-E6ED-3645-A4ED-9E74348CB395}" type="presOf" srcId="{19F60556-81F0-4DAC-BCA8-6689A5E55CF9}" destId="{780A3F9C-D5EF-430C-8424-09F1A2147228}" srcOrd="0" destOrd="0" presId="urn:microsoft.com/office/officeart/2018/2/layout/IconVerticalSolidList"/>
    <dgm:cxn modelId="{A3FFC38A-6A3E-B346-8E87-A3BFC25320C0}" type="presOf" srcId="{6E6F6252-484B-4C04-BA57-DD304A1B5F0E}" destId="{2CF8D2B5-E556-454B-A445-B0BE62633C4B}" srcOrd="0" destOrd="0" presId="urn:microsoft.com/office/officeart/2018/2/layout/IconVerticalSolidList"/>
    <dgm:cxn modelId="{BA739090-4134-054C-B6A3-5729951C10C4}" type="presOf" srcId="{1EABF7DF-EFAA-4503-8685-9247D4B6CA47}" destId="{0F2729F0-CEB3-4F26-B1F2-4FD3EC72694E}" srcOrd="0" destOrd="0" presId="urn:microsoft.com/office/officeart/2018/2/layout/IconVerticalSolidList"/>
    <dgm:cxn modelId="{5AD1839F-F368-7445-9F53-915023FEBF32}" type="presOf" srcId="{377F17D5-117C-4860-A55D-0FB491469EC4}" destId="{CA93321B-7CA0-4574-9C09-9A909D31DAB9}" srcOrd="0" destOrd="0" presId="urn:microsoft.com/office/officeart/2018/2/layout/IconVerticalSolidList"/>
    <dgm:cxn modelId="{2500F4BE-572A-445F-A724-49E4C682E900}" srcId="{1EABF7DF-EFAA-4503-8685-9247D4B6CA47}" destId="{6E6F6252-484B-4C04-BA57-DD304A1B5F0E}" srcOrd="2" destOrd="0" parTransId="{04A1DA4E-6B41-47C2-8EA3-13C2B15C3FAE}" sibTransId="{B13CE2E6-83FB-4B98-8F85-BAAF90AF3C2A}"/>
    <dgm:cxn modelId="{59EDF6D3-B071-4282-9B6E-4F1EBFC72356}" srcId="{1EABF7DF-EFAA-4503-8685-9247D4B6CA47}" destId="{377F17D5-117C-4860-A55D-0FB491469EC4}" srcOrd="1" destOrd="0" parTransId="{2CB039AE-783A-4A61-A382-50D7780F7B23}" sibTransId="{B32307AC-D959-4E40-856D-A0179BCF6AAD}"/>
    <dgm:cxn modelId="{6DA77EFD-A1DD-46EA-B425-871B7A420212}" srcId="{1EABF7DF-EFAA-4503-8685-9247D4B6CA47}" destId="{19F60556-81F0-4DAC-BCA8-6689A5E55CF9}" srcOrd="0" destOrd="0" parTransId="{49BD5A97-732D-4800-8A31-7A6EB2A21AA9}" sibTransId="{F175A918-1FC9-47A7-ACB2-8F76DBF1B7CD}"/>
    <dgm:cxn modelId="{B70ABBFF-2F55-884C-B33A-F894391FF5A9}" srcId="{1EABF7DF-EFAA-4503-8685-9247D4B6CA47}" destId="{CB14D6AF-CE1B-A44C-AD91-E331484035F8}" srcOrd="3" destOrd="0" parTransId="{BFE811A3-5F30-274C-831B-B1A399AABB87}" sibTransId="{0CB4C28F-DC32-C244-8011-F5296D12828A}"/>
    <dgm:cxn modelId="{3C0C3DDD-1861-914B-9330-095596D2CBCF}" type="presParOf" srcId="{0F2729F0-CEB3-4F26-B1F2-4FD3EC72694E}" destId="{0DFEC719-D32F-4C2C-B036-8C42F78BEE54}" srcOrd="0" destOrd="0" presId="urn:microsoft.com/office/officeart/2018/2/layout/IconVerticalSolidList"/>
    <dgm:cxn modelId="{AB1B1111-1EEE-444C-A645-F66BB4A39671}" type="presParOf" srcId="{0DFEC719-D32F-4C2C-B036-8C42F78BEE54}" destId="{B7D64549-29AE-454D-8A60-F3C3528B9C47}" srcOrd="0" destOrd="0" presId="urn:microsoft.com/office/officeart/2018/2/layout/IconVerticalSolidList"/>
    <dgm:cxn modelId="{074C4AAC-2FDC-874E-8870-8E96964B6590}" type="presParOf" srcId="{0DFEC719-D32F-4C2C-B036-8C42F78BEE54}" destId="{A7E2CC4B-7856-4E21-A198-64778B939862}" srcOrd="1" destOrd="0" presId="urn:microsoft.com/office/officeart/2018/2/layout/IconVerticalSolidList"/>
    <dgm:cxn modelId="{D355FCCE-484D-574F-8D60-05183BC51B04}" type="presParOf" srcId="{0DFEC719-D32F-4C2C-B036-8C42F78BEE54}" destId="{96611C2D-192D-429C-A276-E72437B98D01}" srcOrd="2" destOrd="0" presId="urn:microsoft.com/office/officeart/2018/2/layout/IconVerticalSolidList"/>
    <dgm:cxn modelId="{BDF4BBB3-C96F-5A45-A4CD-2ED3AA95A887}" type="presParOf" srcId="{0DFEC719-D32F-4C2C-B036-8C42F78BEE54}" destId="{780A3F9C-D5EF-430C-8424-09F1A2147228}" srcOrd="3" destOrd="0" presId="urn:microsoft.com/office/officeart/2018/2/layout/IconVerticalSolidList"/>
    <dgm:cxn modelId="{6B253081-04C2-BC40-81E6-DD76D387FE8A}" type="presParOf" srcId="{0F2729F0-CEB3-4F26-B1F2-4FD3EC72694E}" destId="{8C0290E0-A6C5-42FE-A65C-403425BF7C64}" srcOrd="1" destOrd="0" presId="urn:microsoft.com/office/officeart/2018/2/layout/IconVerticalSolidList"/>
    <dgm:cxn modelId="{9C17F4B9-BB7A-144D-B949-43281BD791E5}" type="presParOf" srcId="{0F2729F0-CEB3-4F26-B1F2-4FD3EC72694E}" destId="{43078C91-7032-451A-809C-F9A06D99717A}" srcOrd="2" destOrd="0" presId="urn:microsoft.com/office/officeart/2018/2/layout/IconVerticalSolidList"/>
    <dgm:cxn modelId="{3BF53D61-209F-384C-B976-5F1F0CAD39B3}" type="presParOf" srcId="{43078C91-7032-451A-809C-F9A06D99717A}" destId="{D43625E1-CF02-4C9C-B077-FCC8DC3E3300}" srcOrd="0" destOrd="0" presId="urn:microsoft.com/office/officeart/2018/2/layout/IconVerticalSolidList"/>
    <dgm:cxn modelId="{5FF263BE-D315-1A43-9937-659214CB4189}" type="presParOf" srcId="{43078C91-7032-451A-809C-F9A06D99717A}" destId="{441F9986-36E7-439D-B05F-70C87C8B718C}" srcOrd="1" destOrd="0" presId="urn:microsoft.com/office/officeart/2018/2/layout/IconVerticalSolidList"/>
    <dgm:cxn modelId="{F2AD27CB-E8D1-014C-B4BB-FF832030AD3A}" type="presParOf" srcId="{43078C91-7032-451A-809C-F9A06D99717A}" destId="{C4F3083A-82D1-450D-AC62-501EF9AB1309}" srcOrd="2" destOrd="0" presId="urn:microsoft.com/office/officeart/2018/2/layout/IconVerticalSolidList"/>
    <dgm:cxn modelId="{E04A30EC-33E3-7F44-A664-F9FDB85CC494}" type="presParOf" srcId="{43078C91-7032-451A-809C-F9A06D99717A}" destId="{CA93321B-7CA0-4574-9C09-9A909D31DAB9}" srcOrd="3" destOrd="0" presId="urn:microsoft.com/office/officeart/2018/2/layout/IconVerticalSolidList"/>
    <dgm:cxn modelId="{ED6D21F2-B8DD-E441-8C22-EA42E4664030}" type="presParOf" srcId="{0F2729F0-CEB3-4F26-B1F2-4FD3EC72694E}" destId="{B9CA7A57-64A2-40F8-991C-B65FC2D899DC}" srcOrd="3" destOrd="0" presId="urn:microsoft.com/office/officeart/2018/2/layout/IconVerticalSolidList"/>
    <dgm:cxn modelId="{0D24E338-481A-434E-9DE2-42C3AF36D933}" type="presParOf" srcId="{0F2729F0-CEB3-4F26-B1F2-4FD3EC72694E}" destId="{3C461182-2DC5-465D-B66B-BA3CDCB58670}" srcOrd="4" destOrd="0" presId="urn:microsoft.com/office/officeart/2018/2/layout/IconVerticalSolidList"/>
    <dgm:cxn modelId="{EA79E9D5-E41A-AF46-8D9B-0FB50195B283}" type="presParOf" srcId="{3C461182-2DC5-465D-B66B-BA3CDCB58670}" destId="{6444F321-473C-41E0-85C1-0281271FAAB1}" srcOrd="0" destOrd="0" presId="urn:microsoft.com/office/officeart/2018/2/layout/IconVerticalSolidList"/>
    <dgm:cxn modelId="{1270F539-B8E1-FF4B-9F3B-132BF5BD13E1}" type="presParOf" srcId="{3C461182-2DC5-465D-B66B-BA3CDCB58670}" destId="{006B13E9-6437-4FF2-BC16-6EA1EF76B394}" srcOrd="1" destOrd="0" presId="urn:microsoft.com/office/officeart/2018/2/layout/IconVerticalSolidList"/>
    <dgm:cxn modelId="{B5FF6285-67FA-9C4D-BA6A-C0F13625CED6}" type="presParOf" srcId="{3C461182-2DC5-465D-B66B-BA3CDCB58670}" destId="{997DABE1-07D1-4E5F-89E5-FDD3021BA503}" srcOrd="2" destOrd="0" presId="urn:microsoft.com/office/officeart/2018/2/layout/IconVerticalSolidList"/>
    <dgm:cxn modelId="{4C07D5FB-DB66-E440-9C1A-2028C43E46AE}" type="presParOf" srcId="{3C461182-2DC5-465D-B66B-BA3CDCB58670}" destId="{2CF8D2B5-E556-454B-A445-B0BE62633C4B}" srcOrd="3" destOrd="0" presId="urn:microsoft.com/office/officeart/2018/2/layout/IconVerticalSolidList"/>
    <dgm:cxn modelId="{B964C971-96FC-9B4C-9024-CD2825E9C7C1}" type="presParOf" srcId="{0F2729F0-CEB3-4F26-B1F2-4FD3EC72694E}" destId="{DE2FA2C4-1506-4753-A92D-CE1BCE5DF040}" srcOrd="5" destOrd="0" presId="urn:microsoft.com/office/officeart/2018/2/layout/IconVerticalSolidList"/>
    <dgm:cxn modelId="{D0E9844C-3E75-0943-9643-B489BCF8535C}" type="presParOf" srcId="{0F2729F0-CEB3-4F26-B1F2-4FD3EC72694E}" destId="{485D57B8-ADE8-4234-B608-ECA6F6FD4B7B}" srcOrd="6" destOrd="0" presId="urn:microsoft.com/office/officeart/2018/2/layout/IconVerticalSolidList"/>
    <dgm:cxn modelId="{6A0D4382-0371-6A4E-8C1C-F89F869E1B25}" type="presParOf" srcId="{485D57B8-ADE8-4234-B608-ECA6F6FD4B7B}" destId="{40D8CA6A-715B-403D-BB24-087B2BE879C4}" srcOrd="0" destOrd="0" presId="urn:microsoft.com/office/officeart/2018/2/layout/IconVerticalSolidList"/>
    <dgm:cxn modelId="{70744EAE-CC37-9D4A-A587-71ADA0BE0DB5}" type="presParOf" srcId="{485D57B8-ADE8-4234-B608-ECA6F6FD4B7B}" destId="{BEA4DC75-266E-47C0-8654-073ACCAFA261}" srcOrd="1" destOrd="0" presId="urn:microsoft.com/office/officeart/2018/2/layout/IconVerticalSolidList"/>
    <dgm:cxn modelId="{8F91B23A-479D-DD4F-B4C0-2FDB1E93974D}" type="presParOf" srcId="{485D57B8-ADE8-4234-B608-ECA6F6FD4B7B}" destId="{E848DE52-A672-46BE-B83C-4AE8014CBF97}" srcOrd="2" destOrd="0" presId="urn:microsoft.com/office/officeart/2018/2/layout/IconVerticalSolidList"/>
    <dgm:cxn modelId="{954F1A5F-871B-084E-AA8E-227478130B5A}" type="presParOf" srcId="{485D57B8-ADE8-4234-B608-ECA6F6FD4B7B}" destId="{BD15DE5F-A393-44CA-B973-4D0BA7609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A7B771-ED3E-45A1-A198-571C8642CDE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523F52-45FE-47F8-B67E-968DEB62EF29}">
      <dgm:prSet/>
      <dgm:spPr/>
      <dgm:t>
        <a:bodyPr/>
        <a:lstStyle/>
        <a:p>
          <a:r>
            <a:rPr lang="en-US"/>
            <a:t>Pick</a:t>
          </a:r>
        </a:p>
      </dgm:t>
    </dgm:pt>
    <dgm:pt modelId="{B736FFFD-BCFD-4651-9D7E-9E1036A8965D}" type="parTrans" cxnId="{1B1A8E1D-3C8A-48B0-AFDA-3ED03820A152}">
      <dgm:prSet/>
      <dgm:spPr/>
      <dgm:t>
        <a:bodyPr/>
        <a:lstStyle/>
        <a:p>
          <a:endParaRPr lang="en-US"/>
        </a:p>
      </dgm:t>
    </dgm:pt>
    <dgm:pt modelId="{585CBE76-A845-42D6-9FDA-80809381D2C1}" type="sibTrans" cxnId="{1B1A8E1D-3C8A-48B0-AFDA-3ED03820A152}">
      <dgm:prSet/>
      <dgm:spPr/>
      <dgm:t>
        <a:bodyPr/>
        <a:lstStyle/>
        <a:p>
          <a:endParaRPr lang="en-US"/>
        </a:p>
      </dgm:t>
    </dgm:pt>
    <dgm:pt modelId="{18E43A8D-1AC9-4086-AB8A-CB0DAA5985A5}">
      <dgm:prSet/>
      <dgm:spPr/>
      <dgm:t>
        <a:bodyPr/>
        <a:lstStyle/>
        <a:p>
          <a:r>
            <a:rPr lang="en-US"/>
            <a:t>Pick 256 cells</a:t>
          </a:r>
        </a:p>
      </dgm:t>
    </dgm:pt>
    <dgm:pt modelId="{DEBDFCB7-1D21-467A-B2A3-DA604E78A637}" type="parTrans" cxnId="{799CE97B-B989-4847-B692-201AE2CD3B3B}">
      <dgm:prSet/>
      <dgm:spPr/>
      <dgm:t>
        <a:bodyPr/>
        <a:lstStyle/>
        <a:p>
          <a:endParaRPr lang="en-US"/>
        </a:p>
      </dgm:t>
    </dgm:pt>
    <dgm:pt modelId="{A3409488-FA0E-45F9-92D3-CF018D4292E7}" type="sibTrans" cxnId="{799CE97B-B989-4847-B692-201AE2CD3B3B}">
      <dgm:prSet/>
      <dgm:spPr/>
      <dgm:t>
        <a:bodyPr/>
        <a:lstStyle/>
        <a:p>
          <a:endParaRPr lang="en-US"/>
        </a:p>
      </dgm:t>
    </dgm:pt>
    <dgm:pt modelId="{F95D4468-8A0A-425D-9C8C-F4FFB63026D9}">
      <dgm:prSet/>
      <dgm:spPr/>
      <dgm:t>
        <a:bodyPr/>
        <a:lstStyle/>
        <a:p>
          <a:r>
            <a:rPr lang="en-US"/>
            <a:t>Sweep</a:t>
          </a:r>
        </a:p>
      </dgm:t>
    </dgm:pt>
    <dgm:pt modelId="{E06A3A57-39B9-4859-9096-94ED476B2D90}" type="parTrans" cxnId="{C68C8D65-9125-4D92-B06B-807672533BF4}">
      <dgm:prSet/>
      <dgm:spPr/>
      <dgm:t>
        <a:bodyPr/>
        <a:lstStyle/>
        <a:p>
          <a:endParaRPr lang="en-US"/>
        </a:p>
      </dgm:t>
    </dgm:pt>
    <dgm:pt modelId="{A72BC18C-8998-464B-8A56-88836A2AF073}" type="sibTrans" cxnId="{C68C8D65-9125-4D92-B06B-807672533BF4}">
      <dgm:prSet/>
      <dgm:spPr/>
      <dgm:t>
        <a:bodyPr/>
        <a:lstStyle/>
        <a:p>
          <a:endParaRPr lang="en-US"/>
        </a:p>
      </dgm:t>
    </dgm:pt>
    <dgm:pt modelId="{07D16629-8FF9-48BF-BDFD-AC8B99F6B5B2}">
      <dgm:prSet/>
      <dgm:spPr/>
      <dgm:t>
        <a:bodyPr/>
        <a:lstStyle/>
        <a:p>
          <a:r>
            <a:rPr lang="en-US"/>
            <a:t>Sweep start voltage from 0V to 2V in steps of 0.2V</a:t>
          </a:r>
        </a:p>
      </dgm:t>
    </dgm:pt>
    <dgm:pt modelId="{41CDD115-D67E-4EAB-9952-54F35EBB8E7B}" type="parTrans" cxnId="{9EB87C05-7688-4F0E-BF2C-CB1E709343A7}">
      <dgm:prSet/>
      <dgm:spPr/>
      <dgm:t>
        <a:bodyPr/>
        <a:lstStyle/>
        <a:p>
          <a:endParaRPr lang="en-US"/>
        </a:p>
      </dgm:t>
    </dgm:pt>
    <dgm:pt modelId="{0102FCE4-8D91-4DC0-8B6C-79CA8F3C8CF1}" type="sibTrans" cxnId="{9EB87C05-7688-4F0E-BF2C-CB1E709343A7}">
      <dgm:prSet/>
      <dgm:spPr/>
      <dgm:t>
        <a:bodyPr/>
        <a:lstStyle/>
        <a:p>
          <a:endParaRPr lang="en-US"/>
        </a:p>
      </dgm:t>
    </dgm:pt>
    <dgm:pt modelId="{3863661A-278B-4EC2-BC3C-8585C94A308C}">
      <dgm:prSet/>
      <dgm:spPr/>
      <dgm:t>
        <a:bodyPr/>
        <a:lstStyle/>
        <a:p>
          <a:r>
            <a:rPr lang="en-US"/>
            <a:t>Sweep</a:t>
          </a:r>
        </a:p>
      </dgm:t>
    </dgm:pt>
    <dgm:pt modelId="{EE508B68-3AE5-438C-AE4C-F303C795978D}" type="parTrans" cxnId="{6F646EFA-2D8B-41F2-8CD3-C3B51D6A2311}">
      <dgm:prSet/>
      <dgm:spPr/>
      <dgm:t>
        <a:bodyPr/>
        <a:lstStyle/>
        <a:p>
          <a:endParaRPr lang="en-US"/>
        </a:p>
      </dgm:t>
    </dgm:pt>
    <dgm:pt modelId="{80DD1F50-67D9-4A73-A18F-B793D9A95E53}" type="sibTrans" cxnId="{6F646EFA-2D8B-41F2-8CD3-C3B51D6A2311}">
      <dgm:prSet/>
      <dgm:spPr/>
      <dgm:t>
        <a:bodyPr/>
        <a:lstStyle/>
        <a:p>
          <a:endParaRPr lang="en-US"/>
        </a:p>
      </dgm:t>
    </dgm:pt>
    <dgm:pt modelId="{3A7895AB-10A2-465A-A94D-1A2579162B6D}">
      <dgm:prSet/>
      <dgm:spPr/>
      <dgm:t>
        <a:bodyPr/>
        <a:lstStyle/>
        <a:p>
          <a:r>
            <a:rPr lang="en-US"/>
            <a:t>Sweep step size from 0.01V to 0.15V in steps of 0.01V</a:t>
          </a:r>
        </a:p>
      </dgm:t>
    </dgm:pt>
    <dgm:pt modelId="{A76AAC5D-0029-4A7E-A9EF-AEE9DA72F23F}" type="parTrans" cxnId="{94872B82-E91A-43D3-B579-BA7B8A79CEC4}">
      <dgm:prSet/>
      <dgm:spPr/>
      <dgm:t>
        <a:bodyPr/>
        <a:lstStyle/>
        <a:p>
          <a:endParaRPr lang="en-US"/>
        </a:p>
      </dgm:t>
    </dgm:pt>
    <dgm:pt modelId="{248C8FE6-3955-4848-B81B-91EF28194533}" type="sibTrans" cxnId="{94872B82-E91A-43D3-B579-BA7B8A79CEC4}">
      <dgm:prSet/>
      <dgm:spPr/>
      <dgm:t>
        <a:bodyPr/>
        <a:lstStyle/>
        <a:p>
          <a:endParaRPr lang="en-US"/>
        </a:p>
      </dgm:t>
    </dgm:pt>
    <dgm:pt modelId="{A15E5953-9D3C-4126-B172-08327906501D}">
      <dgm:prSet/>
      <dgm:spPr/>
      <dgm:t>
        <a:bodyPr/>
        <a:lstStyle/>
        <a:p>
          <a:r>
            <a:rPr lang="en-US"/>
            <a:t>Use</a:t>
          </a:r>
        </a:p>
      </dgm:t>
    </dgm:pt>
    <dgm:pt modelId="{0C8D19BC-A4CE-48C4-BB8B-658C863BE686}" type="parTrans" cxnId="{7F7B7F78-D7F4-42B0-8456-70AD46CD68F7}">
      <dgm:prSet/>
      <dgm:spPr/>
      <dgm:t>
        <a:bodyPr/>
        <a:lstStyle/>
        <a:p>
          <a:endParaRPr lang="en-US"/>
        </a:p>
      </dgm:t>
    </dgm:pt>
    <dgm:pt modelId="{CC4C62A5-D2F5-49BE-BD86-98220CF0C1E3}" type="sibTrans" cxnId="{7F7B7F78-D7F4-42B0-8456-70AD46CD68F7}">
      <dgm:prSet/>
      <dgm:spPr/>
      <dgm:t>
        <a:bodyPr/>
        <a:lstStyle/>
        <a:p>
          <a:endParaRPr lang="en-US"/>
        </a:p>
      </dgm:t>
    </dgm:pt>
    <dgm:pt modelId="{23FF75F3-17E0-4CEA-8609-6771C8FC8910}">
      <dgm:prSet/>
      <dgm:spPr/>
      <dgm:t>
        <a:bodyPr/>
        <a:lstStyle/>
        <a:p>
          <a:r>
            <a:rPr lang="en-US"/>
            <a:t>Use best start voltage and step size for each range</a:t>
          </a:r>
        </a:p>
      </dgm:t>
    </dgm:pt>
    <dgm:pt modelId="{C03A4E67-2CCA-414E-895A-CDC622A7ABB1}" type="parTrans" cxnId="{82041688-8FE8-4787-8466-C1C249AF6CE4}">
      <dgm:prSet/>
      <dgm:spPr/>
      <dgm:t>
        <a:bodyPr/>
        <a:lstStyle/>
        <a:p>
          <a:endParaRPr lang="en-US"/>
        </a:p>
      </dgm:t>
    </dgm:pt>
    <dgm:pt modelId="{3CB00D11-71E6-42B5-8FCC-F04C3B249C83}" type="sibTrans" cxnId="{82041688-8FE8-4787-8466-C1C249AF6CE4}">
      <dgm:prSet/>
      <dgm:spPr/>
      <dgm:t>
        <a:bodyPr/>
        <a:lstStyle/>
        <a:p>
          <a:endParaRPr lang="en-US"/>
        </a:p>
      </dgm:t>
    </dgm:pt>
    <dgm:pt modelId="{06AF4C45-2C23-B247-865E-414D8A62EEB0}" type="pres">
      <dgm:prSet presAssocID="{4BA7B771-ED3E-45A1-A198-571C8642CDE1}" presName="Name0" presStyleCnt="0">
        <dgm:presLayoutVars>
          <dgm:dir/>
          <dgm:animLvl val="lvl"/>
          <dgm:resizeHandles val="exact"/>
        </dgm:presLayoutVars>
      </dgm:prSet>
      <dgm:spPr/>
    </dgm:pt>
    <dgm:pt modelId="{98233DB1-5161-5A43-B8BE-2A90D1079E13}" type="pres">
      <dgm:prSet presAssocID="{A15E5953-9D3C-4126-B172-08327906501D}" presName="boxAndChildren" presStyleCnt="0"/>
      <dgm:spPr/>
    </dgm:pt>
    <dgm:pt modelId="{012AD28F-D741-7B40-8F18-7C2DAA9AC070}" type="pres">
      <dgm:prSet presAssocID="{A15E5953-9D3C-4126-B172-08327906501D}" presName="parentTextBox" presStyleLbl="alignNode1" presStyleIdx="0" presStyleCnt="4"/>
      <dgm:spPr/>
    </dgm:pt>
    <dgm:pt modelId="{FC8AC2D9-AB7C-0C4F-A869-5FE012B76B19}" type="pres">
      <dgm:prSet presAssocID="{A15E5953-9D3C-4126-B172-08327906501D}" presName="descendantBox" presStyleLbl="bgAccFollowNode1" presStyleIdx="0" presStyleCnt="4"/>
      <dgm:spPr/>
    </dgm:pt>
    <dgm:pt modelId="{88B11D00-6067-2847-9A6D-F772C2A1CB9B}" type="pres">
      <dgm:prSet presAssocID="{80DD1F50-67D9-4A73-A18F-B793D9A95E53}" presName="sp" presStyleCnt="0"/>
      <dgm:spPr/>
    </dgm:pt>
    <dgm:pt modelId="{DEC3AFC0-A09A-CB49-BB6B-0CC2A9B2A4FD}" type="pres">
      <dgm:prSet presAssocID="{3863661A-278B-4EC2-BC3C-8585C94A308C}" presName="arrowAndChildren" presStyleCnt="0"/>
      <dgm:spPr/>
    </dgm:pt>
    <dgm:pt modelId="{896AD280-3811-9640-BAFB-AF28759C343E}" type="pres">
      <dgm:prSet presAssocID="{3863661A-278B-4EC2-BC3C-8585C94A308C}" presName="parentTextArrow" presStyleLbl="node1" presStyleIdx="0" presStyleCnt="0"/>
      <dgm:spPr/>
    </dgm:pt>
    <dgm:pt modelId="{9B132665-B349-3842-B34C-37B1E24D2147}" type="pres">
      <dgm:prSet presAssocID="{3863661A-278B-4EC2-BC3C-8585C94A308C}" presName="arrow" presStyleLbl="alignNode1" presStyleIdx="1" presStyleCnt="4"/>
      <dgm:spPr/>
    </dgm:pt>
    <dgm:pt modelId="{6295B71A-4D75-D248-BF79-3A084388888E}" type="pres">
      <dgm:prSet presAssocID="{3863661A-278B-4EC2-BC3C-8585C94A308C}" presName="descendantArrow" presStyleLbl="bgAccFollowNode1" presStyleIdx="1" presStyleCnt="4"/>
      <dgm:spPr/>
    </dgm:pt>
    <dgm:pt modelId="{0255E10C-21EF-9240-84D5-A046B3E24404}" type="pres">
      <dgm:prSet presAssocID="{A72BC18C-8998-464B-8A56-88836A2AF073}" presName="sp" presStyleCnt="0"/>
      <dgm:spPr/>
    </dgm:pt>
    <dgm:pt modelId="{E3FC1757-7A9D-C246-B0EC-9A83800AF06A}" type="pres">
      <dgm:prSet presAssocID="{F95D4468-8A0A-425D-9C8C-F4FFB63026D9}" presName="arrowAndChildren" presStyleCnt="0"/>
      <dgm:spPr/>
    </dgm:pt>
    <dgm:pt modelId="{07069A6A-2DAA-484B-894B-B46145F01E30}" type="pres">
      <dgm:prSet presAssocID="{F95D4468-8A0A-425D-9C8C-F4FFB63026D9}" presName="parentTextArrow" presStyleLbl="node1" presStyleIdx="0" presStyleCnt="0"/>
      <dgm:spPr/>
    </dgm:pt>
    <dgm:pt modelId="{1FFBDB3E-C0D1-7F4D-AAFF-B616B1CACB5F}" type="pres">
      <dgm:prSet presAssocID="{F95D4468-8A0A-425D-9C8C-F4FFB63026D9}" presName="arrow" presStyleLbl="alignNode1" presStyleIdx="2" presStyleCnt="4"/>
      <dgm:spPr/>
    </dgm:pt>
    <dgm:pt modelId="{D600E12E-1622-7847-A89E-D3DE8312EF52}" type="pres">
      <dgm:prSet presAssocID="{F95D4468-8A0A-425D-9C8C-F4FFB63026D9}" presName="descendantArrow" presStyleLbl="bgAccFollowNode1" presStyleIdx="2" presStyleCnt="4"/>
      <dgm:spPr/>
    </dgm:pt>
    <dgm:pt modelId="{E702088D-1D37-D64E-85C4-1D52A1AA1989}" type="pres">
      <dgm:prSet presAssocID="{585CBE76-A845-42D6-9FDA-80809381D2C1}" presName="sp" presStyleCnt="0"/>
      <dgm:spPr/>
    </dgm:pt>
    <dgm:pt modelId="{ED9F6B42-B90F-8640-89E9-EF6986BF9BB2}" type="pres">
      <dgm:prSet presAssocID="{6D523F52-45FE-47F8-B67E-968DEB62EF29}" presName="arrowAndChildren" presStyleCnt="0"/>
      <dgm:spPr/>
    </dgm:pt>
    <dgm:pt modelId="{99BEDD30-1779-0A40-A9D5-B57D92779283}" type="pres">
      <dgm:prSet presAssocID="{6D523F52-45FE-47F8-B67E-968DEB62EF29}" presName="parentTextArrow" presStyleLbl="node1" presStyleIdx="0" presStyleCnt="0"/>
      <dgm:spPr/>
    </dgm:pt>
    <dgm:pt modelId="{32F30E29-63FC-3343-8740-671919573DB7}" type="pres">
      <dgm:prSet presAssocID="{6D523F52-45FE-47F8-B67E-968DEB62EF29}" presName="arrow" presStyleLbl="alignNode1" presStyleIdx="3" presStyleCnt="4"/>
      <dgm:spPr/>
    </dgm:pt>
    <dgm:pt modelId="{99467EF9-6512-834A-A6F1-C15901E7FA32}" type="pres">
      <dgm:prSet presAssocID="{6D523F52-45FE-47F8-B67E-968DEB62EF29}" presName="descendantArrow" presStyleLbl="bgAccFollowNode1" presStyleIdx="3" presStyleCnt="4"/>
      <dgm:spPr/>
    </dgm:pt>
  </dgm:ptLst>
  <dgm:cxnLst>
    <dgm:cxn modelId="{46492B01-0DA6-914F-8F4F-0626E420FCCB}" type="presOf" srcId="{6D523F52-45FE-47F8-B67E-968DEB62EF29}" destId="{32F30E29-63FC-3343-8740-671919573DB7}" srcOrd="1" destOrd="0" presId="urn:microsoft.com/office/officeart/2016/7/layout/VerticalDownArrowProcess"/>
    <dgm:cxn modelId="{9EB87C05-7688-4F0E-BF2C-CB1E709343A7}" srcId="{F95D4468-8A0A-425D-9C8C-F4FFB63026D9}" destId="{07D16629-8FF9-48BF-BDFD-AC8B99F6B5B2}" srcOrd="0" destOrd="0" parTransId="{41CDD115-D67E-4EAB-9952-54F35EBB8E7B}" sibTransId="{0102FCE4-8D91-4DC0-8B6C-79CA8F3C8CF1}"/>
    <dgm:cxn modelId="{CC2FAC08-9A30-2042-88E3-96A7A5439FA8}" type="presOf" srcId="{3863661A-278B-4EC2-BC3C-8585C94A308C}" destId="{9B132665-B349-3842-B34C-37B1E24D2147}" srcOrd="1" destOrd="0" presId="urn:microsoft.com/office/officeart/2016/7/layout/VerticalDownArrowProcess"/>
    <dgm:cxn modelId="{97AB0E1B-90BA-3C45-A333-8EE2F6A8411B}" type="presOf" srcId="{A15E5953-9D3C-4126-B172-08327906501D}" destId="{012AD28F-D741-7B40-8F18-7C2DAA9AC070}" srcOrd="0" destOrd="0" presId="urn:microsoft.com/office/officeart/2016/7/layout/VerticalDownArrowProcess"/>
    <dgm:cxn modelId="{1B1A8E1D-3C8A-48B0-AFDA-3ED03820A152}" srcId="{4BA7B771-ED3E-45A1-A198-571C8642CDE1}" destId="{6D523F52-45FE-47F8-B67E-968DEB62EF29}" srcOrd="0" destOrd="0" parTransId="{B736FFFD-BCFD-4651-9D7E-9E1036A8965D}" sibTransId="{585CBE76-A845-42D6-9FDA-80809381D2C1}"/>
    <dgm:cxn modelId="{46AF5A38-0D7F-DB4B-A34F-F1BDF16DE373}" type="presOf" srcId="{3863661A-278B-4EC2-BC3C-8585C94A308C}" destId="{896AD280-3811-9640-BAFB-AF28759C343E}" srcOrd="0" destOrd="0" presId="urn:microsoft.com/office/officeart/2016/7/layout/VerticalDownArrowProcess"/>
    <dgm:cxn modelId="{A8C02A3A-FDE5-4148-B864-6382FDDE44CD}" type="presOf" srcId="{18E43A8D-1AC9-4086-AB8A-CB0DAA5985A5}" destId="{99467EF9-6512-834A-A6F1-C15901E7FA32}" srcOrd="0" destOrd="0" presId="urn:microsoft.com/office/officeart/2016/7/layout/VerticalDownArrowProcess"/>
    <dgm:cxn modelId="{C68C8D65-9125-4D92-B06B-807672533BF4}" srcId="{4BA7B771-ED3E-45A1-A198-571C8642CDE1}" destId="{F95D4468-8A0A-425D-9C8C-F4FFB63026D9}" srcOrd="1" destOrd="0" parTransId="{E06A3A57-39B9-4859-9096-94ED476B2D90}" sibTransId="{A72BC18C-8998-464B-8A56-88836A2AF073}"/>
    <dgm:cxn modelId="{D26F486E-47A1-C14D-BF68-10DB6BD40D5F}" type="presOf" srcId="{23FF75F3-17E0-4CEA-8609-6771C8FC8910}" destId="{FC8AC2D9-AB7C-0C4F-A869-5FE012B76B19}" srcOrd="0" destOrd="0" presId="urn:microsoft.com/office/officeart/2016/7/layout/VerticalDownArrowProcess"/>
    <dgm:cxn modelId="{7F7B7F78-D7F4-42B0-8456-70AD46CD68F7}" srcId="{4BA7B771-ED3E-45A1-A198-571C8642CDE1}" destId="{A15E5953-9D3C-4126-B172-08327906501D}" srcOrd="3" destOrd="0" parTransId="{0C8D19BC-A4CE-48C4-BB8B-658C863BE686}" sibTransId="{CC4C62A5-D2F5-49BE-BD86-98220CF0C1E3}"/>
    <dgm:cxn modelId="{799CE97B-B989-4847-B692-201AE2CD3B3B}" srcId="{6D523F52-45FE-47F8-B67E-968DEB62EF29}" destId="{18E43A8D-1AC9-4086-AB8A-CB0DAA5985A5}" srcOrd="0" destOrd="0" parTransId="{DEBDFCB7-1D21-467A-B2A3-DA604E78A637}" sibTransId="{A3409488-FA0E-45F9-92D3-CF018D4292E7}"/>
    <dgm:cxn modelId="{94872B82-E91A-43D3-B579-BA7B8A79CEC4}" srcId="{3863661A-278B-4EC2-BC3C-8585C94A308C}" destId="{3A7895AB-10A2-465A-A94D-1A2579162B6D}" srcOrd="0" destOrd="0" parTransId="{A76AAC5D-0029-4A7E-A9EF-AEE9DA72F23F}" sibTransId="{248C8FE6-3955-4848-B81B-91EF28194533}"/>
    <dgm:cxn modelId="{82041688-8FE8-4787-8466-C1C249AF6CE4}" srcId="{A15E5953-9D3C-4126-B172-08327906501D}" destId="{23FF75F3-17E0-4CEA-8609-6771C8FC8910}" srcOrd="0" destOrd="0" parTransId="{C03A4E67-2CCA-414E-895A-CDC622A7ABB1}" sibTransId="{3CB00D11-71E6-42B5-8FCC-F04C3B249C83}"/>
    <dgm:cxn modelId="{E1885D9B-C86C-A144-BFE2-354BF433C82E}" type="presOf" srcId="{3A7895AB-10A2-465A-A94D-1A2579162B6D}" destId="{6295B71A-4D75-D248-BF79-3A084388888E}" srcOrd="0" destOrd="0" presId="urn:microsoft.com/office/officeart/2016/7/layout/VerticalDownArrowProcess"/>
    <dgm:cxn modelId="{0ECD05C0-C2FC-784B-95A9-AF2CD93A3DC1}" type="presOf" srcId="{4BA7B771-ED3E-45A1-A198-571C8642CDE1}" destId="{06AF4C45-2C23-B247-865E-414D8A62EEB0}" srcOrd="0" destOrd="0" presId="urn:microsoft.com/office/officeart/2016/7/layout/VerticalDownArrowProcess"/>
    <dgm:cxn modelId="{A8909DCA-E4BF-EC46-AAD7-244FE604DEB2}" type="presOf" srcId="{F95D4468-8A0A-425D-9C8C-F4FFB63026D9}" destId="{1FFBDB3E-C0D1-7F4D-AAFF-B616B1CACB5F}" srcOrd="1" destOrd="0" presId="urn:microsoft.com/office/officeart/2016/7/layout/VerticalDownArrowProcess"/>
    <dgm:cxn modelId="{DF3938CB-4FD0-594E-BDB8-EEF866A87C4F}" type="presOf" srcId="{6D523F52-45FE-47F8-B67E-968DEB62EF29}" destId="{99BEDD30-1779-0A40-A9D5-B57D92779283}" srcOrd="0" destOrd="0" presId="urn:microsoft.com/office/officeart/2016/7/layout/VerticalDownArrowProcess"/>
    <dgm:cxn modelId="{D2A35CD4-9DD9-6C43-919F-2FBB53532B02}" type="presOf" srcId="{F95D4468-8A0A-425D-9C8C-F4FFB63026D9}" destId="{07069A6A-2DAA-484B-894B-B46145F01E30}" srcOrd="0" destOrd="0" presId="urn:microsoft.com/office/officeart/2016/7/layout/VerticalDownArrowProcess"/>
    <dgm:cxn modelId="{711F0CF6-72DA-CC46-B8A1-D3958413F7B9}" type="presOf" srcId="{07D16629-8FF9-48BF-BDFD-AC8B99F6B5B2}" destId="{D600E12E-1622-7847-A89E-D3DE8312EF52}" srcOrd="0" destOrd="0" presId="urn:microsoft.com/office/officeart/2016/7/layout/VerticalDownArrowProcess"/>
    <dgm:cxn modelId="{6F646EFA-2D8B-41F2-8CD3-C3B51D6A2311}" srcId="{4BA7B771-ED3E-45A1-A198-571C8642CDE1}" destId="{3863661A-278B-4EC2-BC3C-8585C94A308C}" srcOrd="2" destOrd="0" parTransId="{EE508B68-3AE5-438C-AE4C-F303C795978D}" sibTransId="{80DD1F50-67D9-4A73-A18F-B793D9A95E53}"/>
    <dgm:cxn modelId="{76DF51B1-5E74-1F43-AA1F-844AD9B0C515}" type="presParOf" srcId="{06AF4C45-2C23-B247-865E-414D8A62EEB0}" destId="{98233DB1-5161-5A43-B8BE-2A90D1079E13}" srcOrd="0" destOrd="0" presId="urn:microsoft.com/office/officeart/2016/7/layout/VerticalDownArrowProcess"/>
    <dgm:cxn modelId="{29962345-CF9C-8649-B16E-4107F6C793B1}" type="presParOf" srcId="{98233DB1-5161-5A43-B8BE-2A90D1079E13}" destId="{012AD28F-D741-7B40-8F18-7C2DAA9AC070}" srcOrd="0" destOrd="0" presId="urn:microsoft.com/office/officeart/2016/7/layout/VerticalDownArrowProcess"/>
    <dgm:cxn modelId="{C8D96B57-7DC3-A240-86ED-DD9D8CF7FC60}" type="presParOf" srcId="{98233DB1-5161-5A43-B8BE-2A90D1079E13}" destId="{FC8AC2D9-AB7C-0C4F-A869-5FE012B76B19}" srcOrd="1" destOrd="0" presId="urn:microsoft.com/office/officeart/2016/7/layout/VerticalDownArrowProcess"/>
    <dgm:cxn modelId="{FD8F371E-BE69-F34F-AF38-46B186762223}" type="presParOf" srcId="{06AF4C45-2C23-B247-865E-414D8A62EEB0}" destId="{88B11D00-6067-2847-9A6D-F772C2A1CB9B}" srcOrd="1" destOrd="0" presId="urn:microsoft.com/office/officeart/2016/7/layout/VerticalDownArrowProcess"/>
    <dgm:cxn modelId="{23AF2A56-F9EC-6942-AA9A-E67A12F2D1DC}" type="presParOf" srcId="{06AF4C45-2C23-B247-865E-414D8A62EEB0}" destId="{DEC3AFC0-A09A-CB49-BB6B-0CC2A9B2A4FD}" srcOrd="2" destOrd="0" presId="urn:microsoft.com/office/officeart/2016/7/layout/VerticalDownArrowProcess"/>
    <dgm:cxn modelId="{BA76B6C1-323D-7C45-A804-810B131B5D05}" type="presParOf" srcId="{DEC3AFC0-A09A-CB49-BB6B-0CC2A9B2A4FD}" destId="{896AD280-3811-9640-BAFB-AF28759C343E}" srcOrd="0" destOrd="0" presId="urn:microsoft.com/office/officeart/2016/7/layout/VerticalDownArrowProcess"/>
    <dgm:cxn modelId="{2B7123E1-DF37-8741-A7EA-74D856BAA66B}" type="presParOf" srcId="{DEC3AFC0-A09A-CB49-BB6B-0CC2A9B2A4FD}" destId="{9B132665-B349-3842-B34C-37B1E24D2147}" srcOrd="1" destOrd="0" presId="urn:microsoft.com/office/officeart/2016/7/layout/VerticalDownArrowProcess"/>
    <dgm:cxn modelId="{379D3F06-1A2F-FC41-A5B6-1629CBC8A13A}" type="presParOf" srcId="{DEC3AFC0-A09A-CB49-BB6B-0CC2A9B2A4FD}" destId="{6295B71A-4D75-D248-BF79-3A084388888E}" srcOrd="2" destOrd="0" presId="urn:microsoft.com/office/officeart/2016/7/layout/VerticalDownArrowProcess"/>
    <dgm:cxn modelId="{79573F5E-FEFC-A747-BC64-65E6F722A982}" type="presParOf" srcId="{06AF4C45-2C23-B247-865E-414D8A62EEB0}" destId="{0255E10C-21EF-9240-84D5-A046B3E24404}" srcOrd="3" destOrd="0" presId="urn:microsoft.com/office/officeart/2016/7/layout/VerticalDownArrowProcess"/>
    <dgm:cxn modelId="{81294797-A047-7B42-A56F-9CF73E488245}" type="presParOf" srcId="{06AF4C45-2C23-B247-865E-414D8A62EEB0}" destId="{E3FC1757-7A9D-C246-B0EC-9A83800AF06A}" srcOrd="4" destOrd="0" presId="urn:microsoft.com/office/officeart/2016/7/layout/VerticalDownArrowProcess"/>
    <dgm:cxn modelId="{490D627A-2433-F846-8DBD-46348E123396}" type="presParOf" srcId="{E3FC1757-7A9D-C246-B0EC-9A83800AF06A}" destId="{07069A6A-2DAA-484B-894B-B46145F01E30}" srcOrd="0" destOrd="0" presId="urn:microsoft.com/office/officeart/2016/7/layout/VerticalDownArrowProcess"/>
    <dgm:cxn modelId="{00E50BB0-1594-A849-B098-48BD052BA2BE}" type="presParOf" srcId="{E3FC1757-7A9D-C246-B0EC-9A83800AF06A}" destId="{1FFBDB3E-C0D1-7F4D-AAFF-B616B1CACB5F}" srcOrd="1" destOrd="0" presId="urn:microsoft.com/office/officeart/2016/7/layout/VerticalDownArrowProcess"/>
    <dgm:cxn modelId="{73F43E78-EE39-9A4E-9158-2A4EB137AD41}" type="presParOf" srcId="{E3FC1757-7A9D-C246-B0EC-9A83800AF06A}" destId="{D600E12E-1622-7847-A89E-D3DE8312EF52}" srcOrd="2" destOrd="0" presId="urn:microsoft.com/office/officeart/2016/7/layout/VerticalDownArrowProcess"/>
    <dgm:cxn modelId="{28441D3C-05A8-7E45-BDAA-66BFAF08B07B}" type="presParOf" srcId="{06AF4C45-2C23-B247-865E-414D8A62EEB0}" destId="{E702088D-1D37-D64E-85C4-1D52A1AA1989}" srcOrd="5" destOrd="0" presId="urn:microsoft.com/office/officeart/2016/7/layout/VerticalDownArrowProcess"/>
    <dgm:cxn modelId="{AB88606E-1882-834F-9604-57EA4131AB1C}" type="presParOf" srcId="{06AF4C45-2C23-B247-865E-414D8A62EEB0}" destId="{ED9F6B42-B90F-8640-89E9-EF6986BF9BB2}" srcOrd="6" destOrd="0" presId="urn:microsoft.com/office/officeart/2016/7/layout/VerticalDownArrowProcess"/>
    <dgm:cxn modelId="{72E13963-F83B-F441-AB54-0426A919C208}" type="presParOf" srcId="{ED9F6B42-B90F-8640-89E9-EF6986BF9BB2}" destId="{99BEDD30-1779-0A40-A9D5-B57D92779283}" srcOrd="0" destOrd="0" presId="urn:microsoft.com/office/officeart/2016/7/layout/VerticalDownArrowProcess"/>
    <dgm:cxn modelId="{D62AD7A4-7474-AF44-B591-1D888DF98A33}" type="presParOf" srcId="{ED9F6B42-B90F-8640-89E9-EF6986BF9BB2}" destId="{32F30E29-63FC-3343-8740-671919573DB7}" srcOrd="1" destOrd="0" presId="urn:microsoft.com/office/officeart/2016/7/layout/VerticalDownArrowProcess"/>
    <dgm:cxn modelId="{C6386DF8-39C5-D847-9897-21C194DA9942}" type="presParOf" srcId="{ED9F6B42-B90F-8640-89E9-EF6986BF9BB2}" destId="{99467EF9-6512-834A-A6F1-C15901E7FA3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F1950-B51B-413E-910C-B1CC1B73D83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F40C4A-5EF6-4C2A-9530-49EE1F347300}">
      <dgm:prSet/>
      <dgm:spPr/>
      <dgm:t>
        <a:bodyPr/>
        <a:lstStyle/>
        <a:p>
          <a:r>
            <a:rPr lang="en-US"/>
            <a:t>Pick</a:t>
          </a:r>
        </a:p>
      </dgm:t>
    </dgm:pt>
    <dgm:pt modelId="{F5346EAB-C855-49F1-817B-4C7BFB7EBA83}" type="parTrans" cxnId="{69A38F0B-BE7D-40AB-90B7-26B8250E69FC}">
      <dgm:prSet/>
      <dgm:spPr/>
      <dgm:t>
        <a:bodyPr/>
        <a:lstStyle/>
        <a:p>
          <a:endParaRPr lang="en-US"/>
        </a:p>
      </dgm:t>
    </dgm:pt>
    <dgm:pt modelId="{8C348D31-E7B6-4445-8DF4-AABC294974F2}" type="sibTrans" cxnId="{69A38F0B-BE7D-40AB-90B7-26B8250E69FC}">
      <dgm:prSet/>
      <dgm:spPr/>
      <dgm:t>
        <a:bodyPr/>
        <a:lstStyle/>
        <a:p>
          <a:endParaRPr lang="en-US"/>
        </a:p>
      </dgm:t>
    </dgm:pt>
    <dgm:pt modelId="{2A5027F0-FB51-406E-99BA-E14A3880C5E7}">
      <dgm:prSet/>
      <dgm:spPr/>
      <dgm:t>
        <a:bodyPr/>
        <a:lstStyle/>
        <a:p>
          <a:r>
            <a:rPr lang="en-US"/>
            <a:t>Pick 256 cells</a:t>
          </a:r>
        </a:p>
      </dgm:t>
    </dgm:pt>
    <dgm:pt modelId="{F046A434-30B5-4429-A4EA-012C1071DA8D}" type="parTrans" cxnId="{886FD896-ADB7-4C29-B8C6-1F698D7729C5}">
      <dgm:prSet/>
      <dgm:spPr/>
      <dgm:t>
        <a:bodyPr/>
        <a:lstStyle/>
        <a:p>
          <a:endParaRPr lang="en-US"/>
        </a:p>
      </dgm:t>
    </dgm:pt>
    <dgm:pt modelId="{611A92AC-0A3D-4CEF-B096-93B48B2F1ABC}" type="sibTrans" cxnId="{886FD896-ADB7-4C29-B8C6-1F698D7729C5}">
      <dgm:prSet/>
      <dgm:spPr/>
      <dgm:t>
        <a:bodyPr/>
        <a:lstStyle/>
        <a:p>
          <a:endParaRPr lang="en-US"/>
        </a:p>
      </dgm:t>
    </dgm:pt>
    <dgm:pt modelId="{E54CA83B-B0E0-4997-81A1-F6BF110447DA}">
      <dgm:prSet/>
      <dgm:spPr/>
      <dgm:t>
        <a:bodyPr/>
        <a:lstStyle/>
        <a:p>
          <a:r>
            <a:rPr lang="en-US"/>
            <a:t>Sweep</a:t>
          </a:r>
        </a:p>
      </dgm:t>
    </dgm:pt>
    <dgm:pt modelId="{C85C99C5-0FEA-4D7C-92D8-B445C7919403}" type="parTrans" cxnId="{B0C9D52D-2970-4F5C-9012-0E9671C127D5}">
      <dgm:prSet/>
      <dgm:spPr/>
      <dgm:t>
        <a:bodyPr/>
        <a:lstStyle/>
        <a:p>
          <a:endParaRPr lang="en-US"/>
        </a:p>
      </dgm:t>
    </dgm:pt>
    <dgm:pt modelId="{F44B723F-23D9-450F-9429-8F18AE405D5F}" type="sibTrans" cxnId="{B0C9D52D-2970-4F5C-9012-0E9671C127D5}">
      <dgm:prSet/>
      <dgm:spPr/>
      <dgm:t>
        <a:bodyPr/>
        <a:lstStyle/>
        <a:p>
          <a:endParaRPr lang="en-US"/>
        </a:p>
      </dgm:t>
    </dgm:pt>
    <dgm:pt modelId="{40FCB4DB-9339-43CA-B44D-81A3440AB5D9}">
      <dgm:prSet/>
      <dgm:spPr/>
      <dgm:t>
        <a:bodyPr/>
        <a:lstStyle/>
        <a:p>
          <a:r>
            <a:rPr lang="en-US"/>
            <a:t>Sweep step size from 0.01V to 0.7V in steps of 0.01V</a:t>
          </a:r>
        </a:p>
      </dgm:t>
    </dgm:pt>
    <dgm:pt modelId="{5CEE6C56-C008-486A-96DA-E020ABC9EEB5}" type="parTrans" cxnId="{A4060048-CDC5-486F-95F6-AFF776A5DD7B}">
      <dgm:prSet/>
      <dgm:spPr/>
      <dgm:t>
        <a:bodyPr/>
        <a:lstStyle/>
        <a:p>
          <a:endParaRPr lang="en-US"/>
        </a:p>
      </dgm:t>
    </dgm:pt>
    <dgm:pt modelId="{1FFEFE4B-2A6C-40E7-A303-11565C2B909D}" type="sibTrans" cxnId="{A4060048-CDC5-486F-95F6-AFF776A5DD7B}">
      <dgm:prSet/>
      <dgm:spPr/>
      <dgm:t>
        <a:bodyPr/>
        <a:lstStyle/>
        <a:p>
          <a:endParaRPr lang="en-US"/>
        </a:p>
      </dgm:t>
    </dgm:pt>
    <dgm:pt modelId="{99C03467-944E-4ABC-B6DF-B15F03454915}">
      <dgm:prSet/>
      <dgm:spPr/>
      <dgm:t>
        <a:bodyPr/>
        <a:lstStyle/>
        <a:p>
          <a:r>
            <a:rPr lang="en-US"/>
            <a:t>Use</a:t>
          </a:r>
        </a:p>
      </dgm:t>
    </dgm:pt>
    <dgm:pt modelId="{A8B25486-21F6-4AC8-933F-86A3F39A4E52}" type="parTrans" cxnId="{8087C7B4-B12F-43FC-9173-E43306996457}">
      <dgm:prSet/>
      <dgm:spPr/>
      <dgm:t>
        <a:bodyPr/>
        <a:lstStyle/>
        <a:p>
          <a:endParaRPr lang="en-US"/>
        </a:p>
      </dgm:t>
    </dgm:pt>
    <dgm:pt modelId="{F9234C35-3C19-466D-9934-2A0F20FFE5B5}" type="sibTrans" cxnId="{8087C7B4-B12F-43FC-9173-E43306996457}">
      <dgm:prSet/>
      <dgm:spPr/>
      <dgm:t>
        <a:bodyPr/>
        <a:lstStyle/>
        <a:p>
          <a:endParaRPr lang="en-US"/>
        </a:p>
      </dgm:t>
    </dgm:pt>
    <dgm:pt modelId="{C628C945-7A3C-4AFD-9B82-0C841E5679CA}">
      <dgm:prSet/>
      <dgm:spPr/>
      <dgm:t>
        <a:bodyPr/>
        <a:lstStyle/>
        <a:p>
          <a:r>
            <a:rPr lang="en-US"/>
            <a:t>Use best start voltage and step size for each range</a:t>
          </a:r>
        </a:p>
      </dgm:t>
    </dgm:pt>
    <dgm:pt modelId="{91962395-A696-46E4-94B4-7002107602C0}" type="parTrans" cxnId="{58333056-6DFF-473D-9215-C5EF2FC4D885}">
      <dgm:prSet/>
      <dgm:spPr/>
      <dgm:t>
        <a:bodyPr/>
        <a:lstStyle/>
        <a:p>
          <a:endParaRPr lang="en-US"/>
        </a:p>
      </dgm:t>
    </dgm:pt>
    <dgm:pt modelId="{B21DFB13-CE94-495A-A54C-5612681D1102}" type="sibTrans" cxnId="{58333056-6DFF-473D-9215-C5EF2FC4D885}">
      <dgm:prSet/>
      <dgm:spPr/>
      <dgm:t>
        <a:bodyPr/>
        <a:lstStyle/>
        <a:p>
          <a:endParaRPr lang="en-US"/>
        </a:p>
      </dgm:t>
    </dgm:pt>
    <dgm:pt modelId="{A1336252-044F-C540-8A0F-92BADE811A69}" type="pres">
      <dgm:prSet presAssocID="{4FFF1950-B51B-413E-910C-B1CC1B73D83E}" presName="Name0" presStyleCnt="0">
        <dgm:presLayoutVars>
          <dgm:dir/>
          <dgm:animLvl val="lvl"/>
          <dgm:resizeHandles val="exact"/>
        </dgm:presLayoutVars>
      </dgm:prSet>
      <dgm:spPr/>
    </dgm:pt>
    <dgm:pt modelId="{2E5AA851-E262-1641-86E5-074CD38EAB77}" type="pres">
      <dgm:prSet presAssocID="{99C03467-944E-4ABC-B6DF-B15F03454915}" presName="boxAndChildren" presStyleCnt="0"/>
      <dgm:spPr/>
    </dgm:pt>
    <dgm:pt modelId="{8694FC3C-13B1-C84B-A89D-79F850BCFC18}" type="pres">
      <dgm:prSet presAssocID="{99C03467-944E-4ABC-B6DF-B15F03454915}" presName="parentTextBox" presStyleLbl="alignNode1" presStyleIdx="0" presStyleCnt="3"/>
      <dgm:spPr/>
    </dgm:pt>
    <dgm:pt modelId="{A6653061-E532-6342-A9E1-62EF6AF5C198}" type="pres">
      <dgm:prSet presAssocID="{99C03467-944E-4ABC-B6DF-B15F03454915}" presName="descendantBox" presStyleLbl="bgAccFollowNode1" presStyleIdx="0" presStyleCnt="3"/>
      <dgm:spPr/>
    </dgm:pt>
    <dgm:pt modelId="{1EC836FC-F37C-9E4B-85F5-30C0FB88AB75}" type="pres">
      <dgm:prSet presAssocID="{F44B723F-23D9-450F-9429-8F18AE405D5F}" presName="sp" presStyleCnt="0"/>
      <dgm:spPr/>
    </dgm:pt>
    <dgm:pt modelId="{A67EED50-4065-1D46-BBC6-17DD822D3959}" type="pres">
      <dgm:prSet presAssocID="{E54CA83B-B0E0-4997-81A1-F6BF110447DA}" presName="arrowAndChildren" presStyleCnt="0"/>
      <dgm:spPr/>
    </dgm:pt>
    <dgm:pt modelId="{7B2BE1F7-D2F7-7E49-8457-F51069B93C9D}" type="pres">
      <dgm:prSet presAssocID="{E54CA83B-B0E0-4997-81A1-F6BF110447DA}" presName="parentTextArrow" presStyleLbl="node1" presStyleIdx="0" presStyleCnt="0"/>
      <dgm:spPr/>
    </dgm:pt>
    <dgm:pt modelId="{6795D322-A001-0F4A-B517-5C2657C150A4}" type="pres">
      <dgm:prSet presAssocID="{E54CA83B-B0E0-4997-81A1-F6BF110447DA}" presName="arrow" presStyleLbl="alignNode1" presStyleIdx="1" presStyleCnt="3"/>
      <dgm:spPr/>
    </dgm:pt>
    <dgm:pt modelId="{EA7EF580-2E22-0D48-80EC-AA670B75B9F4}" type="pres">
      <dgm:prSet presAssocID="{E54CA83B-B0E0-4997-81A1-F6BF110447DA}" presName="descendantArrow" presStyleLbl="bgAccFollowNode1" presStyleIdx="1" presStyleCnt="3"/>
      <dgm:spPr/>
    </dgm:pt>
    <dgm:pt modelId="{A89EAF7F-1862-D34F-A32C-36BB9917E5BF}" type="pres">
      <dgm:prSet presAssocID="{8C348D31-E7B6-4445-8DF4-AABC294974F2}" presName="sp" presStyleCnt="0"/>
      <dgm:spPr/>
    </dgm:pt>
    <dgm:pt modelId="{8100D661-AC89-344A-BD32-53601AC094E7}" type="pres">
      <dgm:prSet presAssocID="{56F40C4A-5EF6-4C2A-9530-49EE1F347300}" presName="arrowAndChildren" presStyleCnt="0"/>
      <dgm:spPr/>
    </dgm:pt>
    <dgm:pt modelId="{9F88642B-73B2-3942-9849-ADF2F6C6CCC5}" type="pres">
      <dgm:prSet presAssocID="{56F40C4A-5EF6-4C2A-9530-49EE1F347300}" presName="parentTextArrow" presStyleLbl="node1" presStyleIdx="0" presStyleCnt="0"/>
      <dgm:spPr/>
    </dgm:pt>
    <dgm:pt modelId="{19F2A137-F141-BF42-9124-5B7474A24A6A}" type="pres">
      <dgm:prSet presAssocID="{56F40C4A-5EF6-4C2A-9530-49EE1F347300}" presName="arrow" presStyleLbl="alignNode1" presStyleIdx="2" presStyleCnt="3"/>
      <dgm:spPr/>
    </dgm:pt>
    <dgm:pt modelId="{FE3058EE-3F82-114D-B01C-0862983F7241}" type="pres">
      <dgm:prSet presAssocID="{56F40C4A-5EF6-4C2A-9530-49EE1F347300}" presName="descendantArrow" presStyleLbl="bgAccFollowNode1" presStyleIdx="2" presStyleCnt="3"/>
      <dgm:spPr/>
    </dgm:pt>
  </dgm:ptLst>
  <dgm:cxnLst>
    <dgm:cxn modelId="{69A38F0B-BE7D-40AB-90B7-26B8250E69FC}" srcId="{4FFF1950-B51B-413E-910C-B1CC1B73D83E}" destId="{56F40C4A-5EF6-4C2A-9530-49EE1F347300}" srcOrd="0" destOrd="0" parTransId="{F5346EAB-C855-49F1-817B-4C7BFB7EBA83}" sibTransId="{8C348D31-E7B6-4445-8DF4-AABC294974F2}"/>
    <dgm:cxn modelId="{14EE9B14-6BA8-A245-8412-2CB3425BFD27}" type="presOf" srcId="{40FCB4DB-9339-43CA-B44D-81A3440AB5D9}" destId="{EA7EF580-2E22-0D48-80EC-AA670B75B9F4}" srcOrd="0" destOrd="0" presId="urn:microsoft.com/office/officeart/2016/7/layout/VerticalDownArrowProcess"/>
    <dgm:cxn modelId="{D8991B1C-65C0-E94E-866A-633B15B5D5D3}" type="presOf" srcId="{C628C945-7A3C-4AFD-9B82-0C841E5679CA}" destId="{A6653061-E532-6342-A9E1-62EF6AF5C198}" srcOrd="0" destOrd="0" presId="urn:microsoft.com/office/officeart/2016/7/layout/VerticalDownArrowProcess"/>
    <dgm:cxn modelId="{B0C9D52D-2970-4F5C-9012-0E9671C127D5}" srcId="{4FFF1950-B51B-413E-910C-B1CC1B73D83E}" destId="{E54CA83B-B0E0-4997-81A1-F6BF110447DA}" srcOrd="1" destOrd="0" parTransId="{C85C99C5-0FEA-4D7C-92D8-B445C7919403}" sibTransId="{F44B723F-23D9-450F-9429-8F18AE405D5F}"/>
    <dgm:cxn modelId="{0DB4FA34-BFCC-BD47-B794-E346973E36B9}" type="presOf" srcId="{E54CA83B-B0E0-4997-81A1-F6BF110447DA}" destId="{6795D322-A001-0F4A-B517-5C2657C150A4}" srcOrd="1" destOrd="0" presId="urn:microsoft.com/office/officeart/2016/7/layout/VerticalDownArrowProcess"/>
    <dgm:cxn modelId="{A4060048-CDC5-486F-95F6-AFF776A5DD7B}" srcId="{E54CA83B-B0E0-4997-81A1-F6BF110447DA}" destId="{40FCB4DB-9339-43CA-B44D-81A3440AB5D9}" srcOrd="0" destOrd="0" parTransId="{5CEE6C56-C008-486A-96DA-E020ABC9EEB5}" sibTransId="{1FFEFE4B-2A6C-40E7-A303-11565C2B909D}"/>
    <dgm:cxn modelId="{2A1BFF4E-79DA-A94D-91CC-9996E726ABCF}" type="presOf" srcId="{99C03467-944E-4ABC-B6DF-B15F03454915}" destId="{8694FC3C-13B1-C84B-A89D-79F850BCFC18}" srcOrd="0" destOrd="0" presId="urn:microsoft.com/office/officeart/2016/7/layout/VerticalDownArrowProcess"/>
    <dgm:cxn modelId="{55A91D54-1F21-0947-9DC1-DDCDA6A30C82}" type="presOf" srcId="{2A5027F0-FB51-406E-99BA-E14A3880C5E7}" destId="{FE3058EE-3F82-114D-B01C-0862983F7241}" srcOrd="0" destOrd="0" presId="urn:microsoft.com/office/officeart/2016/7/layout/VerticalDownArrowProcess"/>
    <dgm:cxn modelId="{58333056-6DFF-473D-9215-C5EF2FC4D885}" srcId="{99C03467-944E-4ABC-B6DF-B15F03454915}" destId="{C628C945-7A3C-4AFD-9B82-0C841E5679CA}" srcOrd="0" destOrd="0" parTransId="{91962395-A696-46E4-94B4-7002107602C0}" sibTransId="{B21DFB13-CE94-495A-A54C-5612681D1102}"/>
    <dgm:cxn modelId="{886FD896-ADB7-4C29-B8C6-1F698D7729C5}" srcId="{56F40C4A-5EF6-4C2A-9530-49EE1F347300}" destId="{2A5027F0-FB51-406E-99BA-E14A3880C5E7}" srcOrd="0" destOrd="0" parTransId="{F046A434-30B5-4429-A4EA-012C1071DA8D}" sibTransId="{611A92AC-0A3D-4CEF-B096-93B48B2F1ABC}"/>
    <dgm:cxn modelId="{B35F9C9A-3913-B54E-A625-707931399EB9}" type="presOf" srcId="{56F40C4A-5EF6-4C2A-9530-49EE1F347300}" destId="{9F88642B-73B2-3942-9849-ADF2F6C6CCC5}" srcOrd="0" destOrd="0" presId="urn:microsoft.com/office/officeart/2016/7/layout/VerticalDownArrowProcess"/>
    <dgm:cxn modelId="{018689AD-9CA8-5745-A7B9-A95322280498}" type="presOf" srcId="{4FFF1950-B51B-413E-910C-B1CC1B73D83E}" destId="{A1336252-044F-C540-8A0F-92BADE811A69}" srcOrd="0" destOrd="0" presId="urn:microsoft.com/office/officeart/2016/7/layout/VerticalDownArrowProcess"/>
    <dgm:cxn modelId="{2FBE97AF-8117-A945-A5F7-1FE2A48A0800}" type="presOf" srcId="{E54CA83B-B0E0-4997-81A1-F6BF110447DA}" destId="{7B2BE1F7-D2F7-7E49-8457-F51069B93C9D}" srcOrd="0" destOrd="0" presId="urn:microsoft.com/office/officeart/2016/7/layout/VerticalDownArrowProcess"/>
    <dgm:cxn modelId="{8087C7B4-B12F-43FC-9173-E43306996457}" srcId="{4FFF1950-B51B-413E-910C-B1CC1B73D83E}" destId="{99C03467-944E-4ABC-B6DF-B15F03454915}" srcOrd="2" destOrd="0" parTransId="{A8B25486-21F6-4AC8-933F-86A3F39A4E52}" sibTransId="{F9234C35-3C19-466D-9934-2A0F20FFE5B5}"/>
    <dgm:cxn modelId="{2153FFC2-94F4-0C46-850C-DF7C0233DE43}" type="presOf" srcId="{56F40C4A-5EF6-4C2A-9530-49EE1F347300}" destId="{19F2A137-F141-BF42-9124-5B7474A24A6A}" srcOrd="1" destOrd="0" presId="urn:microsoft.com/office/officeart/2016/7/layout/VerticalDownArrowProcess"/>
    <dgm:cxn modelId="{08B70D7B-65AB-B044-A6C5-A23282FD56EB}" type="presParOf" srcId="{A1336252-044F-C540-8A0F-92BADE811A69}" destId="{2E5AA851-E262-1641-86E5-074CD38EAB77}" srcOrd="0" destOrd="0" presId="urn:microsoft.com/office/officeart/2016/7/layout/VerticalDownArrowProcess"/>
    <dgm:cxn modelId="{90E5B41D-3D7E-5E4C-A7F6-9618080A2BEB}" type="presParOf" srcId="{2E5AA851-E262-1641-86E5-074CD38EAB77}" destId="{8694FC3C-13B1-C84B-A89D-79F850BCFC18}" srcOrd="0" destOrd="0" presId="urn:microsoft.com/office/officeart/2016/7/layout/VerticalDownArrowProcess"/>
    <dgm:cxn modelId="{FC93774C-5AEF-6D42-B4CD-F609F8107E5A}" type="presParOf" srcId="{2E5AA851-E262-1641-86E5-074CD38EAB77}" destId="{A6653061-E532-6342-A9E1-62EF6AF5C198}" srcOrd="1" destOrd="0" presId="urn:microsoft.com/office/officeart/2016/7/layout/VerticalDownArrowProcess"/>
    <dgm:cxn modelId="{820EDEF3-CDD4-F144-AE54-218A335B5008}" type="presParOf" srcId="{A1336252-044F-C540-8A0F-92BADE811A69}" destId="{1EC836FC-F37C-9E4B-85F5-30C0FB88AB75}" srcOrd="1" destOrd="0" presId="urn:microsoft.com/office/officeart/2016/7/layout/VerticalDownArrowProcess"/>
    <dgm:cxn modelId="{E10FF1E2-429D-9A4B-851F-849016C131BE}" type="presParOf" srcId="{A1336252-044F-C540-8A0F-92BADE811A69}" destId="{A67EED50-4065-1D46-BBC6-17DD822D3959}" srcOrd="2" destOrd="0" presId="urn:microsoft.com/office/officeart/2016/7/layout/VerticalDownArrowProcess"/>
    <dgm:cxn modelId="{4FB1A587-AC53-7442-9CB4-D35BA3364DFE}" type="presParOf" srcId="{A67EED50-4065-1D46-BBC6-17DD822D3959}" destId="{7B2BE1F7-D2F7-7E49-8457-F51069B93C9D}" srcOrd="0" destOrd="0" presId="urn:microsoft.com/office/officeart/2016/7/layout/VerticalDownArrowProcess"/>
    <dgm:cxn modelId="{0DE38070-CC01-3C45-9992-2DCE045BB2F2}" type="presParOf" srcId="{A67EED50-4065-1D46-BBC6-17DD822D3959}" destId="{6795D322-A001-0F4A-B517-5C2657C150A4}" srcOrd="1" destOrd="0" presId="urn:microsoft.com/office/officeart/2016/7/layout/VerticalDownArrowProcess"/>
    <dgm:cxn modelId="{A0090E44-E4F8-F849-9EF6-3B335AB79D08}" type="presParOf" srcId="{A67EED50-4065-1D46-BBC6-17DD822D3959}" destId="{EA7EF580-2E22-0D48-80EC-AA670B75B9F4}" srcOrd="2" destOrd="0" presId="urn:microsoft.com/office/officeart/2016/7/layout/VerticalDownArrowProcess"/>
    <dgm:cxn modelId="{2FFEE9BA-11CC-6A49-834E-CC44BCEE60BD}" type="presParOf" srcId="{A1336252-044F-C540-8A0F-92BADE811A69}" destId="{A89EAF7F-1862-D34F-A32C-36BB9917E5BF}" srcOrd="3" destOrd="0" presId="urn:microsoft.com/office/officeart/2016/7/layout/VerticalDownArrowProcess"/>
    <dgm:cxn modelId="{D5F0256C-E2E8-B84D-A98B-2EE6260B3962}" type="presParOf" srcId="{A1336252-044F-C540-8A0F-92BADE811A69}" destId="{8100D661-AC89-344A-BD32-53601AC094E7}" srcOrd="4" destOrd="0" presId="urn:microsoft.com/office/officeart/2016/7/layout/VerticalDownArrowProcess"/>
    <dgm:cxn modelId="{8AD121BA-AF42-0241-8C82-2500ADE9C7BE}" type="presParOf" srcId="{8100D661-AC89-344A-BD32-53601AC094E7}" destId="{9F88642B-73B2-3942-9849-ADF2F6C6CCC5}" srcOrd="0" destOrd="0" presId="urn:microsoft.com/office/officeart/2016/7/layout/VerticalDownArrowProcess"/>
    <dgm:cxn modelId="{F70DBCE3-03CC-574F-AD92-963E18A2F61E}" type="presParOf" srcId="{8100D661-AC89-344A-BD32-53601AC094E7}" destId="{19F2A137-F141-BF42-9124-5B7474A24A6A}" srcOrd="1" destOrd="0" presId="urn:microsoft.com/office/officeart/2016/7/layout/VerticalDownArrowProcess"/>
    <dgm:cxn modelId="{377ABA5B-C96A-0043-A464-010C41E14B06}" type="presParOf" srcId="{8100D661-AC89-344A-BD32-53601AC094E7}" destId="{FE3058EE-3F82-114D-B01C-0862983F724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4549-29AE-454D-8A60-F3C3528B9C47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2CC4B-7856-4E21-A198-64778B93986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3F9C-D5EF-430C-8424-09F1A2147228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 optimization plots</a:t>
          </a:r>
        </a:p>
      </dsp:txBody>
      <dsp:txXfrm>
        <a:off x="1432649" y="2447"/>
        <a:ext cx="5156041" cy="1240389"/>
      </dsp:txXfrm>
    </dsp:sp>
    <dsp:sp modelId="{D43625E1-CF02-4C9C-B077-FCC8DC3E3300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F9986-36E7-439D-B05F-70C87C8B718C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3321B-7CA0-4574-9C09-9A909D31DA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 optimization plots</a:t>
          </a:r>
        </a:p>
      </dsp:txBody>
      <dsp:txXfrm>
        <a:off x="1432649" y="1552933"/>
        <a:ext cx="5156041" cy="1240389"/>
      </dsp:txXfrm>
    </dsp:sp>
    <dsp:sp modelId="{6444F321-473C-41E0-85C1-0281271FAAB1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13E9-6437-4FF2-BC16-6EA1EF76B394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D2B5-E556-454B-A445-B0BE62633C4B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for Rcmin/Rcmax</a:t>
          </a:r>
        </a:p>
      </dsp:txBody>
      <dsp:txXfrm>
        <a:off x="1432649" y="3103420"/>
        <a:ext cx="5156041" cy="1240389"/>
      </dsp:txXfrm>
    </dsp:sp>
    <dsp:sp modelId="{40D8CA6A-715B-403D-BB24-087B2BE879C4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4DC75-266E-47C0-8654-073ACCAFA261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5DE5F-A393-44CA-B973-4D0BA760969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Paper Edits</a:t>
          </a: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AD28F-D741-7B40-8F18-7C2DAA9AC070}">
      <dsp:nvSpPr>
        <dsp:cNvPr id="0" name=""/>
        <dsp:cNvSpPr/>
      </dsp:nvSpPr>
      <dsp:spPr>
        <a:xfrm>
          <a:off x="0" y="4836606"/>
          <a:ext cx="1647172" cy="10581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836606"/>
        <a:ext cx="1647172" cy="1058131"/>
      </dsp:txXfrm>
    </dsp:sp>
    <dsp:sp modelId="{FC8AC2D9-AB7C-0C4F-A869-5FE012B76B19}">
      <dsp:nvSpPr>
        <dsp:cNvPr id="0" name=""/>
        <dsp:cNvSpPr/>
      </dsp:nvSpPr>
      <dsp:spPr>
        <a:xfrm>
          <a:off x="1647172" y="4836606"/>
          <a:ext cx="4941518" cy="1058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best start voltage and step size for each range</a:t>
          </a:r>
        </a:p>
      </dsp:txBody>
      <dsp:txXfrm>
        <a:off x="1647172" y="4836606"/>
        <a:ext cx="4941518" cy="1058131"/>
      </dsp:txXfrm>
    </dsp:sp>
    <dsp:sp modelId="{9B132665-B349-3842-B34C-37B1E24D2147}">
      <dsp:nvSpPr>
        <dsp:cNvPr id="0" name=""/>
        <dsp:cNvSpPr/>
      </dsp:nvSpPr>
      <dsp:spPr>
        <a:xfrm rot="10800000">
          <a:off x="0" y="3225072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3225072"/>
        <a:ext cx="1647172" cy="1057813"/>
      </dsp:txXfrm>
    </dsp:sp>
    <dsp:sp modelId="{6295B71A-4D75-D248-BF79-3A084388888E}">
      <dsp:nvSpPr>
        <dsp:cNvPr id="0" name=""/>
        <dsp:cNvSpPr/>
      </dsp:nvSpPr>
      <dsp:spPr>
        <a:xfrm>
          <a:off x="1647172" y="3225072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step size from 0.01V to 0.15V in steps of 0.01V</a:t>
          </a:r>
        </a:p>
      </dsp:txBody>
      <dsp:txXfrm>
        <a:off x="1647172" y="3225072"/>
        <a:ext cx="4941518" cy="1057813"/>
      </dsp:txXfrm>
    </dsp:sp>
    <dsp:sp modelId="{1FFBDB3E-C0D1-7F4D-AAFF-B616B1CACB5F}">
      <dsp:nvSpPr>
        <dsp:cNvPr id="0" name=""/>
        <dsp:cNvSpPr/>
      </dsp:nvSpPr>
      <dsp:spPr>
        <a:xfrm rot="10800000">
          <a:off x="0" y="1613538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1613538"/>
        <a:ext cx="1647172" cy="1057813"/>
      </dsp:txXfrm>
    </dsp:sp>
    <dsp:sp modelId="{D600E12E-1622-7847-A89E-D3DE8312EF52}">
      <dsp:nvSpPr>
        <dsp:cNvPr id="0" name=""/>
        <dsp:cNvSpPr/>
      </dsp:nvSpPr>
      <dsp:spPr>
        <a:xfrm>
          <a:off x="1647172" y="1613538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Sweep start voltage from 0V to 2V in steps of 0.2V</a:t>
          </a:r>
        </a:p>
      </dsp:txBody>
      <dsp:txXfrm>
        <a:off x="1647172" y="1613538"/>
        <a:ext cx="4941518" cy="1057813"/>
      </dsp:txXfrm>
    </dsp:sp>
    <dsp:sp modelId="{32F30E29-63FC-3343-8740-671919573DB7}">
      <dsp:nvSpPr>
        <dsp:cNvPr id="0" name=""/>
        <dsp:cNvSpPr/>
      </dsp:nvSpPr>
      <dsp:spPr>
        <a:xfrm rot="10800000">
          <a:off x="0" y="2004"/>
          <a:ext cx="1647172" cy="16274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Pick</a:t>
          </a:r>
        </a:p>
      </dsp:txBody>
      <dsp:txXfrm rot="-10800000">
        <a:off x="0" y="2004"/>
        <a:ext cx="1647172" cy="1057813"/>
      </dsp:txXfrm>
    </dsp:sp>
    <dsp:sp modelId="{99467EF9-6512-834A-A6F1-C15901E7FA32}">
      <dsp:nvSpPr>
        <dsp:cNvPr id="0" name=""/>
        <dsp:cNvSpPr/>
      </dsp:nvSpPr>
      <dsp:spPr>
        <a:xfrm>
          <a:off x="1647172" y="2004"/>
          <a:ext cx="4941518" cy="1057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241300" rIns="100237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 256 cells</a:t>
          </a:r>
        </a:p>
      </dsp:txBody>
      <dsp:txXfrm>
        <a:off x="1647172" y="2004"/>
        <a:ext cx="4941518" cy="1057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FC3C-13B1-C84B-A89D-79F850BCFC18}">
      <dsp:nvSpPr>
        <dsp:cNvPr id="0" name=""/>
        <dsp:cNvSpPr/>
      </dsp:nvSpPr>
      <dsp:spPr>
        <a:xfrm>
          <a:off x="0" y="4438790"/>
          <a:ext cx="1647172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438790"/>
        <a:ext cx="1647172" cy="1456910"/>
      </dsp:txXfrm>
    </dsp:sp>
    <dsp:sp modelId="{A6653061-E532-6342-A9E1-62EF6AF5C198}">
      <dsp:nvSpPr>
        <dsp:cNvPr id="0" name=""/>
        <dsp:cNvSpPr/>
      </dsp:nvSpPr>
      <dsp:spPr>
        <a:xfrm>
          <a:off x="1647172" y="4438790"/>
          <a:ext cx="4941518" cy="1456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best start voltage and step size for each range</a:t>
          </a:r>
        </a:p>
      </dsp:txBody>
      <dsp:txXfrm>
        <a:off x="1647172" y="4438790"/>
        <a:ext cx="4941518" cy="1456910"/>
      </dsp:txXfrm>
    </dsp:sp>
    <dsp:sp modelId="{6795D322-A001-0F4A-B517-5C2657C150A4}">
      <dsp:nvSpPr>
        <dsp:cNvPr id="0" name=""/>
        <dsp:cNvSpPr/>
      </dsp:nvSpPr>
      <dsp:spPr>
        <a:xfrm rot="10800000">
          <a:off x="0" y="2219916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Sweep</a:t>
          </a:r>
        </a:p>
      </dsp:txBody>
      <dsp:txXfrm rot="-10800000">
        <a:off x="0" y="2219916"/>
        <a:ext cx="1647172" cy="1456473"/>
      </dsp:txXfrm>
    </dsp:sp>
    <dsp:sp modelId="{EA7EF580-2E22-0D48-80EC-AA670B75B9F4}">
      <dsp:nvSpPr>
        <dsp:cNvPr id="0" name=""/>
        <dsp:cNvSpPr/>
      </dsp:nvSpPr>
      <dsp:spPr>
        <a:xfrm>
          <a:off x="1647172" y="2219916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Sweep step size from 0.01V to 0.7V in steps of 0.01V</a:t>
          </a:r>
        </a:p>
      </dsp:txBody>
      <dsp:txXfrm>
        <a:off x="1647172" y="2219916"/>
        <a:ext cx="4941518" cy="1456473"/>
      </dsp:txXfrm>
    </dsp:sp>
    <dsp:sp modelId="{19F2A137-F141-BF42-9124-5B7474A24A6A}">
      <dsp:nvSpPr>
        <dsp:cNvPr id="0" name=""/>
        <dsp:cNvSpPr/>
      </dsp:nvSpPr>
      <dsp:spPr>
        <a:xfrm rot="10800000">
          <a:off x="0" y="1042"/>
          <a:ext cx="1647172" cy="22407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47" tIns="256032" rIns="11714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Pick</a:t>
          </a:r>
        </a:p>
      </dsp:txBody>
      <dsp:txXfrm rot="-10800000">
        <a:off x="0" y="1042"/>
        <a:ext cx="1647172" cy="1456473"/>
      </dsp:txXfrm>
    </dsp:sp>
    <dsp:sp modelId="{FE3058EE-3F82-114D-B01C-0862983F7241}">
      <dsp:nvSpPr>
        <dsp:cNvPr id="0" name=""/>
        <dsp:cNvSpPr/>
      </dsp:nvSpPr>
      <dsp:spPr>
        <a:xfrm>
          <a:off x="1647172" y="1042"/>
          <a:ext cx="4941518" cy="145647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37" tIns="304800" rIns="1002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Pick 256 cells</a:t>
          </a:r>
        </a:p>
      </dsp:txBody>
      <dsp:txXfrm>
        <a:off x="1647172" y="1042"/>
        <a:ext cx="4941518" cy="1456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9662-3B98-F946-B8A2-2F97ACE8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EAD5-B592-854E-B3F6-EF57CA7B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C7AA-5C46-3B44-A70D-5E76D88D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8C6-654A-8F49-82E7-E138443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A69E-D2A2-2A47-A9F8-940C607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711-EBC1-F544-A2E8-92CD371E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8FB3-73B9-4D46-BCAE-E5D6131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2759-CD8E-E24A-A7F2-1ABDA481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A6B9-260C-A346-ABEF-A5CA643B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66C5-CB2A-F748-931C-E5A903CE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AD5E7-43F7-D34A-A369-E380B5BB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80532-1CB8-604F-962A-DF4CD16C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309A-9387-7B47-90C1-052CA35E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7E85-35E7-0D48-9152-4B4F6AA1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7629-793D-E144-A3C2-6EC0251E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72E-0454-A84E-B511-14CC07D2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926-C5D3-4346-93E1-09DF200C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10BA-410C-7243-83E3-5D78501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0887-0193-F74B-879C-2B4E8C3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77AB-8275-494A-9A1F-4E2A2A3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D23-66FC-F44B-91B3-698466A9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8EFA-8D4E-AD40-B680-21F92817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EE58-4510-5140-B118-61BE8D5D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16BE-B170-C440-BD01-087A70D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6526-78FB-ED49-BD6A-E43D74ED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C8D-F0C7-F240-B147-3509C49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41CA-64EA-9948-A322-D495519A3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1B89-046E-144D-A235-5E15B90C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7D9A-5240-4A40-BBEA-33CBDF77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8784-997E-CD4D-A627-825B2C6F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BABF-119A-4245-935D-B06EA668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87FF-B2B1-2840-87EC-744E5913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6191-3673-5549-893B-866A4FA5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720AF-37F6-B444-AD9E-9394ABE7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A4AFB-4778-554E-93D9-866E6738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32E2F-1903-0A4D-92E8-888C3F104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A96DF-563D-1A4D-9C98-23C7DE2A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F227E-BB20-1E42-9900-5FC6D8A0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DEF51-B05A-4047-804B-8E0F909A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AC3-FA7C-204E-B572-75AC595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45DE-E268-BD4E-B800-63739542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A471-7CD3-654F-895D-BFC2092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39DC9-A778-194A-A341-4040ACB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5DF0E-B694-BF42-8C03-A4FB0847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2B516-CBDF-D04C-97C2-17F906AB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E3BE-15FF-094D-A3FD-8AD25C03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28D4-9E1B-6248-856A-EA7263B5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707F-13DA-6640-9ABB-78639340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2A38-AB0E-1440-A364-40C6D3E61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860E-75F3-D14A-B1ED-82F062F9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A9C86-7688-F848-A0B8-94444A9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0D15C-C57A-3440-8B84-78EA3133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76E4-F9D0-B146-BCD9-D6F429F5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E81A7-3DED-9344-A469-0E908237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E5EC-819D-904D-B1B9-10FA1E11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3D42A-7A81-E142-B856-9CFD681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3A8E-7F0C-5A40-BB06-4D01D85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BF7B3-B109-3B4E-B79D-A1D7BF4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1F235-7228-AC4B-9BD9-C860889C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698A-DD9E-D64E-A62C-9F437212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58AB-C89A-7A45-AFDE-976439BA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6673-A945-4B4D-8EA9-83ABEEB6BCFD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14E3-2CDC-D540-B549-5C255E5E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E20E-2974-2C45-9F79-009F660B7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7D50-B648-9C45-AD72-A0A74BDC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7710-11DC-8642-BCB0-2B1569A7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6/2/20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90AA-5C72-E14B-B104-DC36BA91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4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0B9F4-6EEB-3142-A2FC-1488234E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5 (paper)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3A2D7-D265-2C4C-A962-CDCF544B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3850" y="963843"/>
            <a:ext cx="6577698" cy="49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809CD-49D9-024D-BC19-7E25B900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5693D-BA9B-5A48-9BEC-9F7D04A1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1FE2-9B7D-AD42-B538-5633EC58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BL Optimization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0E788A-411F-464E-B2C5-8872FB54B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15776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5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0D41CA-BCEF-1D4D-8347-9220ADA9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76837-7A40-2F42-919F-97B2CDC33F25}"/>
              </a:ext>
            </a:extLst>
          </p:cNvPr>
          <p:cNvSpPr txBox="1"/>
          <p:nvPr/>
        </p:nvSpPr>
        <p:spPr>
          <a:xfrm>
            <a:off x="6806301" y="1812753"/>
            <a:ext cx="3494987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Optimal Point: Step = 0.46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 Pulses Req: 3.39, Success Rate: 100%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233275-7A38-B94D-BB9E-84B42F40AD68}"/>
              </a:ext>
            </a:extLst>
          </p:cNvPr>
          <p:cNvCxnSpPr>
            <a:cxnSpLocks/>
          </p:cNvCxnSpPr>
          <p:nvPr/>
        </p:nvCxnSpPr>
        <p:spPr>
          <a:xfrm>
            <a:off x="8437696" y="2431059"/>
            <a:ext cx="121513" cy="1790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5A8F-96A6-A345-8874-DA968081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5 (paper)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77585-CCFB-734B-A2FC-5ED451AAD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3850" y="961812"/>
            <a:ext cx="657769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CCB66-F74C-AE43-96DB-64EF592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EFC04-8F8D-40E2-A877-BE508712F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9185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1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69CD-E98E-7D46-9B37-268DBAC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Optimization: Range 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164E6-2724-C643-8E8E-A16CE3E75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5D32D-178D-1D4D-82D9-99180E13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parameters</a:t>
            </a: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E97B85DA-73F8-214F-B59B-8405A1A61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34748"/>
              </p:ext>
            </p:extLst>
          </p:nvPr>
        </p:nvGraphicFramePr>
        <p:xfrm>
          <a:off x="4038600" y="1428810"/>
          <a:ext cx="7188200" cy="399699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62586">
                  <a:extLst>
                    <a:ext uri="{9D8B030D-6E8A-4147-A177-3AD203B41FA5}">
                      <a16:colId xmlns:a16="http://schemas.microsoft.com/office/drawing/2014/main" val="2836331645"/>
                    </a:ext>
                  </a:extLst>
                </a:gridCol>
                <a:gridCol w="1613629">
                  <a:extLst>
                    <a:ext uri="{9D8B030D-6E8A-4147-A177-3AD203B41FA5}">
                      <a16:colId xmlns:a16="http://schemas.microsoft.com/office/drawing/2014/main" val="3554890373"/>
                    </a:ext>
                  </a:extLst>
                </a:gridCol>
                <a:gridCol w="1499178">
                  <a:extLst>
                    <a:ext uri="{9D8B030D-6E8A-4147-A177-3AD203B41FA5}">
                      <a16:colId xmlns:a16="http://schemas.microsoft.com/office/drawing/2014/main" val="2642827914"/>
                    </a:ext>
                  </a:extLst>
                </a:gridCol>
                <a:gridCol w="1613629">
                  <a:extLst>
                    <a:ext uri="{9D8B030D-6E8A-4147-A177-3AD203B41FA5}">
                      <a16:colId xmlns:a16="http://schemas.microsoft.com/office/drawing/2014/main" val="766012840"/>
                    </a:ext>
                  </a:extLst>
                </a:gridCol>
                <a:gridCol w="1499178">
                  <a:extLst>
                    <a:ext uri="{9D8B030D-6E8A-4147-A177-3AD203B41FA5}">
                      <a16:colId xmlns:a16="http://schemas.microsoft.com/office/drawing/2014/main" val="2964969983"/>
                    </a:ext>
                  </a:extLst>
                </a:gridCol>
              </a:tblGrid>
              <a:tr h="467726"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Level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SL Start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SL Step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BL Start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</a:rPr>
                        <a:t>BL Step (V)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47833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0.09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0.58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048753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0.42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15766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1226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0.04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0.38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77126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0.26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554622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0.46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26284"/>
                  </a:ext>
                </a:extLst>
              </a:tr>
              <a:tr h="504181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0.11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6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5992" marR="115992" marT="115992" marB="1159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0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835-6422-3749-BE6F-053841A2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0855"/>
            <a:ext cx="5118118" cy="1570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New Plots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70A4826-4D69-4004-9F3F-EE29D7F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91255"/>
            <a:ext cx="5118118" cy="37668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Revised title</a:t>
            </a:r>
          </a:p>
          <a:p>
            <a:r>
              <a:rPr lang="en-US" sz="2400" dirty="0"/>
              <a:t>Changed captions to use VBL as in paper instead of BLV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1EF3A8-1784-DE44-846D-A3F3587B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63861" y="936548"/>
            <a:ext cx="2463363" cy="184752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04EA5C3-2085-464F-B200-1CB53174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108526" y="936548"/>
            <a:ext cx="2463363" cy="18475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796FCC-48FC-8949-AF79-AC8F3D6D8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463861" y="3794844"/>
            <a:ext cx="2463363" cy="184752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A80764-2B1D-8448-8BD3-AD20EDA22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/>
        </p:blipFill>
        <p:spPr>
          <a:xfrm>
            <a:off x="9108526" y="3794844"/>
            <a:ext cx="2463363" cy="18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1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51FE2-9B7D-AD42-B538-5633EC58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SL Optimization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F408288-0F8F-4021-9414-5E087F349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84205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8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8F5DE-5A2D-8D45-82C8-17726CA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44A0B-9A9C-A141-B8DB-617B1E77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AEE70-F9FA-5B4C-98E8-DD38AF41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F987D-DE4F-7042-BE43-4286D222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762F0-6DFC-C940-9EA8-AA3FB6A5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86A2B-CD01-A14A-B008-C705350F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FC7BB-3961-C446-AC05-7248F1B7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7750" y="961812"/>
            <a:ext cx="656989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988C0-FE27-EC40-8328-FD4A4F0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Optimization: Range 5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A2C6F4-E859-984E-9845-93722AF2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7750" y="961812"/>
            <a:ext cx="6569898" cy="49309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E50E78-A772-2E49-B0DE-02075B73CA3B}"/>
              </a:ext>
            </a:extLst>
          </p:cNvPr>
          <p:cNvCxnSpPr>
            <a:cxnSpLocks/>
          </p:cNvCxnSpPr>
          <p:nvPr/>
        </p:nvCxnSpPr>
        <p:spPr>
          <a:xfrm flipH="1">
            <a:off x="7372350" y="2579914"/>
            <a:ext cx="204109" cy="2092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84BA6-6B45-DE4C-9804-7D2BD4FDA150}"/>
              </a:ext>
            </a:extLst>
          </p:cNvPr>
          <p:cNvSpPr txBox="1"/>
          <p:nvPr/>
        </p:nvSpPr>
        <p:spPr>
          <a:xfrm>
            <a:off x="6193972" y="1889538"/>
            <a:ext cx="3465629" cy="52322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Optimal Point: (Step, Start) = (0.11, 0.6)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# Pulses Req: 3.69, Success Rate: 99%</a:t>
            </a:r>
          </a:p>
        </p:txBody>
      </p:sp>
    </p:spTree>
    <p:extLst>
      <p:ext uri="{BB962C8B-B14F-4D97-AF65-F5344CB8AC3E}">
        <p14:creationId xmlns:p14="http://schemas.microsoft.com/office/powerpoint/2010/main" val="166078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294</Words>
  <Application>Microsoft Macintosh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Office Theme</vt:lpstr>
      <vt:lpstr>Updates 6/2/20</vt:lpstr>
      <vt:lpstr>Overview</vt:lpstr>
      <vt:lpstr>SL Optimization Methodology</vt:lpstr>
      <vt:lpstr>SL Optimization: Range 0</vt:lpstr>
      <vt:lpstr>SL Optimization: Range 1</vt:lpstr>
      <vt:lpstr>SL Optimization: Range 2</vt:lpstr>
      <vt:lpstr>SL Optimization: Range 3</vt:lpstr>
      <vt:lpstr>SL Optimization: Range 4</vt:lpstr>
      <vt:lpstr>SL Optimization: Range 5</vt:lpstr>
      <vt:lpstr>SL Optimization: Range 5 (paper)</vt:lpstr>
      <vt:lpstr>SL Optimization: Range 6</vt:lpstr>
      <vt:lpstr>BL Optimization Methodology</vt:lpstr>
      <vt:lpstr>BL Optimization: Range 0</vt:lpstr>
      <vt:lpstr>BL Optimization: Range 1</vt:lpstr>
      <vt:lpstr>BL Optimization: Range 2</vt:lpstr>
      <vt:lpstr>BL Optimization: Range 3</vt:lpstr>
      <vt:lpstr>BL Optimization: Range 4</vt:lpstr>
      <vt:lpstr>BL Optimization: Range 5</vt:lpstr>
      <vt:lpstr>BL Optimization: Range 5 (paper)</vt:lpstr>
      <vt:lpstr>BL Optimization: Range 6</vt:lpstr>
      <vt:lpstr>Table of parameters</vt:lpstr>
      <vt:lpstr>New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6/2/20</dc:title>
  <dc:creator>Akash Levy</dc:creator>
  <cp:lastModifiedBy>Akash Levy</cp:lastModifiedBy>
  <cp:revision>1</cp:revision>
  <dcterms:created xsi:type="dcterms:W3CDTF">2020-06-04T05:32:54Z</dcterms:created>
  <dcterms:modified xsi:type="dcterms:W3CDTF">2020-06-04T06:03:56Z</dcterms:modified>
</cp:coreProperties>
</file>