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8D404-DFAF-9046-8FAE-522DE19B05CD}" v="124" dt="2020-06-25T03:38:48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B278D404-DFAF-9046-8FAE-522DE19B05CD}"/>
    <pc:docChg chg="undo custSel mod addSld delSld modSld sldOrd">
      <pc:chgData name="Akash Levy" userId="0f662538-7453-45f3-952a-fc9f1a7c515e" providerId="ADAL" clId="{B278D404-DFAF-9046-8FAE-522DE19B05CD}" dt="2020-06-25T03:38:48.123" v="1167"/>
      <pc:docMkLst>
        <pc:docMk/>
      </pc:docMkLst>
      <pc:sldChg chg="modSp">
        <pc:chgData name="Akash Levy" userId="0f662538-7453-45f3-952a-fc9f1a7c515e" providerId="ADAL" clId="{B278D404-DFAF-9046-8FAE-522DE19B05CD}" dt="2020-06-24T02:07:25.031" v="3" actId="20577"/>
        <pc:sldMkLst>
          <pc:docMk/>
          <pc:sldMk cId="3447185598" sldId="256"/>
        </pc:sldMkLst>
        <pc:spChg chg="mod">
          <ac:chgData name="Akash Levy" userId="0f662538-7453-45f3-952a-fc9f1a7c515e" providerId="ADAL" clId="{B278D404-DFAF-9046-8FAE-522DE19B05CD}" dt="2020-06-24T02:07:25.031" v="3" actId="20577"/>
          <ac:spMkLst>
            <pc:docMk/>
            <pc:sldMk cId="3447185598" sldId="256"/>
            <ac:spMk id="2" creationId="{5919DF46-4A6E-AE47-AA9F-DD2001AA60D2}"/>
          </ac:spMkLst>
        </pc:spChg>
      </pc:sldChg>
      <pc:sldChg chg="addSp delSp modSp">
        <pc:chgData name="Akash Levy" userId="0f662538-7453-45f3-952a-fc9f1a7c515e" providerId="ADAL" clId="{B278D404-DFAF-9046-8FAE-522DE19B05CD}" dt="2020-06-24T02:25:35.397" v="722" actId="26606"/>
        <pc:sldMkLst>
          <pc:docMk/>
          <pc:sldMk cId="2779796962" sldId="257"/>
        </pc:sldMkLst>
        <pc:spChg chg="mod">
          <ac:chgData name="Akash Levy" userId="0f662538-7453-45f3-952a-fc9f1a7c515e" providerId="ADAL" clId="{B278D404-DFAF-9046-8FAE-522DE19B05CD}" dt="2020-06-24T02:25:35.397" v="722" actId="26606"/>
          <ac:spMkLst>
            <pc:docMk/>
            <pc:sldMk cId="2779796962" sldId="257"/>
            <ac:spMk id="2" creationId="{B77F2EEA-7217-0543-8FDD-55D7B1CABA66}"/>
          </ac:spMkLst>
        </pc:spChg>
        <pc:spChg chg="add del">
          <ac:chgData name="Akash Levy" userId="0f662538-7453-45f3-952a-fc9f1a7c515e" providerId="ADAL" clId="{B278D404-DFAF-9046-8FAE-522DE19B05CD}" dt="2020-06-24T02:17:41.879" v="432" actId="26606"/>
          <ac:spMkLst>
            <pc:docMk/>
            <pc:sldMk cId="2779796962" sldId="257"/>
            <ac:spMk id="14" creationId="{C1DEB374-A1D0-48A1-B178-959E6F2433E6}"/>
          </ac:spMkLst>
        </pc:spChg>
        <pc:spChg chg="add del">
          <ac:chgData name="Akash Levy" userId="0f662538-7453-45f3-952a-fc9f1a7c515e" providerId="ADAL" clId="{B278D404-DFAF-9046-8FAE-522DE19B05CD}" dt="2020-06-24T02:16:50.817" v="425" actId="26606"/>
          <ac:spMkLst>
            <pc:docMk/>
            <pc:sldMk cId="2779796962" sldId="257"/>
            <ac:spMk id="17" creationId="{46C2E80F-49A6-4372-B103-219D417A55ED}"/>
          </ac:spMkLst>
        </pc:spChg>
        <pc:spChg chg="add del">
          <ac:chgData name="Akash Levy" userId="0f662538-7453-45f3-952a-fc9f1a7c515e" providerId="ADAL" clId="{B278D404-DFAF-9046-8FAE-522DE19B05CD}" dt="2020-06-24T02:17:41.879" v="432" actId="26606"/>
          <ac:spMkLst>
            <pc:docMk/>
            <pc:sldMk cId="2779796962" sldId="257"/>
            <ac:spMk id="19" creationId="{2D92A3ED-9854-4AD9-88FB-0EC89C93961E}"/>
          </ac:spMkLst>
        </pc:spChg>
        <pc:spChg chg="add del">
          <ac:chgData name="Akash Levy" userId="0f662538-7453-45f3-952a-fc9f1a7c515e" providerId="ADAL" clId="{B278D404-DFAF-9046-8FAE-522DE19B05CD}" dt="2020-06-24T02:16:59.545" v="426" actId="26606"/>
          <ac:spMkLst>
            <pc:docMk/>
            <pc:sldMk cId="2779796962" sldId="257"/>
            <ac:spMk id="22" creationId="{46C2E80F-49A6-4372-B103-219D417A55ED}"/>
          </ac:spMkLst>
        </pc:spChg>
        <pc:spChg chg="add del">
          <ac:chgData name="Akash Levy" userId="0f662538-7453-45f3-952a-fc9f1a7c515e" providerId="ADAL" clId="{B278D404-DFAF-9046-8FAE-522DE19B05CD}" dt="2020-06-24T02:17:45.156" v="433" actId="26606"/>
          <ac:spMkLst>
            <pc:docMk/>
            <pc:sldMk cId="2779796962" sldId="257"/>
            <ac:spMk id="24" creationId="{C1DEB374-A1D0-48A1-B178-959E6F2433E6}"/>
          </ac:spMkLst>
        </pc:spChg>
        <pc:spChg chg="add del">
          <ac:chgData name="Akash Levy" userId="0f662538-7453-45f3-952a-fc9f1a7c515e" providerId="ADAL" clId="{B278D404-DFAF-9046-8FAE-522DE19B05CD}" dt="2020-06-24T02:17:45.156" v="433" actId="26606"/>
          <ac:spMkLst>
            <pc:docMk/>
            <pc:sldMk cId="2779796962" sldId="257"/>
            <ac:spMk id="26" creationId="{2D92A3ED-9854-4AD9-88FB-0EC89C93961E}"/>
          </ac:spMkLst>
        </pc:spChg>
        <pc:spChg chg="add del">
          <ac:chgData name="Akash Levy" userId="0f662538-7453-45f3-952a-fc9f1a7c515e" providerId="ADAL" clId="{B278D404-DFAF-9046-8FAE-522DE19B05CD}" dt="2020-06-24T02:17:05.497" v="429" actId="26606"/>
          <ac:spMkLst>
            <pc:docMk/>
            <pc:sldMk cId="2779796962" sldId="257"/>
            <ac:spMk id="27" creationId="{3A5B4632-C963-4296-86F0-79AA9EA5AE98}"/>
          </ac:spMkLst>
        </pc:spChg>
        <pc:spChg chg="add del">
          <ac:chgData name="Akash Levy" userId="0f662538-7453-45f3-952a-fc9f1a7c515e" providerId="ADAL" clId="{B278D404-DFAF-9046-8FAE-522DE19B05CD}" dt="2020-06-24T02:17:52.286" v="436" actId="26606"/>
          <ac:spMkLst>
            <pc:docMk/>
            <pc:sldMk cId="2779796962" sldId="257"/>
            <ac:spMk id="31" creationId="{46C2E80F-49A6-4372-B103-219D417A55ED}"/>
          </ac:spMkLst>
        </pc:spChg>
        <pc:spChg chg="add del">
          <ac:chgData name="Akash Levy" userId="0f662538-7453-45f3-952a-fc9f1a7c515e" providerId="ADAL" clId="{B278D404-DFAF-9046-8FAE-522DE19B05CD}" dt="2020-06-24T02:17:05.393" v="428" actId="26606"/>
          <ac:spMkLst>
            <pc:docMk/>
            <pc:sldMk cId="2779796962" sldId="257"/>
            <ac:spMk id="32" creationId="{3A5B4632-C963-4296-86F0-79AA9EA5AE98}"/>
          </ac:spMkLst>
        </pc:spChg>
        <pc:spChg chg="add del">
          <ac:chgData name="Akash Levy" userId="0f662538-7453-45f3-952a-fc9f1a7c515e" providerId="ADAL" clId="{B278D404-DFAF-9046-8FAE-522DE19B05CD}" dt="2020-06-24T02:17:27.508" v="430" actId="26606"/>
          <ac:spMkLst>
            <pc:docMk/>
            <pc:sldMk cId="2779796962" sldId="257"/>
            <ac:spMk id="35" creationId="{68575C10-8187-4AC4-AD72-C754EAFD2867}"/>
          </ac:spMkLst>
        </pc:spChg>
        <pc:spChg chg="add del">
          <ac:chgData name="Akash Levy" userId="0f662538-7453-45f3-952a-fc9f1a7c515e" providerId="ADAL" clId="{B278D404-DFAF-9046-8FAE-522DE19B05CD}" dt="2020-06-24T02:17:52.202" v="435" actId="26606"/>
          <ac:spMkLst>
            <pc:docMk/>
            <pc:sldMk cId="2779796962" sldId="257"/>
            <ac:spMk id="36" creationId="{46C2E80F-49A6-4372-B103-219D417A55ED}"/>
          </ac:spMkLst>
        </pc:spChg>
        <pc:spChg chg="add del">
          <ac:chgData name="Akash Levy" userId="0f662538-7453-45f3-952a-fc9f1a7c515e" providerId="ADAL" clId="{B278D404-DFAF-9046-8FAE-522DE19B05CD}" dt="2020-06-24T02:18:00.226" v="437" actId="26606"/>
          <ac:spMkLst>
            <pc:docMk/>
            <pc:sldMk cId="2779796962" sldId="257"/>
            <ac:spMk id="38" creationId="{3A5B4632-C963-4296-86F0-79AA9EA5AE98}"/>
          </ac:spMkLst>
        </pc:spChg>
        <pc:spChg chg="add del">
          <ac:chgData name="Akash Levy" userId="0f662538-7453-45f3-952a-fc9f1a7c515e" providerId="ADAL" clId="{B278D404-DFAF-9046-8FAE-522DE19B05CD}" dt="2020-06-24T02:18:04.996" v="438" actId="26606"/>
          <ac:spMkLst>
            <pc:docMk/>
            <pc:sldMk cId="2779796962" sldId="257"/>
            <ac:spMk id="43" creationId="{3A5B4632-C963-4296-86F0-79AA9EA5AE98}"/>
          </ac:spMkLst>
        </pc:spChg>
        <pc:spChg chg="add del">
          <ac:chgData name="Akash Levy" userId="0f662538-7453-45f3-952a-fc9f1a7c515e" providerId="ADAL" clId="{B278D404-DFAF-9046-8FAE-522DE19B05CD}" dt="2020-06-24T02:25:35.397" v="722" actId="26606"/>
          <ac:spMkLst>
            <pc:docMk/>
            <pc:sldMk cId="2779796962" sldId="257"/>
            <ac:spMk id="48" creationId="{3A5B4632-C963-4296-86F0-79AA9EA5AE98}"/>
          </ac:spMkLst>
        </pc:spChg>
        <pc:spChg chg="add">
          <ac:chgData name="Akash Levy" userId="0f662538-7453-45f3-952a-fc9f1a7c515e" providerId="ADAL" clId="{B278D404-DFAF-9046-8FAE-522DE19B05CD}" dt="2020-06-24T02:25:35.397" v="722" actId="26606"/>
          <ac:spMkLst>
            <pc:docMk/>
            <pc:sldMk cId="2779796962" sldId="257"/>
            <ac:spMk id="53" creationId="{46C2E80F-49A6-4372-B103-219D417A55ED}"/>
          </ac:spMkLst>
        </pc:spChg>
        <pc:spChg chg="del">
          <ac:chgData name="Akash Levy" userId="0f662538-7453-45f3-952a-fc9f1a7c515e" providerId="ADAL" clId="{B278D404-DFAF-9046-8FAE-522DE19B05CD}" dt="2020-06-24T02:16:00.329" v="418" actId="26606"/>
          <ac:spMkLst>
            <pc:docMk/>
            <pc:sldMk cId="2779796962" sldId="257"/>
            <ac:spMk id="61" creationId="{3A5B4632-C963-4296-86F0-79AA9EA5AE98}"/>
          </ac:spMkLst>
        </pc:spChg>
        <pc:spChg chg="add del">
          <ac:chgData name="Akash Levy" userId="0f662538-7453-45f3-952a-fc9f1a7c515e" providerId="ADAL" clId="{B278D404-DFAF-9046-8FAE-522DE19B05CD}" dt="2020-06-24T02:16:08.168" v="419" actId="26606"/>
          <ac:spMkLst>
            <pc:docMk/>
            <pc:sldMk cId="2779796962" sldId="257"/>
            <ac:spMk id="66" creationId="{42285737-90EE-47DC-AC80-8AE156B11969}"/>
          </ac:spMkLst>
        </pc:spChg>
        <pc:spChg chg="add del">
          <ac:chgData name="Akash Levy" userId="0f662538-7453-45f3-952a-fc9f1a7c515e" providerId="ADAL" clId="{B278D404-DFAF-9046-8FAE-522DE19B05CD}" dt="2020-06-24T02:16:15.764" v="420" actId="26606"/>
          <ac:spMkLst>
            <pc:docMk/>
            <pc:sldMk cId="2779796962" sldId="257"/>
            <ac:spMk id="79" creationId="{42285737-90EE-47DC-AC80-8AE156B11969}"/>
          </ac:spMkLst>
        </pc:spChg>
        <pc:spChg chg="add del">
          <ac:chgData name="Akash Levy" userId="0f662538-7453-45f3-952a-fc9f1a7c515e" providerId="ADAL" clId="{B278D404-DFAF-9046-8FAE-522DE19B05CD}" dt="2020-06-24T02:16:19.563" v="421" actId="26606"/>
          <ac:spMkLst>
            <pc:docMk/>
            <pc:sldMk cId="2779796962" sldId="257"/>
            <ac:spMk id="92" creationId="{42285737-90EE-47DC-AC80-8AE156B11969}"/>
          </ac:spMkLst>
        </pc:spChg>
        <pc:spChg chg="add del">
          <ac:chgData name="Akash Levy" userId="0f662538-7453-45f3-952a-fc9f1a7c515e" providerId="ADAL" clId="{B278D404-DFAF-9046-8FAE-522DE19B05CD}" dt="2020-06-24T02:16:28.296" v="422" actId="26606"/>
          <ac:spMkLst>
            <pc:docMk/>
            <pc:sldMk cId="2779796962" sldId="257"/>
            <ac:spMk id="105" creationId="{46C2E80F-49A6-4372-B103-219D417A55ED}"/>
          </ac:spMkLst>
        </pc:spChg>
        <pc:spChg chg="add del">
          <ac:chgData name="Akash Levy" userId="0f662538-7453-45f3-952a-fc9f1a7c515e" providerId="ADAL" clId="{B278D404-DFAF-9046-8FAE-522DE19B05CD}" dt="2020-06-24T02:16:37.985" v="423" actId="26606"/>
          <ac:spMkLst>
            <pc:docMk/>
            <pc:sldMk cId="2779796962" sldId="257"/>
            <ac:spMk id="110" creationId="{46C2E80F-49A6-4372-B103-219D417A55ED}"/>
          </ac:spMkLst>
        </pc:spChg>
        <pc:grpChg chg="add del">
          <ac:chgData name="Akash Levy" userId="0f662538-7453-45f3-952a-fc9f1a7c515e" providerId="ADAL" clId="{B278D404-DFAF-9046-8FAE-522DE19B05CD}" dt="2020-06-24T02:16:08.168" v="419" actId="26606"/>
          <ac:grpSpMkLst>
            <pc:docMk/>
            <pc:sldMk cId="2779796962" sldId="257"/>
            <ac:grpSpMk id="68" creationId="{B57BDC17-F1B3-455F-BBF1-680AA1F25C06}"/>
          </ac:grpSpMkLst>
        </pc:grpChg>
        <pc:grpChg chg="add del">
          <ac:chgData name="Akash Levy" userId="0f662538-7453-45f3-952a-fc9f1a7c515e" providerId="ADAL" clId="{B278D404-DFAF-9046-8FAE-522DE19B05CD}" dt="2020-06-24T02:16:15.764" v="420" actId="26606"/>
          <ac:grpSpMkLst>
            <pc:docMk/>
            <pc:sldMk cId="2779796962" sldId="257"/>
            <ac:grpSpMk id="81" creationId="{B57BDC17-F1B3-455F-BBF1-680AA1F25C06}"/>
          </ac:grpSpMkLst>
        </pc:grpChg>
        <pc:grpChg chg="add del">
          <ac:chgData name="Akash Levy" userId="0f662538-7453-45f3-952a-fc9f1a7c515e" providerId="ADAL" clId="{B278D404-DFAF-9046-8FAE-522DE19B05CD}" dt="2020-06-24T02:16:19.563" v="421" actId="26606"/>
          <ac:grpSpMkLst>
            <pc:docMk/>
            <pc:sldMk cId="2779796962" sldId="257"/>
            <ac:grpSpMk id="94" creationId="{B57BDC17-F1B3-455F-BBF1-680AA1F25C06}"/>
          </ac:grpSpMkLst>
        </pc:grpChg>
        <pc:graphicFrameChg chg="mod modGraphic">
          <ac:chgData name="Akash Levy" userId="0f662538-7453-45f3-952a-fc9f1a7c515e" providerId="ADAL" clId="{B278D404-DFAF-9046-8FAE-522DE19B05CD}" dt="2020-06-24T02:25:35.397" v="722" actId="26606"/>
          <ac:graphicFrameMkLst>
            <pc:docMk/>
            <pc:sldMk cId="2779796962" sldId="257"/>
            <ac:graphicFrameMk id="12" creationId="{56A2335F-3114-40A1-A50D-561222049BE9}"/>
          </ac:graphicFrameMkLst>
        </pc:graphicFrameChg>
        <pc:cxnChg chg="add del">
          <ac:chgData name="Akash Levy" userId="0f662538-7453-45f3-952a-fc9f1a7c515e" providerId="ADAL" clId="{B278D404-DFAF-9046-8FAE-522DE19B05CD}" dt="2020-06-24T02:17:27.508" v="430" actId="26606"/>
          <ac:cxnSpMkLst>
            <pc:docMk/>
            <pc:sldMk cId="2779796962" sldId="257"/>
            <ac:cxnSpMk id="34" creationId="{74E776C9-ED67-41B7-B3A3-4DF76EF3ACEE}"/>
          </ac:cxnSpMkLst>
        </pc:cxnChg>
      </pc:sldChg>
      <pc:sldChg chg="del">
        <pc:chgData name="Akash Levy" userId="0f662538-7453-45f3-952a-fc9f1a7c515e" providerId="ADAL" clId="{B278D404-DFAF-9046-8FAE-522DE19B05CD}" dt="2020-06-24T02:20:10.648" v="464" actId="2696"/>
        <pc:sldMkLst>
          <pc:docMk/>
          <pc:sldMk cId="2218049482" sldId="259"/>
        </pc:sldMkLst>
      </pc:sldChg>
      <pc:sldChg chg="del">
        <pc:chgData name="Akash Levy" userId="0f662538-7453-45f3-952a-fc9f1a7c515e" providerId="ADAL" clId="{B278D404-DFAF-9046-8FAE-522DE19B05CD}" dt="2020-06-24T02:25:44.508" v="723" actId="2696"/>
        <pc:sldMkLst>
          <pc:docMk/>
          <pc:sldMk cId="1363498414" sldId="261"/>
        </pc:sldMkLst>
      </pc:sldChg>
      <pc:sldChg chg="del">
        <pc:chgData name="Akash Levy" userId="0f662538-7453-45f3-952a-fc9f1a7c515e" providerId="ADAL" clId="{B278D404-DFAF-9046-8FAE-522DE19B05CD}" dt="2020-06-24T02:25:45.584" v="724" actId="2696"/>
        <pc:sldMkLst>
          <pc:docMk/>
          <pc:sldMk cId="2469461429" sldId="262"/>
        </pc:sldMkLst>
      </pc:sldChg>
      <pc:sldChg chg="del">
        <pc:chgData name="Akash Levy" userId="0f662538-7453-45f3-952a-fc9f1a7c515e" providerId="ADAL" clId="{B278D404-DFAF-9046-8FAE-522DE19B05CD}" dt="2020-06-24T02:25:46.187" v="725" actId="2696"/>
        <pc:sldMkLst>
          <pc:docMk/>
          <pc:sldMk cId="159640363" sldId="263"/>
        </pc:sldMkLst>
      </pc:sldChg>
      <pc:sldChg chg="del">
        <pc:chgData name="Akash Levy" userId="0f662538-7453-45f3-952a-fc9f1a7c515e" providerId="ADAL" clId="{B278D404-DFAF-9046-8FAE-522DE19B05CD}" dt="2020-06-24T02:25:46.649" v="726" actId="2696"/>
        <pc:sldMkLst>
          <pc:docMk/>
          <pc:sldMk cId="1688084867" sldId="265"/>
        </pc:sldMkLst>
      </pc:sldChg>
      <pc:sldChg chg="del">
        <pc:chgData name="Akash Levy" userId="0f662538-7453-45f3-952a-fc9f1a7c515e" providerId="ADAL" clId="{B278D404-DFAF-9046-8FAE-522DE19B05CD}" dt="2020-06-24T02:25:47.233" v="727" actId="2696"/>
        <pc:sldMkLst>
          <pc:docMk/>
          <pc:sldMk cId="2235208217" sldId="266"/>
        </pc:sldMkLst>
      </pc:sldChg>
      <pc:sldChg chg="del">
        <pc:chgData name="Akash Levy" userId="0f662538-7453-45f3-952a-fc9f1a7c515e" providerId="ADAL" clId="{B278D404-DFAF-9046-8FAE-522DE19B05CD}" dt="2020-06-24T02:37:54.656" v="1094" actId="2696"/>
        <pc:sldMkLst>
          <pc:docMk/>
          <pc:sldMk cId="1388054156" sldId="267"/>
        </pc:sldMkLst>
      </pc:sldChg>
      <pc:sldChg chg="del">
        <pc:chgData name="Akash Levy" userId="0f662538-7453-45f3-952a-fc9f1a7c515e" providerId="ADAL" clId="{B278D404-DFAF-9046-8FAE-522DE19B05CD}" dt="2020-06-24T02:25:49.365" v="728" actId="2696"/>
        <pc:sldMkLst>
          <pc:docMk/>
          <pc:sldMk cId="1472252983" sldId="269"/>
        </pc:sldMkLst>
      </pc:sldChg>
      <pc:sldChg chg="addSp delSp modSp add mod setBg setClrOvrMap">
        <pc:chgData name="Akash Levy" userId="0f662538-7453-45f3-952a-fc9f1a7c515e" providerId="ADAL" clId="{B278D404-DFAF-9046-8FAE-522DE19B05CD}" dt="2020-06-24T02:30:04.907" v="963" actId="20577"/>
        <pc:sldMkLst>
          <pc:docMk/>
          <pc:sldMk cId="2761538338" sldId="270"/>
        </pc:sldMkLst>
        <pc:spChg chg="mod">
          <ac:chgData name="Akash Levy" userId="0f662538-7453-45f3-952a-fc9f1a7c515e" providerId="ADAL" clId="{B278D404-DFAF-9046-8FAE-522DE19B05CD}" dt="2020-06-24T02:20:00.580" v="463" actId="26606"/>
          <ac:spMkLst>
            <pc:docMk/>
            <pc:sldMk cId="2761538338" sldId="270"/>
            <ac:spMk id="2" creationId="{449B34EB-0E21-5D42-BE12-E9932B4D0EE6}"/>
          </ac:spMkLst>
        </pc:spChg>
        <pc:spChg chg="mod ord">
          <ac:chgData name="Akash Levy" userId="0f662538-7453-45f3-952a-fc9f1a7c515e" providerId="ADAL" clId="{B278D404-DFAF-9046-8FAE-522DE19B05CD}" dt="2020-06-24T02:30:04.907" v="963" actId="20577"/>
          <ac:spMkLst>
            <pc:docMk/>
            <pc:sldMk cId="2761538338" sldId="270"/>
            <ac:spMk id="3" creationId="{324CC995-206B-1145-B9A5-435FFC39C64F}"/>
          </ac:spMkLst>
        </pc:spChg>
        <pc:spChg chg="add del">
          <ac:chgData name="Akash Levy" userId="0f662538-7453-45f3-952a-fc9f1a7c515e" providerId="ADAL" clId="{B278D404-DFAF-9046-8FAE-522DE19B05CD}" dt="2020-06-24T02:15:31.276" v="414" actId="26606"/>
          <ac:spMkLst>
            <pc:docMk/>
            <pc:sldMk cId="2761538338" sldId="270"/>
            <ac:spMk id="12" creationId="{8F7AFB9A-7364-478C-B48B-8523CDD9AE8D}"/>
          </ac:spMkLst>
        </pc:spChg>
        <pc:spChg chg="add del">
          <ac:chgData name="Akash Levy" userId="0f662538-7453-45f3-952a-fc9f1a7c515e" providerId="ADAL" clId="{B278D404-DFAF-9046-8FAE-522DE19B05CD}" dt="2020-06-24T02:15:31.276" v="414" actId="26606"/>
          <ac:spMkLst>
            <pc:docMk/>
            <pc:sldMk cId="2761538338" sldId="270"/>
            <ac:spMk id="14" creationId="{36678033-86B6-40E6-BE90-78D8ED4E3A31}"/>
          </ac:spMkLst>
        </pc:spChg>
        <pc:spChg chg="add del">
          <ac:chgData name="Akash Levy" userId="0f662538-7453-45f3-952a-fc9f1a7c515e" providerId="ADAL" clId="{B278D404-DFAF-9046-8FAE-522DE19B05CD}" dt="2020-06-24T02:15:31.276" v="414" actId="26606"/>
          <ac:spMkLst>
            <pc:docMk/>
            <pc:sldMk cId="2761538338" sldId="270"/>
            <ac:spMk id="16" creationId="{D2542E1A-076E-4A34-BB67-2BF961754E0C}"/>
          </ac:spMkLst>
        </pc:spChg>
        <pc:spChg chg="add del">
          <ac:chgData name="Akash Levy" userId="0f662538-7453-45f3-952a-fc9f1a7c515e" providerId="ADAL" clId="{B278D404-DFAF-9046-8FAE-522DE19B05CD}" dt="2020-06-24T02:15:31.276" v="414" actId="26606"/>
          <ac:spMkLst>
            <pc:docMk/>
            <pc:sldMk cId="2761538338" sldId="270"/>
            <ac:spMk id="18" creationId="{75C56826-D4E5-42ED-8529-079651CB3005}"/>
          </ac:spMkLst>
        </pc:spChg>
        <pc:spChg chg="add del">
          <ac:chgData name="Akash Levy" userId="0f662538-7453-45f3-952a-fc9f1a7c515e" providerId="ADAL" clId="{B278D404-DFAF-9046-8FAE-522DE19B05CD}" dt="2020-06-24T02:15:31.276" v="414" actId="26606"/>
          <ac:spMkLst>
            <pc:docMk/>
            <pc:sldMk cId="2761538338" sldId="270"/>
            <ac:spMk id="20" creationId="{82095FCE-EF05-4443-B97A-85DEE3A5CA17}"/>
          </ac:spMkLst>
        </pc:spChg>
        <pc:spChg chg="add del">
          <ac:chgData name="Akash Levy" userId="0f662538-7453-45f3-952a-fc9f1a7c515e" providerId="ADAL" clId="{B278D404-DFAF-9046-8FAE-522DE19B05CD}" dt="2020-06-24T02:15:32.702" v="416" actId="26606"/>
          <ac:spMkLst>
            <pc:docMk/>
            <pc:sldMk cId="2761538338" sldId="270"/>
            <ac:spMk id="22" creationId="{9CDF6DAD-6680-48EA-B64B-A5F5A4E46367}"/>
          </ac:spMkLst>
        </pc:spChg>
        <pc:spChg chg="add del">
          <ac:chgData name="Akash Levy" userId="0f662538-7453-45f3-952a-fc9f1a7c515e" providerId="ADAL" clId="{B278D404-DFAF-9046-8FAE-522DE19B05CD}" dt="2020-06-24T02:18:31.552" v="443" actId="26606"/>
          <ac:spMkLst>
            <pc:docMk/>
            <pc:sldMk cId="2761538338" sldId="270"/>
            <ac:spMk id="24" creationId="{99899462-FC16-43B0-966B-FCA263450716}"/>
          </ac:spMkLst>
        </pc:spChg>
        <pc:spChg chg="add del">
          <ac:chgData name="Akash Levy" userId="0f662538-7453-45f3-952a-fc9f1a7c515e" providerId="ADAL" clId="{B278D404-DFAF-9046-8FAE-522DE19B05CD}" dt="2020-06-24T02:18:29.447" v="440" actId="26606"/>
          <ac:spMkLst>
            <pc:docMk/>
            <pc:sldMk cId="2761538338" sldId="270"/>
            <ac:spMk id="30" creationId="{5E52985E-2553-471E-82AA-5ED7A329890A}"/>
          </ac:spMkLst>
        </pc:spChg>
        <pc:spChg chg="add del">
          <ac:chgData name="Akash Levy" userId="0f662538-7453-45f3-952a-fc9f1a7c515e" providerId="ADAL" clId="{B278D404-DFAF-9046-8FAE-522DE19B05CD}" dt="2020-06-24T02:18:31.533" v="442" actId="26606"/>
          <ac:spMkLst>
            <pc:docMk/>
            <pc:sldMk cId="2761538338" sldId="270"/>
            <ac:spMk id="34" creationId="{5E52985E-2553-471E-82AA-5ED7A329890A}"/>
          </ac:spMkLst>
        </pc:spChg>
        <pc:spChg chg="add del">
          <ac:chgData name="Akash Levy" userId="0f662538-7453-45f3-952a-fc9f1a7c515e" providerId="ADAL" clId="{B278D404-DFAF-9046-8FAE-522DE19B05CD}" dt="2020-06-24T02:18:39.266" v="444" actId="26606"/>
          <ac:spMkLst>
            <pc:docMk/>
            <pc:sldMk cId="2761538338" sldId="270"/>
            <ac:spMk id="37" creationId="{5E52985E-2553-471E-82AA-5ED7A329890A}"/>
          </ac:spMkLst>
        </pc:spChg>
        <pc:spChg chg="add del">
          <ac:chgData name="Akash Levy" userId="0f662538-7453-45f3-952a-fc9f1a7c515e" providerId="ADAL" clId="{B278D404-DFAF-9046-8FAE-522DE19B05CD}" dt="2020-06-24T02:18:45.620" v="445" actId="26606"/>
          <ac:spMkLst>
            <pc:docMk/>
            <pc:sldMk cId="2761538338" sldId="270"/>
            <ac:spMk id="43" creationId="{42A5316D-ED2F-4F89-B4B4-8D9240B1A348}"/>
          </ac:spMkLst>
        </pc:spChg>
        <pc:spChg chg="add del">
          <ac:chgData name="Akash Levy" userId="0f662538-7453-45f3-952a-fc9f1a7c515e" providerId="ADAL" clId="{B278D404-DFAF-9046-8FAE-522DE19B05CD}" dt="2020-06-24T02:18:51.203" v="446" actId="26606"/>
          <ac:spMkLst>
            <pc:docMk/>
            <pc:sldMk cId="2761538338" sldId="270"/>
            <ac:spMk id="48" creationId="{5E52985E-2553-471E-82AA-5ED7A329890A}"/>
          </ac:spMkLst>
        </pc:spChg>
        <pc:spChg chg="add del">
          <ac:chgData name="Akash Levy" userId="0f662538-7453-45f3-952a-fc9f1a7c515e" providerId="ADAL" clId="{B278D404-DFAF-9046-8FAE-522DE19B05CD}" dt="2020-06-24T02:18:55.400" v="447" actId="26606"/>
          <ac:spMkLst>
            <pc:docMk/>
            <pc:sldMk cId="2761538338" sldId="270"/>
            <ac:spMk id="55" creationId="{5E52985E-2553-471E-82AA-5ED7A329890A}"/>
          </ac:spMkLst>
        </pc:spChg>
        <pc:spChg chg="add del">
          <ac:chgData name="Akash Levy" userId="0f662538-7453-45f3-952a-fc9f1a7c515e" providerId="ADAL" clId="{B278D404-DFAF-9046-8FAE-522DE19B05CD}" dt="2020-06-24T02:19:05.222" v="448" actId="26606"/>
          <ac:spMkLst>
            <pc:docMk/>
            <pc:sldMk cId="2761538338" sldId="270"/>
            <ac:spMk id="62" creationId="{99899462-FC16-43B0-966B-FCA263450716}"/>
          </ac:spMkLst>
        </pc:spChg>
        <pc:spChg chg="add del">
          <ac:chgData name="Akash Levy" userId="0f662538-7453-45f3-952a-fc9f1a7c515e" providerId="ADAL" clId="{B278D404-DFAF-9046-8FAE-522DE19B05CD}" dt="2020-06-24T02:19:09.442" v="451" actId="26606"/>
          <ac:spMkLst>
            <pc:docMk/>
            <pc:sldMk cId="2761538338" sldId="270"/>
            <ac:spMk id="69" creationId="{68A4132F-DEC6-4332-A00C-A11AD4519B6C}"/>
          </ac:spMkLst>
        </pc:spChg>
        <pc:spChg chg="add del">
          <ac:chgData name="Akash Levy" userId="0f662538-7453-45f3-952a-fc9f1a7c515e" providerId="ADAL" clId="{B278D404-DFAF-9046-8FAE-522DE19B05CD}" dt="2020-06-24T02:19:09.442" v="451" actId="26606"/>
          <ac:spMkLst>
            <pc:docMk/>
            <pc:sldMk cId="2761538338" sldId="270"/>
            <ac:spMk id="71" creationId="{64965EAE-E41A-435F-B993-07E824B6C977}"/>
          </ac:spMkLst>
        </pc:spChg>
        <pc:spChg chg="add del">
          <ac:chgData name="Akash Levy" userId="0f662538-7453-45f3-952a-fc9f1a7c515e" providerId="ADAL" clId="{B278D404-DFAF-9046-8FAE-522DE19B05CD}" dt="2020-06-24T02:19:09.442" v="451" actId="26606"/>
          <ac:spMkLst>
            <pc:docMk/>
            <pc:sldMk cId="2761538338" sldId="270"/>
            <ac:spMk id="73" creationId="{152F8994-E6D4-4311-9548-C3607BC43645}"/>
          </ac:spMkLst>
        </pc:spChg>
        <pc:spChg chg="add del">
          <ac:chgData name="Akash Levy" userId="0f662538-7453-45f3-952a-fc9f1a7c515e" providerId="ADAL" clId="{B278D404-DFAF-9046-8FAE-522DE19B05CD}" dt="2020-06-24T02:19:09.425" v="450" actId="26606"/>
          <ac:spMkLst>
            <pc:docMk/>
            <pc:sldMk cId="2761538338" sldId="270"/>
            <ac:spMk id="78" creationId="{99899462-FC16-43B0-966B-FCA263450716}"/>
          </ac:spMkLst>
        </pc:spChg>
        <pc:spChg chg="add del">
          <ac:chgData name="Akash Levy" userId="0f662538-7453-45f3-952a-fc9f1a7c515e" providerId="ADAL" clId="{B278D404-DFAF-9046-8FAE-522DE19B05CD}" dt="2020-06-24T02:19:13.515" v="454" actId="26606"/>
          <ac:spMkLst>
            <pc:docMk/>
            <pc:sldMk cId="2761538338" sldId="270"/>
            <ac:spMk id="82" creationId="{5E52985E-2553-471E-82AA-5ED7A329890A}"/>
          </ac:spMkLst>
        </pc:spChg>
        <pc:spChg chg="add del">
          <ac:chgData name="Akash Levy" userId="0f662538-7453-45f3-952a-fc9f1a7c515e" providerId="ADAL" clId="{B278D404-DFAF-9046-8FAE-522DE19B05CD}" dt="2020-06-24T02:19:13.497" v="453" actId="26606"/>
          <ac:spMkLst>
            <pc:docMk/>
            <pc:sldMk cId="2761538338" sldId="270"/>
            <ac:spMk id="88" creationId="{5E52985E-2553-471E-82AA-5ED7A329890A}"/>
          </ac:spMkLst>
        </pc:spChg>
        <pc:spChg chg="add del">
          <ac:chgData name="Akash Levy" userId="0f662538-7453-45f3-952a-fc9f1a7c515e" providerId="ADAL" clId="{B278D404-DFAF-9046-8FAE-522DE19B05CD}" dt="2020-06-24T02:19:19.125" v="455" actId="26606"/>
          <ac:spMkLst>
            <pc:docMk/>
            <pc:sldMk cId="2761538338" sldId="270"/>
            <ac:spMk id="92" creationId="{152F8994-E6D4-4311-9548-C3607BC43645}"/>
          </ac:spMkLst>
        </pc:spChg>
        <pc:spChg chg="add del">
          <ac:chgData name="Akash Levy" userId="0f662538-7453-45f3-952a-fc9f1a7c515e" providerId="ADAL" clId="{B278D404-DFAF-9046-8FAE-522DE19B05CD}" dt="2020-06-24T02:19:19.125" v="455" actId="26606"/>
          <ac:spMkLst>
            <pc:docMk/>
            <pc:sldMk cId="2761538338" sldId="270"/>
            <ac:spMk id="93" creationId="{68A4132F-DEC6-4332-A00C-A11AD4519B6C}"/>
          </ac:spMkLst>
        </pc:spChg>
        <pc:spChg chg="add del">
          <ac:chgData name="Akash Levy" userId="0f662538-7453-45f3-952a-fc9f1a7c515e" providerId="ADAL" clId="{B278D404-DFAF-9046-8FAE-522DE19B05CD}" dt="2020-06-24T02:19:19.125" v="455" actId="26606"/>
          <ac:spMkLst>
            <pc:docMk/>
            <pc:sldMk cId="2761538338" sldId="270"/>
            <ac:spMk id="94" creationId="{64965EAE-E41A-435F-B993-07E824B6C977}"/>
          </ac:spMkLst>
        </pc:spChg>
        <pc:spChg chg="add del">
          <ac:chgData name="Akash Levy" userId="0f662538-7453-45f3-952a-fc9f1a7c515e" providerId="ADAL" clId="{B278D404-DFAF-9046-8FAE-522DE19B05CD}" dt="2020-06-24T02:19:28.926" v="456" actId="26606"/>
          <ac:spMkLst>
            <pc:docMk/>
            <pc:sldMk cId="2761538338" sldId="270"/>
            <ac:spMk id="99" creationId="{C7FA33FF-088D-4F16-95A2-2C64D353DEA8}"/>
          </ac:spMkLst>
        </pc:spChg>
        <pc:spChg chg="add del">
          <ac:chgData name="Akash Levy" userId="0f662538-7453-45f3-952a-fc9f1a7c515e" providerId="ADAL" clId="{B278D404-DFAF-9046-8FAE-522DE19B05CD}" dt="2020-06-24T02:19:28.926" v="456" actId="26606"/>
          <ac:spMkLst>
            <pc:docMk/>
            <pc:sldMk cId="2761538338" sldId="270"/>
            <ac:spMk id="101" creationId="{A376EFB1-01CF-419F-ABF1-2AF02BBFCBD1}"/>
          </ac:spMkLst>
        </pc:spChg>
        <pc:spChg chg="add del">
          <ac:chgData name="Akash Levy" userId="0f662538-7453-45f3-952a-fc9f1a7c515e" providerId="ADAL" clId="{B278D404-DFAF-9046-8FAE-522DE19B05CD}" dt="2020-06-24T02:19:28.926" v="456" actId="26606"/>
          <ac:spMkLst>
            <pc:docMk/>
            <pc:sldMk cId="2761538338" sldId="270"/>
            <ac:spMk id="103" creationId="{FF9DEA15-78BD-4750-AA18-B9F28A6D5AB8}"/>
          </ac:spMkLst>
        </pc:spChg>
        <pc:spChg chg="add del">
          <ac:chgData name="Akash Levy" userId="0f662538-7453-45f3-952a-fc9f1a7c515e" providerId="ADAL" clId="{B278D404-DFAF-9046-8FAE-522DE19B05CD}" dt="2020-06-24T02:19:33.072" v="457" actId="26606"/>
          <ac:spMkLst>
            <pc:docMk/>
            <pc:sldMk cId="2761538338" sldId="270"/>
            <ac:spMk id="108" creationId="{5E52985E-2553-471E-82AA-5ED7A329890A}"/>
          </ac:spMkLst>
        </pc:spChg>
        <pc:spChg chg="add del">
          <ac:chgData name="Akash Levy" userId="0f662538-7453-45f3-952a-fc9f1a7c515e" providerId="ADAL" clId="{B278D404-DFAF-9046-8FAE-522DE19B05CD}" dt="2020-06-24T02:19:43.596" v="460" actId="26606"/>
          <ac:spMkLst>
            <pc:docMk/>
            <pc:sldMk cId="2761538338" sldId="270"/>
            <ac:spMk id="115" creationId="{5E52985E-2553-471E-82AA-5ED7A329890A}"/>
          </ac:spMkLst>
        </pc:spChg>
        <pc:spChg chg="add del">
          <ac:chgData name="Akash Levy" userId="0f662538-7453-45f3-952a-fc9f1a7c515e" providerId="ADAL" clId="{B278D404-DFAF-9046-8FAE-522DE19B05CD}" dt="2020-06-24T02:20:00.580" v="463" actId="26606"/>
          <ac:spMkLst>
            <pc:docMk/>
            <pc:sldMk cId="2761538338" sldId="270"/>
            <ac:spMk id="122" creationId="{42A5316D-ED2F-4F89-B4B4-8D9240B1A348}"/>
          </ac:spMkLst>
        </pc:spChg>
        <pc:spChg chg="add del">
          <ac:chgData name="Akash Levy" userId="0f662538-7453-45f3-952a-fc9f1a7c515e" providerId="ADAL" clId="{B278D404-DFAF-9046-8FAE-522DE19B05CD}" dt="2020-06-24T02:20:00.561" v="462" actId="26606"/>
          <ac:spMkLst>
            <pc:docMk/>
            <pc:sldMk cId="2761538338" sldId="270"/>
            <ac:spMk id="127" creationId="{99899462-FC16-43B0-966B-FCA263450716}"/>
          </ac:spMkLst>
        </pc:spChg>
        <pc:spChg chg="add">
          <ac:chgData name="Akash Levy" userId="0f662538-7453-45f3-952a-fc9f1a7c515e" providerId="ADAL" clId="{B278D404-DFAF-9046-8FAE-522DE19B05CD}" dt="2020-06-24T02:20:00.580" v="463" actId="26606"/>
          <ac:spMkLst>
            <pc:docMk/>
            <pc:sldMk cId="2761538338" sldId="270"/>
            <ac:spMk id="131" creationId="{99899462-FC16-43B0-966B-FCA263450716}"/>
          </ac:spMkLst>
        </pc:spChg>
        <pc:picChg chg="add mod ord">
          <ac:chgData name="Akash Levy" userId="0f662538-7453-45f3-952a-fc9f1a7c515e" providerId="ADAL" clId="{B278D404-DFAF-9046-8FAE-522DE19B05CD}" dt="2020-06-24T02:20:00.580" v="463" actId="26606"/>
          <ac:picMkLst>
            <pc:docMk/>
            <pc:sldMk cId="2761538338" sldId="270"/>
            <ac:picMk id="5" creationId="{FB35D88B-C635-484E-8B94-05BDDAFDB958}"/>
          </ac:picMkLst>
        </pc:picChg>
        <pc:picChg chg="add mod ord">
          <ac:chgData name="Akash Levy" userId="0f662538-7453-45f3-952a-fc9f1a7c515e" providerId="ADAL" clId="{B278D404-DFAF-9046-8FAE-522DE19B05CD}" dt="2020-06-24T02:20:00.580" v="463" actId="26606"/>
          <ac:picMkLst>
            <pc:docMk/>
            <pc:sldMk cId="2761538338" sldId="270"/>
            <ac:picMk id="7" creationId="{242A4E87-44D7-1241-99E6-E8797420CB40}"/>
          </ac:picMkLst>
        </pc:picChg>
        <pc:cxnChg chg="add del">
          <ac:chgData name="Akash Levy" userId="0f662538-7453-45f3-952a-fc9f1a7c515e" providerId="ADAL" clId="{B278D404-DFAF-9046-8FAE-522DE19B05CD}" dt="2020-06-24T02:18:31.552" v="443" actId="26606"/>
          <ac:cxnSpMkLst>
            <pc:docMk/>
            <pc:sldMk cId="2761538338" sldId="270"/>
            <ac:cxnSpMk id="25" creationId="{AAFEA932-2DF1-410C-A00A-7A1E7DBF7511}"/>
          </ac:cxnSpMkLst>
        </pc:cxnChg>
        <pc:cxnChg chg="add del">
          <ac:chgData name="Akash Levy" userId="0f662538-7453-45f3-952a-fc9f1a7c515e" providerId="ADAL" clId="{B278D404-DFAF-9046-8FAE-522DE19B05CD}" dt="2020-06-24T02:18:29.447" v="440" actId="26606"/>
          <ac:cxnSpMkLst>
            <pc:docMk/>
            <pc:sldMk cId="2761538338" sldId="270"/>
            <ac:cxnSpMk id="32" creationId="{DAE3ABC6-4042-4293-A7DF-F01181363B7E}"/>
          </ac:cxnSpMkLst>
        </pc:cxnChg>
        <pc:cxnChg chg="add del">
          <ac:chgData name="Akash Levy" userId="0f662538-7453-45f3-952a-fc9f1a7c515e" providerId="ADAL" clId="{B278D404-DFAF-9046-8FAE-522DE19B05CD}" dt="2020-06-24T02:18:31.533" v="442" actId="26606"/>
          <ac:cxnSpMkLst>
            <pc:docMk/>
            <pc:sldMk cId="2761538338" sldId="270"/>
            <ac:cxnSpMk id="35" creationId="{DAE3ABC6-4042-4293-A7DF-F01181363B7E}"/>
          </ac:cxnSpMkLst>
        </pc:cxnChg>
        <pc:cxnChg chg="add del">
          <ac:chgData name="Akash Levy" userId="0f662538-7453-45f3-952a-fc9f1a7c515e" providerId="ADAL" clId="{B278D404-DFAF-9046-8FAE-522DE19B05CD}" dt="2020-06-24T02:18:39.266" v="444" actId="26606"/>
          <ac:cxnSpMkLst>
            <pc:docMk/>
            <pc:sldMk cId="2761538338" sldId="270"/>
            <ac:cxnSpMk id="38" creationId="{DAE3ABC6-4042-4293-A7DF-F01181363B7E}"/>
          </ac:cxnSpMkLst>
        </pc:cxnChg>
        <pc:cxnChg chg="add del">
          <ac:chgData name="Akash Levy" userId="0f662538-7453-45f3-952a-fc9f1a7c515e" providerId="ADAL" clId="{B278D404-DFAF-9046-8FAE-522DE19B05CD}" dt="2020-06-24T02:18:51.203" v="446" actId="26606"/>
          <ac:cxnSpMkLst>
            <pc:docMk/>
            <pc:sldMk cId="2761538338" sldId="270"/>
            <ac:cxnSpMk id="50" creationId="{DAE3ABC6-4042-4293-A7DF-F01181363B7E}"/>
          </ac:cxnSpMkLst>
        </pc:cxnChg>
        <pc:cxnChg chg="add del">
          <ac:chgData name="Akash Levy" userId="0f662538-7453-45f3-952a-fc9f1a7c515e" providerId="ADAL" clId="{B278D404-DFAF-9046-8FAE-522DE19B05CD}" dt="2020-06-24T02:18:55.400" v="447" actId="26606"/>
          <ac:cxnSpMkLst>
            <pc:docMk/>
            <pc:sldMk cId="2761538338" sldId="270"/>
            <ac:cxnSpMk id="57" creationId="{DAE3ABC6-4042-4293-A7DF-F01181363B7E}"/>
          </ac:cxnSpMkLst>
        </pc:cxnChg>
        <pc:cxnChg chg="add del">
          <ac:chgData name="Akash Levy" userId="0f662538-7453-45f3-952a-fc9f1a7c515e" providerId="ADAL" clId="{B278D404-DFAF-9046-8FAE-522DE19B05CD}" dt="2020-06-24T02:19:05.222" v="448" actId="26606"/>
          <ac:cxnSpMkLst>
            <pc:docMk/>
            <pc:sldMk cId="2761538338" sldId="270"/>
            <ac:cxnSpMk id="64" creationId="{AAFEA932-2DF1-410C-A00A-7A1E7DBF7511}"/>
          </ac:cxnSpMkLst>
        </pc:cxnChg>
        <pc:cxnChg chg="add del">
          <ac:chgData name="Akash Levy" userId="0f662538-7453-45f3-952a-fc9f1a7c515e" providerId="ADAL" clId="{B278D404-DFAF-9046-8FAE-522DE19B05CD}" dt="2020-06-24T02:19:09.425" v="450" actId="26606"/>
          <ac:cxnSpMkLst>
            <pc:docMk/>
            <pc:sldMk cId="2761538338" sldId="270"/>
            <ac:cxnSpMk id="80" creationId="{AAFEA932-2DF1-410C-A00A-7A1E7DBF7511}"/>
          </ac:cxnSpMkLst>
        </pc:cxnChg>
        <pc:cxnChg chg="add del">
          <ac:chgData name="Akash Levy" userId="0f662538-7453-45f3-952a-fc9f1a7c515e" providerId="ADAL" clId="{B278D404-DFAF-9046-8FAE-522DE19B05CD}" dt="2020-06-24T02:19:13.515" v="454" actId="26606"/>
          <ac:cxnSpMkLst>
            <pc:docMk/>
            <pc:sldMk cId="2761538338" sldId="270"/>
            <ac:cxnSpMk id="83" creationId="{DAE3ABC6-4042-4293-A7DF-F01181363B7E}"/>
          </ac:cxnSpMkLst>
        </pc:cxnChg>
        <pc:cxnChg chg="add del">
          <ac:chgData name="Akash Levy" userId="0f662538-7453-45f3-952a-fc9f1a7c515e" providerId="ADAL" clId="{B278D404-DFAF-9046-8FAE-522DE19B05CD}" dt="2020-06-24T02:19:13.497" v="453" actId="26606"/>
          <ac:cxnSpMkLst>
            <pc:docMk/>
            <pc:sldMk cId="2761538338" sldId="270"/>
            <ac:cxnSpMk id="90" creationId="{DAE3ABC6-4042-4293-A7DF-F01181363B7E}"/>
          </ac:cxnSpMkLst>
        </pc:cxnChg>
        <pc:cxnChg chg="add del">
          <ac:chgData name="Akash Levy" userId="0f662538-7453-45f3-952a-fc9f1a7c515e" providerId="ADAL" clId="{B278D404-DFAF-9046-8FAE-522DE19B05CD}" dt="2020-06-24T02:19:33.072" v="457" actId="26606"/>
          <ac:cxnSpMkLst>
            <pc:docMk/>
            <pc:sldMk cId="2761538338" sldId="270"/>
            <ac:cxnSpMk id="110" creationId="{DAE3ABC6-4042-4293-A7DF-F01181363B7E}"/>
          </ac:cxnSpMkLst>
        </pc:cxnChg>
        <pc:cxnChg chg="add del">
          <ac:chgData name="Akash Levy" userId="0f662538-7453-45f3-952a-fc9f1a7c515e" providerId="ADAL" clId="{B278D404-DFAF-9046-8FAE-522DE19B05CD}" dt="2020-06-24T02:19:43.596" v="460" actId="26606"/>
          <ac:cxnSpMkLst>
            <pc:docMk/>
            <pc:sldMk cId="2761538338" sldId="270"/>
            <ac:cxnSpMk id="117" creationId="{DAE3ABC6-4042-4293-A7DF-F01181363B7E}"/>
          </ac:cxnSpMkLst>
        </pc:cxnChg>
        <pc:cxnChg chg="add del">
          <ac:chgData name="Akash Levy" userId="0f662538-7453-45f3-952a-fc9f1a7c515e" providerId="ADAL" clId="{B278D404-DFAF-9046-8FAE-522DE19B05CD}" dt="2020-06-24T02:20:00.561" v="462" actId="26606"/>
          <ac:cxnSpMkLst>
            <pc:docMk/>
            <pc:sldMk cId="2761538338" sldId="270"/>
            <ac:cxnSpMk id="129" creationId="{AAFEA932-2DF1-410C-A00A-7A1E7DBF7511}"/>
          </ac:cxnSpMkLst>
        </pc:cxnChg>
        <pc:cxnChg chg="add">
          <ac:chgData name="Akash Levy" userId="0f662538-7453-45f3-952a-fc9f1a7c515e" providerId="ADAL" clId="{B278D404-DFAF-9046-8FAE-522DE19B05CD}" dt="2020-06-24T02:20:00.580" v="463" actId="26606"/>
          <ac:cxnSpMkLst>
            <pc:docMk/>
            <pc:sldMk cId="2761538338" sldId="270"/>
            <ac:cxnSpMk id="132" creationId="{AAFEA932-2DF1-410C-A00A-7A1E7DBF7511}"/>
          </ac:cxnSpMkLst>
        </pc:cxnChg>
      </pc:sldChg>
      <pc:sldChg chg="addSp delSp modSp add mod ord setBg setClrOvrMap">
        <pc:chgData name="Akash Levy" userId="0f662538-7453-45f3-952a-fc9f1a7c515e" providerId="ADAL" clId="{B278D404-DFAF-9046-8FAE-522DE19B05CD}" dt="2020-06-25T03:38:48.123" v="1167"/>
        <pc:sldMkLst>
          <pc:docMk/>
          <pc:sldMk cId="1877941402" sldId="271"/>
        </pc:sldMkLst>
        <pc:spChg chg="mod">
          <ac:chgData name="Akash Levy" userId="0f662538-7453-45f3-952a-fc9f1a7c515e" providerId="ADAL" clId="{B278D404-DFAF-9046-8FAE-522DE19B05CD}" dt="2020-06-24T02:25:28.066" v="721" actId="20577"/>
          <ac:spMkLst>
            <pc:docMk/>
            <pc:sldMk cId="1877941402" sldId="271"/>
            <ac:spMk id="2" creationId="{7B425A0F-5B9C-9F4D-8D36-7C80886B87F7}"/>
          </ac:spMkLst>
        </pc:spChg>
        <pc:spChg chg="del">
          <ac:chgData name="Akash Levy" userId="0f662538-7453-45f3-952a-fc9f1a7c515e" providerId="ADAL" clId="{B278D404-DFAF-9046-8FAE-522DE19B05CD}" dt="2020-06-24T02:21:07.811" v="487" actId="931"/>
          <ac:spMkLst>
            <pc:docMk/>
            <pc:sldMk cId="1877941402" sldId="271"/>
            <ac:spMk id="3" creationId="{68F468B5-7AD2-944D-BDFD-5038B634F031}"/>
          </ac:spMkLst>
        </pc:spChg>
        <pc:spChg chg="add mod ord">
          <ac:chgData name="Akash Levy" userId="0f662538-7453-45f3-952a-fc9f1a7c515e" providerId="ADAL" clId="{B278D404-DFAF-9046-8FAE-522DE19B05CD}" dt="2020-06-24T02:25:04.048" v="708" actId="26606"/>
          <ac:spMkLst>
            <pc:docMk/>
            <pc:sldMk cId="1877941402" sldId="271"/>
            <ac:spMk id="9" creationId="{23297E61-14F2-4116-925E-A303A6EE6EF4}"/>
          </ac:spMkLst>
        </pc:spChg>
        <pc:spChg chg="add del">
          <ac:chgData name="Akash Levy" userId="0f662538-7453-45f3-952a-fc9f1a7c515e" providerId="ADAL" clId="{B278D404-DFAF-9046-8FAE-522DE19B05CD}" dt="2020-06-24T02:25:04.056" v="709" actId="26606"/>
          <ac:spMkLst>
            <pc:docMk/>
            <pc:sldMk cId="1877941402" sldId="271"/>
            <ac:spMk id="12" creationId="{F2B38F72-8FC4-4001-8C67-FA6B86DEC767}"/>
          </ac:spMkLst>
        </pc:spChg>
        <pc:spChg chg="add del">
          <ac:chgData name="Akash Levy" userId="0f662538-7453-45f3-952a-fc9f1a7c515e" providerId="ADAL" clId="{B278D404-DFAF-9046-8FAE-522DE19B05CD}" dt="2020-06-24T02:24:59.973" v="706" actId="26606"/>
          <ac:spMkLst>
            <pc:docMk/>
            <pc:sldMk cId="1877941402" sldId="271"/>
            <ac:spMk id="17" creationId="{EBF87945-A001-489F-9D9B-7D9435F0B9CA}"/>
          </ac:spMkLst>
        </pc:spChg>
        <pc:spChg chg="add del">
          <ac:chgData name="Akash Levy" userId="0f662538-7453-45f3-952a-fc9f1a7c515e" providerId="ADAL" clId="{B278D404-DFAF-9046-8FAE-522DE19B05CD}" dt="2020-06-24T02:25:04.048" v="708" actId="26606"/>
          <ac:spMkLst>
            <pc:docMk/>
            <pc:sldMk cId="1877941402" sldId="271"/>
            <ac:spMk id="19" creationId="{EBF87945-A001-489F-9D9B-7D9435F0B9CA}"/>
          </ac:spMkLst>
        </pc:spChg>
        <pc:spChg chg="add">
          <ac:chgData name="Akash Levy" userId="0f662538-7453-45f3-952a-fc9f1a7c515e" providerId="ADAL" clId="{B278D404-DFAF-9046-8FAE-522DE19B05CD}" dt="2020-06-24T02:25:04.056" v="709" actId="26606"/>
          <ac:spMkLst>
            <pc:docMk/>
            <pc:sldMk cId="1877941402" sldId="271"/>
            <ac:spMk id="21" creationId="{F2B38F72-8FC4-4001-8C67-FA6B86DEC767}"/>
          </ac:spMkLst>
        </pc:spChg>
        <pc:picChg chg="add mod">
          <ac:chgData name="Akash Levy" userId="0f662538-7453-45f3-952a-fc9f1a7c515e" providerId="ADAL" clId="{B278D404-DFAF-9046-8FAE-522DE19B05CD}" dt="2020-06-24T02:25:04.056" v="709" actId="26606"/>
          <ac:picMkLst>
            <pc:docMk/>
            <pc:sldMk cId="1877941402" sldId="271"/>
            <ac:picMk id="5" creationId="{3D71E70D-3042-AC48-BF2B-876D9B2DD905}"/>
          </ac:picMkLst>
        </pc:picChg>
      </pc:sldChg>
      <pc:sldChg chg="addSp delSp modSp add mod setBg setClrOvrMap">
        <pc:chgData name="Akash Levy" userId="0f662538-7453-45f3-952a-fc9f1a7c515e" providerId="ADAL" clId="{B278D404-DFAF-9046-8FAE-522DE19B05CD}" dt="2020-06-24T05:09:12.690" v="1166" actId="1076"/>
        <pc:sldMkLst>
          <pc:docMk/>
          <pc:sldMk cId="3760873870" sldId="272"/>
        </pc:sldMkLst>
        <pc:spChg chg="mod">
          <ac:chgData name="Akash Levy" userId="0f662538-7453-45f3-952a-fc9f1a7c515e" providerId="ADAL" clId="{B278D404-DFAF-9046-8FAE-522DE19B05CD}" dt="2020-06-24T02:38:10.579" v="1113" actId="26606"/>
          <ac:spMkLst>
            <pc:docMk/>
            <pc:sldMk cId="3760873870" sldId="272"/>
            <ac:spMk id="2" creationId="{578057AF-8E7E-EE46-B2FD-540FA4D0288F}"/>
          </ac:spMkLst>
        </pc:spChg>
        <pc:spChg chg="del">
          <ac:chgData name="Akash Levy" userId="0f662538-7453-45f3-952a-fc9f1a7c515e" providerId="ADAL" clId="{B278D404-DFAF-9046-8FAE-522DE19B05CD}" dt="2020-06-24T02:26:09.074" v="745" actId="3680"/>
          <ac:spMkLst>
            <pc:docMk/>
            <pc:sldMk cId="3760873870" sldId="272"/>
            <ac:spMk id="3" creationId="{E485CFE8-58C4-B04F-9FFC-A521D6167DC8}"/>
          </ac:spMkLst>
        </pc:spChg>
        <pc:spChg chg="add mod">
          <ac:chgData name="Akash Levy" userId="0f662538-7453-45f3-952a-fc9f1a7c515e" providerId="ADAL" clId="{B278D404-DFAF-9046-8FAE-522DE19B05CD}" dt="2020-06-24T05:09:12.690" v="1166" actId="1076"/>
          <ac:spMkLst>
            <pc:docMk/>
            <pc:sldMk cId="3760873870" sldId="272"/>
            <ac:spMk id="5" creationId="{F0FBDBF5-DE09-2E4E-9A94-A6B323651A17}"/>
          </ac:spMkLst>
        </pc:spChg>
        <pc:spChg chg="add del">
          <ac:chgData name="Akash Levy" userId="0f662538-7453-45f3-952a-fc9f1a7c515e" providerId="ADAL" clId="{B278D404-DFAF-9046-8FAE-522DE19B05CD}" dt="2020-06-24T02:37:22.522" v="1083" actId="478"/>
          <ac:spMkLst>
            <pc:docMk/>
            <pc:sldMk cId="3760873870" sldId="272"/>
            <ac:spMk id="9" creationId="{E21F6208-FA7C-4A7A-9EBC-07FA8C9B17FB}"/>
          </ac:spMkLst>
        </pc:spChg>
        <pc:spChg chg="add del">
          <ac:chgData name="Akash Levy" userId="0f662538-7453-45f3-952a-fc9f1a7c515e" providerId="ADAL" clId="{B278D404-DFAF-9046-8FAE-522DE19B05CD}" dt="2020-06-24T02:37:30.885" v="1088" actId="26606"/>
          <ac:spMkLst>
            <pc:docMk/>
            <pc:sldMk cId="3760873870" sldId="272"/>
            <ac:spMk id="12" creationId="{A3BAF07C-C39E-42EB-BB22-8D46691D9735}"/>
          </ac:spMkLst>
        </pc:spChg>
        <pc:spChg chg="add del">
          <ac:chgData name="Akash Levy" userId="0f662538-7453-45f3-952a-fc9f1a7c515e" providerId="ADAL" clId="{B278D404-DFAF-9046-8FAE-522DE19B05CD}" dt="2020-06-24T02:37:30.885" v="1088" actId="26606"/>
          <ac:spMkLst>
            <pc:docMk/>
            <pc:sldMk cId="3760873870" sldId="272"/>
            <ac:spMk id="35" creationId="{44C110BA-81E8-4247-853A-5F2B93E92E46}"/>
          </ac:spMkLst>
        </pc:spChg>
        <pc:spChg chg="add del">
          <ac:chgData name="Akash Levy" userId="0f662538-7453-45f3-952a-fc9f1a7c515e" providerId="ADAL" clId="{B278D404-DFAF-9046-8FAE-522DE19B05CD}" dt="2020-06-24T02:37:26.881" v="1085" actId="26606"/>
          <ac:spMkLst>
            <pc:docMk/>
            <pc:sldMk cId="3760873870" sldId="272"/>
            <ac:spMk id="42" creationId="{7F57BEA8-497D-4AA8-8A18-BDCD696B25FE}"/>
          </ac:spMkLst>
        </pc:spChg>
        <pc:spChg chg="add del">
          <ac:chgData name="Akash Levy" userId="0f662538-7453-45f3-952a-fc9f1a7c515e" providerId="ADAL" clId="{B278D404-DFAF-9046-8FAE-522DE19B05CD}" dt="2020-06-24T02:37:30.810" v="1087" actId="26606"/>
          <ac:spMkLst>
            <pc:docMk/>
            <pc:sldMk cId="3760873870" sldId="272"/>
            <ac:spMk id="49" creationId="{7F57BEA8-497D-4AA8-8A18-BDCD696B25FE}"/>
          </ac:spMkLst>
        </pc:spChg>
        <pc:spChg chg="add del">
          <ac:chgData name="Akash Levy" userId="0f662538-7453-45f3-952a-fc9f1a7c515e" providerId="ADAL" clId="{B278D404-DFAF-9046-8FAE-522DE19B05CD}" dt="2020-06-24T02:37:48.160" v="1093" actId="26606"/>
          <ac:spMkLst>
            <pc:docMk/>
            <pc:sldMk cId="3760873870" sldId="272"/>
            <ac:spMk id="54" creationId="{7F57BEA8-497D-4AA8-8A18-BDCD696B25FE}"/>
          </ac:spMkLst>
        </pc:spChg>
        <pc:spChg chg="add del">
          <ac:chgData name="Akash Levy" userId="0f662538-7453-45f3-952a-fc9f1a7c515e" providerId="ADAL" clId="{B278D404-DFAF-9046-8FAE-522DE19B05CD}" dt="2020-06-24T02:38:10.579" v="1113" actId="26606"/>
          <ac:spMkLst>
            <pc:docMk/>
            <pc:sldMk cId="3760873870" sldId="272"/>
            <ac:spMk id="63" creationId="{7F57BEA8-497D-4AA8-8A18-BDCD696B25FE}"/>
          </ac:spMkLst>
        </pc:spChg>
        <pc:spChg chg="add del">
          <ac:chgData name="Akash Levy" userId="0f662538-7453-45f3-952a-fc9f1a7c515e" providerId="ADAL" clId="{B278D404-DFAF-9046-8FAE-522DE19B05CD}" dt="2020-06-24T02:38:03.591" v="1107" actId="26606"/>
          <ac:spMkLst>
            <pc:docMk/>
            <pc:sldMk cId="3760873870" sldId="272"/>
            <ac:spMk id="74" creationId="{7F57BEA8-497D-4AA8-8A18-BDCD696B25FE}"/>
          </ac:spMkLst>
        </pc:spChg>
        <pc:spChg chg="add del">
          <ac:chgData name="Akash Levy" userId="0f662538-7453-45f3-952a-fc9f1a7c515e" providerId="ADAL" clId="{B278D404-DFAF-9046-8FAE-522DE19B05CD}" dt="2020-06-24T02:38:04.254" v="1109" actId="26606"/>
          <ac:spMkLst>
            <pc:docMk/>
            <pc:sldMk cId="3760873870" sldId="272"/>
            <ac:spMk id="81" creationId="{7F57BEA8-497D-4AA8-8A18-BDCD696B25FE}"/>
          </ac:spMkLst>
        </pc:spChg>
        <pc:spChg chg="add del">
          <ac:chgData name="Akash Levy" userId="0f662538-7453-45f3-952a-fc9f1a7c515e" providerId="ADAL" clId="{B278D404-DFAF-9046-8FAE-522DE19B05CD}" dt="2020-06-24T02:38:07.751" v="1111" actId="26606"/>
          <ac:spMkLst>
            <pc:docMk/>
            <pc:sldMk cId="3760873870" sldId="272"/>
            <ac:spMk id="85" creationId="{823AC064-BC96-4F32-8AE1-B2FD38754823}"/>
          </ac:spMkLst>
        </pc:spChg>
        <pc:spChg chg="add del">
          <ac:chgData name="Akash Levy" userId="0f662538-7453-45f3-952a-fc9f1a7c515e" providerId="ADAL" clId="{B278D404-DFAF-9046-8FAE-522DE19B05CD}" dt="2020-06-24T02:38:10.579" v="1113" actId="26606"/>
          <ac:spMkLst>
            <pc:docMk/>
            <pc:sldMk cId="3760873870" sldId="272"/>
            <ac:spMk id="94" creationId="{A3BAF07C-C39E-42EB-BB22-8D46691D9735}"/>
          </ac:spMkLst>
        </pc:spChg>
        <pc:spChg chg="add del">
          <ac:chgData name="Akash Levy" userId="0f662538-7453-45f3-952a-fc9f1a7c515e" providerId="ADAL" clId="{B278D404-DFAF-9046-8FAE-522DE19B05CD}" dt="2020-06-24T02:38:10.579" v="1113" actId="26606"/>
          <ac:spMkLst>
            <pc:docMk/>
            <pc:sldMk cId="3760873870" sldId="272"/>
            <ac:spMk id="95" creationId="{A7795DFA-888F-47E2-B44E-DE1D3B3E46A4}"/>
          </ac:spMkLst>
        </pc:spChg>
        <pc:grpChg chg="add del">
          <ac:chgData name="Akash Levy" userId="0f662538-7453-45f3-952a-fc9f1a7c515e" providerId="ADAL" clId="{B278D404-DFAF-9046-8FAE-522DE19B05CD}" dt="2020-06-24T02:37:30.885" v="1088" actId="26606"/>
          <ac:grpSpMkLst>
            <pc:docMk/>
            <pc:sldMk cId="3760873870" sldId="272"/>
            <ac:grpSpMk id="14" creationId="{D8E9CF54-0466-4261-9E62-0249E60E1886}"/>
          </ac:grpSpMkLst>
        </pc:grpChg>
        <pc:grpChg chg="add del">
          <ac:chgData name="Akash Levy" userId="0f662538-7453-45f3-952a-fc9f1a7c515e" providerId="ADAL" clId="{B278D404-DFAF-9046-8FAE-522DE19B05CD}" dt="2020-06-24T02:38:10.579" v="1113" actId="26606"/>
          <ac:grpSpMkLst>
            <pc:docMk/>
            <pc:sldMk cId="3760873870" sldId="272"/>
            <ac:grpSpMk id="96" creationId="{D8E9CF54-0466-4261-9E62-0249E60E1886}"/>
          </ac:grpSpMkLst>
        </pc:grpChg>
        <pc:graphicFrameChg chg="add del mod modGraphic">
          <ac:chgData name="Akash Levy" userId="0f662538-7453-45f3-952a-fc9f1a7c515e" providerId="ADAL" clId="{B278D404-DFAF-9046-8FAE-522DE19B05CD}" dt="2020-06-24T02:37:19.529" v="1082" actId="26606"/>
          <ac:graphicFrameMkLst>
            <pc:docMk/>
            <pc:sldMk cId="3760873870" sldId="272"/>
            <ac:graphicFrameMk id="4" creationId="{44B3A8C1-6889-064D-81C8-221731220ABC}"/>
          </ac:graphicFrameMkLst>
        </pc:graphicFrameChg>
        <pc:graphicFrameChg chg="add mod modGraphic">
          <ac:chgData name="Akash Levy" userId="0f662538-7453-45f3-952a-fc9f1a7c515e" providerId="ADAL" clId="{B278D404-DFAF-9046-8FAE-522DE19B05CD}" dt="2020-06-24T04:46:34.217" v="1147" actId="20577"/>
          <ac:graphicFrameMkLst>
            <pc:docMk/>
            <pc:sldMk cId="3760873870" sldId="272"/>
            <ac:graphicFrameMk id="7" creationId="{44B3A8C1-6889-064D-81C8-221731220ABC}"/>
          </ac:graphicFrameMkLst>
        </pc:graphicFrameChg>
        <pc:cxnChg chg="add del">
          <ac:chgData name="Akash Levy" userId="0f662538-7453-45f3-952a-fc9f1a7c515e" providerId="ADAL" clId="{B278D404-DFAF-9046-8FAE-522DE19B05CD}" dt="2020-06-24T02:37:26.881" v="1085" actId="26606"/>
          <ac:cxnSpMkLst>
            <pc:docMk/>
            <pc:sldMk cId="3760873870" sldId="272"/>
            <ac:cxnSpMk id="40" creationId="{D2E961F1-4A28-4A5F-BBD4-6E400E5E6C75}"/>
          </ac:cxnSpMkLst>
        </pc:cxnChg>
        <pc:cxnChg chg="add del">
          <ac:chgData name="Akash Levy" userId="0f662538-7453-45f3-952a-fc9f1a7c515e" providerId="ADAL" clId="{B278D404-DFAF-9046-8FAE-522DE19B05CD}" dt="2020-06-24T02:37:26.881" v="1085" actId="26606"/>
          <ac:cxnSpMkLst>
            <pc:docMk/>
            <pc:sldMk cId="3760873870" sldId="272"/>
            <ac:cxnSpMk id="44" creationId="{A82415D3-DDE5-4D63-8CB3-23A5EC581B27}"/>
          </ac:cxnSpMkLst>
        </pc:cxnChg>
        <pc:cxnChg chg="add del">
          <ac:chgData name="Akash Levy" userId="0f662538-7453-45f3-952a-fc9f1a7c515e" providerId="ADAL" clId="{B278D404-DFAF-9046-8FAE-522DE19B05CD}" dt="2020-06-24T02:37:26.881" v="1085" actId="26606"/>
          <ac:cxnSpMkLst>
            <pc:docMk/>
            <pc:sldMk cId="3760873870" sldId="272"/>
            <ac:cxnSpMk id="46" creationId="{AD7193FB-6AE6-4B3B-8F89-56B55DD63B4D}"/>
          </ac:cxnSpMkLst>
        </pc:cxnChg>
        <pc:cxnChg chg="add del">
          <ac:chgData name="Akash Levy" userId="0f662538-7453-45f3-952a-fc9f1a7c515e" providerId="ADAL" clId="{B278D404-DFAF-9046-8FAE-522DE19B05CD}" dt="2020-06-24T02:37:30.810" v="1087" actId="26606"/>
          <ac:cxnSpMkLst>
            <pc:docMk/>
            <pc:sldMk cId="3760873870" sldId="272"/>
            <ac:cxnSpMk id="48" creationId="{D2E961F1-4A28-4A5F-BBD4-6E400E5E6C75}"/>
          </ac:cxnSpMkLst>
        </pc:cxnChg>
        <pc:cxnChg chg="add del">
          <ac:chgData name="Akash Levy" userId="0f662538-7453-45f3-952a-fc9f1a7c515e" providerId="ADAL" clId="{B278D404-DFAF-9046-8FAE-522DE19B05CD}" dt="2020-06-24T02:37:30.810" v="1087" actId="26606"/>
          <ac:cxnSpMkLst>
            <pc:docMk/>
            <pc:sldMk cId="3760873870" sldId="272"/>
            <ac:cxnSpMk id="50" creationId="{A82415D3-DDE5-4D63-8CB3-23A5EC581B27}"/>
          </ac:cxnSpMkLst>
        </pc:cxnChg>
        <pc:cxnChg chg="add del">
          <ac:chgData name="Akash Levy" userId="0f662538-7453-45f3-952a-fc9f1a7c515e" providerId="ADAL" clId="{B278D404-DFAF-9046-8FAE-522DE19B05CD}" dt="2020-06-24T02:37:30.810" v="1087" actId="26606"/>
          <ac:cxnSpMkLst>
            <pc:docMk/>
            <pc:sldMk cId="3760873870" sldId="272"/>
            <ac:cxnSpMk id="51" creationId="{AD7193FB-6AE6-4B3B-8F89-56B55DD63B4D}"/>
          </ac:cxnSpMkLst>
        </pc:cxnChg>
        <pc:cxnChg chg="add del">
          <ac:chgData name="Akash Levy" userId="0f662538-7453-45f3-952a-fc9f1a7c515e" providerId="ADAL" clId="{B278D404-DFAF-9046-8FAE-522DE19B05CD}" dt="2020-06-24T02:37:48.160" v="1093" actId="26606"/>
          <ac:cxnSpMkLst>
            <pc:docMk/>
            <pc:sldMk cId="3760873870" sldId="272"/>
            <ac:cxnSpMk id="53" creationId="{D2E961F1-4A28-4A5F-BBD4-6E400E5E6C75}"/>
          </ac:cxnSpMkLst>
        </pc:cxnChg>
        <pc:cxnChg chg="add del">
          <ac:chgData name="Akash Levy" userId="0f662538-7453-45f3-952a-fc9f1a7c515e" providerId="ADAL" clId="{B278D404-DFAF-9046-8FAE-522DE19B05CD}" dt="2020-06-24T02:37:48.160" v="1093" actId="26606"/>
          <ac:cxnSpMkLst>
            <pc:docMk/>
            <pc:sldMk cId="3760873870" sldId="272"/>
            <ac:cxnSpMk id="55" creationId="{A82415D3-DDE5-4D63-8CB3-23A5EC581B27}"/>
          </ac:cxnSpMkLst>
        </pc:cxnChg>
        <pc:cxnChg chg="add del">
          <ac:chgData name="Akash Levy" userId="0f662538-7453-45f3-952a-fc9f1a7c515e" providerId="ADAL" clId="{B278D404-DFAF-9046-8FAE-522DE19B05CD}" dt="2020-06-24T02:37:48.160" v="1093" actId="26606"/>
          <ac:cxnSpMkLst>
            <pc:docMk/>
            <pc:sldMk cId="3760873870" sldId="272"/>
            <ac:cxnSpMk id="56" creationId="{AD7193FB-6AE6-4B3B-8F89-56B55DD63B4D}"/>
          </ac:cxnSpMkLst>
        </pc:cxnChg>
        <pc:cxnChg chg="add del">
          <ac:chgData name="Akash Levy" userId="0f662538-7453-45f3-952a-fc9f1a7c515e" providerId="ADAL" clId="{B278D404-DFAF-9046-8FAE-522DE19B05CD}" dt="2020-06-24T02:38:10.579" v="1113" actId="26606"/>
          <ac:cxnSpMkLst>
            <pc:docMk/>
            <pc:sldMk cId="3760873870" sldId="272"/>
            <ac:cxnSpMk id="61" creationId="{D2E961F1-4A28-4A5F-BBD4-6E400E5E6C75}"/>
          </ac:cxnSpMkLst>
        </pc:cxnChg>
        <pc:cxnChg chg="add del">
          <ac:chgData name="Akash Levy" userId="0f662538-7453-45f3-952a-fc9f1a7c515e" providerId="ADAL" clId="{B278D404-DFAF-9046-8FAE-522DE19B05CD}" dt="2020-06-24T02:38:10.579" v="1113" actId="26606"/>
          <ac:cxnSpMkLst>
            <pc:docMk/>
            <pc:sldMk cId="3760873870" sldId="272"/>
            <ac:cxnSpMk id="65" creationId="{A82415D3-DDE5-4D63-8CB3-23A5EC581B27}"/>
          </ac:cxnSpMkLst>
        </pc:cxnChg>
        <pc:cxnChg chg="add del">
          <ac:chgData name="Akash Levy" userId="0f662538-7453-45f3-952a-fc9f1a7c515e" providerId="ADAL" clId="{B278D404-DFAF-9046-8FAE-522DE19B05CD}" dt="2020-06-24T02:38:10.579" v="1113" actId="26606"/>
          <ac:cxnSpMkLst>
            <pc:docMk/>
            <pc:sldMk cId="3760873870" sldId="272"/>
            <ac:cxnSpMk id="67" creationId="{AD7193FB-6AE6-4B3B-8F89-56B55DD63B4D}"/>
          </ac:cxnSpMkLst>
        </pc:cxnChg>
        <pc:cxnChg chg="add del">
          <ac:chgData name="Akash Levy" userId="0f662538-7453-45f3-952a-fc9f1a7c515e" providerId="ADAL" clId="{B278D404-DFAF-9046-8FAE-522DE19B05CD}" dt="2020-06-24T02:38:03.591" v="1107" actId="26606"/>
          <ac:cxnSpMkLst>
            <pc:docMk/>
            <pc:sldMk cId="3760873870" sldId="272"/>
            <ac:cxnSpMk id="72" creationId="{D2E961F1-4A28-4A5F-BBD4-6E400E5E6C75}"/>
          </ac:cxnSpMkLst>
        </pc:cxnChg>
        <pc:cxnChg chg="add del">
          <ac:chgData name="Akash Levy" userId="0f662538-7453-45f3-952a-fc9f1a7c515e" providerId="ADAL" clId="{B278D404-DFAF-9046-8FAE-522DE19B05CD}" dt="2020-06-24T02:38:03.591" v="1107" actId="26606"/>
          <ac:cxnSpMkLst>
            <pc:docMk/>
            <pc:sldMk cId="3760873870" sldId="272"/>
            <ac:cxnSpMk id="76" creationId="{A82415D3-DDE5-4D63-8CB3-23A5EC581B27}"/>
          </ac:cxnSpMkLst>
        </pc:cxnChg>
        <pc:cxnChg chg="add del">
          <ac:chgData name="Akash Levy" userId="0f662538-7453-45f3-952a-fc9f1a7c515e" providerId="ADAL" clId="{B278D404-DFAF-9046-8FAE-522DE19B05CD}" dt="2020-06-24T02:38:03.591" v="1107" actId="26606"/>
          <ac:cxnSpMkLst>
            <pc:docMk/>
            <pc:sldMk cId="3760873870" sldId="272"/>
            <ac:cxnSpMk id="78" creationId="{AD7193FB-6AE6-4B3B-8F89-56B55DD63B4D}"/>
          </ac:cxnSpMkLst>
        </pc:cxnChg>
        <pc:cxnChg chg="add del">
          <ac:chgData name="Akash Levy" userId="0f662538-7453-45f3-952a-fc9f1a7c515e" providerId="ADAL" clId="{B278D404-DFAF-9046-8FAE-522DE19B05CD}" dt="2020-06-24T02:38:04.254" v="1109" actId="26606"/>
          <ac:cxnSpMkLst>
            <pc:docMk/>
            <pc:sldMk cId="3760873870" sldId="272"/>
            <ac:cxnSpMk id="80" creationId="{D2E961F1-4A28-4A5F-BBD4-6E400E5E6C75}"/>
          </ac:cxnSpMkLst>
        </pc:cxnChg>
        <pc:cxnChg chg="add del">
          <ac:chgData name="Akash Levy" userId="0f662538-7453-45f3-952a-fc9f1a7c515e" providerId="ADAL" clId="{B278D404-DFAF-9046-8FAE-522DE19B05CD}" dt="2020-06-24T02:38:04.254" v="1109" actId="26606"/>
          <ac:cxnSpMkLst>
            <pc:docMk/>
            <pc:sldMk cId="3760873870" sldId="272"/>
            <ac:cxnSpMk id="82" creationId="{A82415D3-DDE5-4D63-8CB3-23A5EC581B27}"/>
          </ac:cxnSpMkLst>
        </pc:cxnChg>
        <pc:cxnChg chg="add del">
          <ac:chgData name="Akash Levy" userId="0f662538-7453-45f3-952a-fc9f1a7c515e" providerId="ADAL" clId="{B278D404-DFAF-9046-8FAE-522DE19B05CD}" dt="2020-06-24T02:38:04.254" v="1109" actId="26606"/>
          <ac:cxnSpMkLst>
            <pc:docMk/>
            <pc:sldMk cId="3760873870" sldId="272"/>
            <ac:cxnSpMk id="83" creationId="{AD7193FB-6AE6-4B3B-8F89-56B55DD63B4D}"/>
          </ac:cxnSpMkLst>
        </pc:cxnChg>
        <pc:cxnChg chg="add del">
          <ac:chgData name="Akash Levy" userId="0f662538-7453-45f3-952a-fc9f1a7c515e" providerId="ADAL" clId="{B278D404-DFAF-9046-8FAE-522DE19B05CD}" dt="2020-06-24T02:38:07.751" v="1111" actId="26606"/>
          <ac:cxnSpMkLst>
            <pc:docMk/>
            <pc:sldMk cId="3760873870" sldId="272"/>
            <ac:cxnSpMk id="86" creationId="{7E7C77BC-7138-40B1-A15B-20F57A494629}"/>
          </ac:cxnSpMkLst>
        </pc:cxnChg>
      </pc:sldChg>
      <pc:sldChg chg="addSp delSp modSp add del">
        <pc:chgData name="Akash Levy" userId="0f662538-7453-45f3-952a-fc9f1a7c515e" providerId="ADAL" clId="{B278D404-DFAF-9046-8FAE-522DE19B05CD}" dt="2020-06-24T02:32:19.170" v="986" actId="2696"/>
        <pc:sldMkLst>
          <pc:docMk/>
          <pc:sldMk cId="247780584" sldId="273"/>
        </pc:sldMkLst>
        <pc:spChg chg="del">
          <ac:chgData name="Akash Levy" userId="0f662538-7453-45f3-952a-fc9f1a7c515e" providerId="ADAL" clId="{B278D404-DFAF-9046-8FAE-522DE19B05CD}" dt="2020-06-24T02:32:11.829" v="984" actId="931"/>
          <ac:spMkLst>
            <pc:docMk/>
            <pc:sldMk cId="247780584" sldId="273"/>
            <ac:spMk id="3" creationId="{A3372D1C-99C6-F64E-B05F-7DA6F5360E2B}"/>
          </ac:spMkLst>
        </pc:spChg>
        <pc:spChg chg="add mod">
          <ac:chgData name="Akash Levy" userId="0f662538-7453-45f3-952a-fc9f1a7c515e" providerId="ADAL" clId="{B278D404-DFAF-9046-8FAE-522DE19B05CD}" dt="2020-06-24T02:32:16.854" v="985" actId="478"/>
          <ac:spMkLst>
            <pc:docMk/>
            <pc:sldMk cId="247780584" sldId="273"/>
            <ac:spMk id="7" creationId="{60B648DD-3E7D-9F48-ADEB-C61680ABDC14}"/>
          </ac:spMkLst>
        </pc:spChg>
        <pc:picChg chg="add del mod">
          <ac:chgData name="Akash Levy" userId="0f662538-7453-45f3-952a-fc9f1a7c515e" providerId="ADAL" clId="{B278D404-DFAF-9046-8FAE-522DE19B05CD}" dt="2020-06-24T02:32:16.854" v="985" actId="478"/>
          <ac:picMkLst>
            <pc:docMk/>
            <pc:sldMk cId="247780584" sldId="273"/>
            <ac:picMk id="5" creationId="{F4F190C2-B682-C54C-B8F7-72390EA8FB2B}"/>
          </ac:picMkLst>
        </pc:picChg>
      </pc:sldChg>
      <pc:sldChg chg="addSp modSp add mod setBg setClrOvrMap">
        <pc:chgData name="Akash Levy" userId="0f662538-7453-45f3-952a-fc9f1a7c515e" providerId="ADAL" clId="{B278D404-DFAF-9046-8FAE-522DE19B05CD}" dt="2020-06-24T02:38:21.998" v="1129" actId="26606"/>
        <pc:sldMkLst>
          <pc:docMk/>
          <pc:sldMk cId="3710169225" sldId="273"/>
        </pc:sldMkLst>
        <pc:spChg chg="mod">
          <ac:chgData name="Akash Levy" userId="0f662538-7453-45f3-952a-fc9f1a7c515e" providerId="ADAL" clId="{B278D404-DFAF-9046-8FAE-522DE19B05CD}" dt="2020-06-24T02:38:21.998" v="1129" actId="26606"/>
          <ac:spMkLst>
            <pc:docMk/>
            <pc:sldMk cId="3710169225" sldId="273"/>
            <ac:spMk id="2" creationId="{5E398298-C543-4F47-B91D-DA86850B0DC6}"/>
          </ac:spMkLst>
        </pc:spChg>
        <pc:spChg chg="mod">
          <ac:chgData name="Akash Levy" userId="0f662538-7453-45f3-952a-fc9f1a7c515e" providerId="ADAL" clId="{B278D404-DFAF-9046-8FAE-522DE19B05CD}" dt="2020-06-24T02:38:21.998" v="1129" actId="26606"/>
          <ac:spMkLst>
            <pc:docMk/>
            <pc:sldMk cId="3710169225" sldId="273"/>
            <ac:spMk id="3" creationId="{CBDA6443-4BD3-8A41-A06B-739AFA975308}"/>
          </ac:spMkLst>
        </pc:spChg>
        <pc:spChg chg="add">
          <ac:chgData name="Akash Levy" userId="0f662538-7453-45f3-952a-fc9f1a7c515e" providerId="ADAL" clId="{B278D404-DFAF-9046-8FAE-522DE19B05CD}" dt="2020-06-24T02:38:21.998" v="1129" actId="26606"/>
          <ac:spMkLst>
            <pc:docMk/>
            <pc:sldMk cId="3710169225" sldId="273"/>
            <ac:spMk id="8" creationId="{7264F718-7FAC-4056-9FA9-A603EC682FE7}"/>
          </ac:spMkLst>
        </pc:spChg>
        <pc:spChg chg="add">
          <ac:chgData name="Akash Levy" userId="0f662538-7453-45f3-952a-fc9f1a7c515e" providerId="ADAL" clId="{B278D404-DFAF-9046-8FAE-522DE19B05CD}" dt="2020-06-24T02:38:21.998" v="1129" actId="26606"/>
          <ac:spMkLst>
            <pc:docMk/>
            <pc:sldMk cId="3710169225" sldId="273"/>
            <ac:spMk id="10" creationId="{F74639F7-E3C7-4165-A83E-6386A86BA1DA}"/>
          </ac:spMkLst>
        </pc:spChg>
        <pc:spChg chg="add">
          <ac:chgData name="Akash Levy" userId="0f662538-7453-45f3-952a-fc9f1a7c515e" providerId="ADAL" clId="{B278D404-DFAF-9046-8FAE-522DE19B05CD}" dt="2020-06-24T02:38:21.998" v="1129" actId="26606"/>
          <ac:spMkLst>
            <pc:docMk/>
            <pc:sldMk cId="3710169225" sldId="273"/>
            <ac:spMk id="12" creationId="{8B3AF0F1-707A-463E-B5EE-33C63A40CFC9}"/>
          </ac:spMkLst>
        </pc:spChg>
      </pc:sldChg>
    </pc:docChg>
  </pc:docChgLst>
  <pc:docChgLst>
    <pc:chgData name="Akash Levy" userId="0f662538-7453-45f3-952a-fc9f1a7c515e" providerId="ADAL" clId="{163D62E6-EE81-6946-9059-07C89BDFA8F8}"/>
    <pc:docChg chg="undo custSel mod delSld modSld">
      <pc:chgData name="Akash Levy" userId="0f662538-7453-45f3-952a-fc9f1a7c515e" providerId="ADAL" clId="{163D62E6-EE81-6946-9059-07C89BDFA8F8}" dt="2020-06-12T03:46:59.003" v="236" actId="14826"/>
      <pc:docMkLst>
        <pc:docMk/>
      </pc:docMkLst>
      <pc:sldChg chg="addSp modSp">
        <pc:chgData name="Akash Levy" userId="0f662538-7453-45f3-952a-fc9f1a7c515e" providerId="ADAL" clId="{163D62E6-EE81-6946-9059-07C89BDFA8F8}" dt="2020-06-12T03:45:23.419" v="219" actId="164"/>
        <pc:sldMkLst>
          <pc:docMk/>
          <pc:sldMk cId="2469461429" sldId="262"/>
        </pc:sldMkLst>
        <pc:spChg chg="mod">
          <ac:chgData name="Akash Levy" userId="0f662538-7453-45f3-952a-fc9f1a7c515e" providerId="ADAL" clId="{163D62E6-EE81-6946-9059-07C89BDFA8F8}" dt="2020-06-12T03:45:23.419" v="219" actId="164"/>
          <ac:spMkLst>
            <pc:docMk/>
            <pc:sldMk cId="2469461429" sldId="262"/>
            <ac:spMk id="11" creationId="{45B90450-A36C-444C-A383-1EAFB65AB09D}"/>
          </ac:spMkLst>
        </pc:spChg>
        <pc:grpChg chg="add mod">
          <ac:chgData name="Akash Levy" userId="0f662538-7453-45f3-952a-fc9f1a7c515e" providerId="ADAL" clId="{163D62E6-EE81-6946-9059-07C89BDFA8F8}" dt="2020-06-12T03:45:23.419" v="219" actId="164"/>
          <ac:grpSpMkLst>
            <pc:docMk/>
            <pc:sldMk cId="2469461429" sldId="262"/>
            <ac:grpSpMk id="3" creationId="{747B5E5E-A1D4-A14B-94E4-A03C653C0295}"/>
          </ac:grpSpMkLst>
        </pc:grpChg>
        <pc:picChg chg="mod">
          <ac:chgData name="Akash Levy" userId="0f662538-7453-45f3-952a-fc9f1a7c515e" providerId="ADAL" clId="{163D62E6-EE81-6946-9059-07C89BDFA8F8}" dt="2020-06-12T03:45:23.419" v="219" actId="164"/>
          <ac:picMkLst>
            <pc:docMk/>
            <pc:sldMk cId="2469461429" sldId="262"/>
            <ac:picMk id="5" creationId="{2FF5DD05-9393-6542-9FEF-1282C666364E}"/>
          </ac:picMkLst>
        </pc:picChg>
        <pc:cxnChg chg="mod">
          <ac:chgData name="Akash Levy" userId="0f662538-7453-45f3-952a-fc9f1a7c515e" providerId="ADAL" clId="{163D62E6-EE81-6946-9059-07C89BDFA8F8}" dt="2020-06-12T03:45:23.419" v="219" actId="164"/>
          <ac:cxnSpMkLst>
            <pc:docMk/>
            <pc:sldMk cId="2469461429" sldId="262"/>
            <ac:cxnSpMk id="13" creationId="{9EE0D078-F000-984F-BE21-D598E019C6D0}"/>
          </ac:cxnSpMkLst>
        </pc:cxnChg>
      </pc:sldChg>
      <pc:sldChg chg="addSp delSp modSp">
        <pc:chgData name="Akash Levy" userId="0f662538-7453-45f3-952a-fc9f1a7c515e" providerId="ADAL" clId="{163D62E6-EE81-6946-9059-07C89BDFA8F8}" dt="2020-06-12T03:46:50.514" v="235" actId="14826"/>
        <pc:sldMkLst>
          <pc:docMk/>
          <pc:sldMk cId="159640363" sldId="263"/>
        </pc:sldMkLst>
        <pc:spChg chg="mod">
          <ac:chgData name="Akash Levy" userId="0f662538-7453-45f3-952a-fc9f1a7c515e" providerId="ADAL" clId="{163D62E6-EE81-6946-9059-07C89BDFA8F8}" dt="2020-06-11T20:45:56.545" v="140" actId="20577"/>
          <ac:spMkLst>
            <pc:docMk/>
            <pc:sldMk cId="159640363" sldId="263"/>
            <ac:spMk id="2" creationId="{32AD327B-1213-9C44-94CB-3EB30C169D35}"/>
          </ac:spMkLst>
        </pc:spChg>
        <pc:spChg chg="add del mod">
          <ac:chgData name="Akash Levy" userId="0f662538-7453-45f3-952a-fc9f1a7c515e" providerId="ADAL" clId="{163D62E6-EE81-6946-9059-07C89BDFA8F8}" dt="2020-06-12T03:46:49.593" v="234" actId="478"/>
          <ac:spMkLst>
            <pc:docMk/>
            <pc:sldMk cId="159640363" sldId="263"/>
            <ac:spMk id="8" creationId="{DB1B6C4C-6F78-E348-8870-8BC16EF7C54B}"/>
          </ac:spMkLst>
        </pc:spChg>
        <pc:picChg chg="mod">
          <ac:chgData name="Akash Levy" userId="0f662538-7453-45f3-952a-fc9f1a7c515e" providerId="ADAL" clId="{163D62E6-EE81-6946-9059-07C89BDFA8F8}" dt="2020-06-12T03:46:50.514" v="235" actId="14826"/>
          <ac:picMkLst>
            <pc:docMk/>
            <pc:sldMk cId="159640363" sldId="263"/>
            <ac:picMk id="5" creationId="{417A8E58-74A0-264C-99F9-79D227A8DB64}"/>
          </ac:picMkLst>
        </pc:picChg>
        <pc:cxnChg chg="add del mod">
          <ac:chgData name="Akash Levy" userId="0f662538-7453-45f3-952a-fc9f1a7c515e" providerId="ADAL" clId="{163D62E6-EE81-6946-9059-07C89BDFA8F8}" dt="2020-06-12T03:46:48.462" v="233" actId="478"/>
          <ac:cxnSpMkLst>
            <pc:docMk/>
            <pc:sldMk cId="159640363" sldId="263"/>
            <ac:cxnSpMk id="7" creationId="{BEE523FF-8BB6-1F4F-B056-7EC896893F53}"/>
          </ac:cxnSpMkLst>
        </pc:cxnChg>
      </pc:sldChg>
      <pc:sldChg chg="addSp delSp modSp del">
        <pc:chgData name="Akash Levy" userId="0f662538-7453-45f3-952a-fc9f1a7c515e" providerId="ADAL" clId="{163D62E6-EE81-6946-9059-07C89BDFA8F8}" dt="2020-06-12T03:45:56.424" v="223" actId="2696"/>
        <pc:sldMkLst>
          <pc:docMk/>
          <pc:sldMk cId="2623863396" sldId="264"/>
        </pc:sldMkLst>
        <pc:spChg chg="mod">
          <ac:chgData name="Akash Levy" userId="0f662538-7453-45f3-952a-fc9f1a7c515e" providerId="ADAL" clId="{163D62E6-EE81-6946-9059-07C89BDFA8F8}" dt="2020-06-12T03:45:47.805" v="221"/>
          <ac:spMkLst>
            <pc:docMk/>
            <pc:sldMk cId="2623863396" sldId="264"/>
            <ac:spMk id="12" creationId="{581AC1C5-903A-F94C-9226-5282B1B62A21}"/>
          </ac:spMkLst>
        </pc:spChg>
        <pc:grpChg chg="add del mod">
          <ac:chgData name="Akash Levy" userId="0f662538-7453-45f3-952a-fc9f1a7c515e" providerId="ADAL" clId="{163D62E6-EE81-6946-9059-07C89BDFA8F8}" dt="2020-06-12T03:45:53.348" v="222"/>
          <ac:grpSpMkLst>
            <pc:docMk/>
            <pc:sldMk cId="2623863396" sldId="264"/>
            <ac:grpSpMk id="10" creationId="{E7F4E8AD-68E0-0744-9F25-CED08A4D0E30}"/>
          </ac:grpSpMkLst>
        </pc:grpChg>
        <pc:picChg chg="del mod">
          <ac:chgData name="Akash Levy" userId="0f662538-7453-45f3-952a-fc9f1a7c515e" providerId="ADAL" clId="{163D62E6-EE81-6946-9059-07C89BDFA8F8}" dt="2020-06-12T03:45:46.218" v="220" actId="478"/>
          <ac:picMkLst>
            <pc:docMk/>
            <pc:sldMk cId="2623863396" sldId="264"/>
            <ac:picMk id="5" creationId="{2FF5DD05-9393-6542-9FEF-1282C666364E}"/>
          </ac:picMkLst>
        </pc:picChg>
        <pc:picChg chg="mod">
          <ac:chgData name="Akash Levy" userId="0f662538-7453-45f3-952a-fc9f1a7c515e" providerId="ADAL" clId="{163D62E6-EE81-6946-9059-07C89BDFA8F8}" dt="2020-06-12T03:45:47.805" v="221"/>
          <ac:picMkLst>
            <pc:docMk/>
            <pc:sldMk cId="2623863396" sldId="264"/>
            <ac:picMk id="11" creationId="{BA12BA31-1C3E-724C-990D-EC93F07A1ADB}"/>
          </ac:picMkLst>
        </pc:picChg>
        <pc:cxnChg chg="mod">
          <ac:chgData name="Akash Levy" userId="0f662538-7453-45f3-952a-fc9f1a7c515e" providerId="ADAL" clId="{163D62E6-EE81-6946-9059-07C89BDFA8F8}" dt="2020-06-12T03:45:47.805" v="221"/>
          <ac:cxnSpMkLst>
            <pc:docMk/>
            <pc:sldMk cId="2623863396" sldId="264"/>
            <ac:cxnSpMk id="13" creationId="{8E5B393F-9F32-E14F-9992-C587A73291A4}"/>
          </ac:cxnSpMkLst>
        </pc:cxnChg>
      </pc:sldChg>
      <pc:sldChg chg="addSp delSp modSp">
        <pc:chgData name="Akash Levy" userId="0f662538-7453-45f3-952a-fc9f1a7c515e" providerId="ADAL" clId="{163D62E6-EE81-6946-9059-07C89BDFA8F8}" dt="2020-06-12T03:46:59.003" v="236" actId="14826"/>
        <pc:sldMkLst>
          <pc:docMk/>
          <pc:sldMk cId="1688084867" sldId="265"/>
        </pc:sldMkLst>
        <pc:spChg chg="mod">
          <ac:chgData name="Akash Levy" userId="0f662538-7453-45f3-952a-fc9f1a7c515e" providerId="ADAL" clId="{163D62E6-EE81-6946-9059-07C89BDFA8F8}" dt="2020-06-11T20:45:25.496" v="122" actId="26606"/>
          <ac:spMkLst>
            <pc:docMk/>
            <pc:sldMk cId="1688084867" sldId="265"/>
            <ac:spMk id="2" creationId="{32AD327B-1213-9C44-94CB-3EB30C169D35}"/>
          </ac:spMkLst>
        </pc:spChg>
        <pc:spChg chg="del">
          <ac:chgData name="Akash Levy" userId="0f662538-7453-45f3-952a-fc9f1a7c515e" providerId="ADAL" clId="{163D62E6-EE81-6946-9059-07C89BDFA8F8}" dt="2020-06-11T20:45:25.496" v="122" actId="26606"/>
          <ac:spMkLst>
            <pc:docMk/>
            <pc:sldMk cId="1688084867" sldId="265"/>
            <ac:spMk id="48" creationId="{7F57BEA8-497D-4AA8-8A18-BDCD696B25FE}"/>
          </ac:spMkLst>
        </pc:spChg>
        <pc:spChg chg="add">
          <ac:chgData name="Akash Levy" userId="0f662538-7453-45f3-952a-fc9f1a7c515e" providerId="ADAL" clId="{163D62E6-EE81-6946-9059-07C89BDFA8F8}" dt="2020-06-11T20:45:25.496" v="122" actId="26606"/>
          <ac:spMkLst>
            <pc:docMk/>
            <pc:sldMk cId="1688084867" sldId="265"/>
            <ac:spMk id="57" creationId="{823AC064-BC96-4F32-8AE1-B2FD38754823}"/>
          </ac:spMkLst>
        </pc:spChg>
        <pc:picChg chg="mod">
          <ac:chgData name="Akash Levy" userId="0f662538-7453-45f3-952a-fc9f1a7c515e" providerId="ADAL" clId="{163D62E6-EE81-6946-9059-07C89BDFA8F8}" dt="2020-06-12T03:46:59.003" v="236" actId="14826"/>
          <ac:picMkLst>
            <pc:docMk/>
            <pc:sldMk cId="1688084867" sldId="265"/>
            <ac:picMk id="5" creationId="{417A8E58-74A0-264C-99F9-79D227A8DB64}"/>
          </ac:picMkLst>
        </pc:picChg>
        <pc:cxnChg chg="del">
          <ac:chgData name="Akash Levy" userId="0f662538-7453-45f3-952a-fc9f1a7c515e" providerId="ADAL" clId="{163D62E6-EE81-6946-9059-07C89BDFA8F8}" dt="2020-06-11T20:45:25.496" v="122" actId="26606"/>
          <ac:cxnSpMkLst>
            <pc:docMk/>
            <pc:sldMk cId="1688084867" sldId="265"/>
            <ac:cxnSpMk id="46" creationId="{D2E961F1-4A28-4A5F-BBD4-6E400E5E6C75}"/>
          </ac:cxnSpMkLst>
        </pc:cxnChg>
        <pc:cxnChg chg="del">
          <ac:chgData name="Akash Levy" userId="0f662538-7453-45f3-952a-fc9f1a7c515e" providerId="ADAL" clId="{163D62E6-EE81-6946-9059-07C89BDFA8F8}" dt="2020-06-11T20:45:25.496" v="122" actId="26606"/>
          <ac:cxnSpMkLst>
            <pc:docMk/>
            <pc:sldMk cId="1688084867" sldId="265"/>
            <ac:cxnSpMk id="50" creationId="{A82415D3-DDE5-4D63-8CB3-23A5EC581B27}"/>
          </ac:cxnSpMkLst>
        </pc:cxnChg>
        <pc:cxnChg chg="del">
          <ac:chgData name="Akash Levy" userId="0f662538-7453-45f3-952a-fc9f1a7c515e" providerId="ADAL" clId="{163D62E6-EE81-6946-9059-07C89BDFA8F8}" dt="2020-06-11T20:45:25.496" v="122" actId="26606"/>
          <ac:cxnSpMkLst>
            <pc:docMk/>
            <pc:sldMk cId="1688084867" sldId="265"/>
            <ac:cxnSpMk id="52" creationId="{AD7193FB-6AE6-4B3B-8F89-56B55DD63B4D}"/>
          </ac:cxnSpMkLst>
        </pc:cxnChg>
        <pc:cxnChg chg="add">
          <ac:chgData name="Akash Levy" userId="0f662538-7453-45f3-952a-fc9f1a7c515e" providerId="ADAL" clId="{163D62E6-EE81-6946-9059-07C89BDFA8F8}" dt="2020-06-11T20:45:25.496" v="122" actId="26606"/>
          <ac:cxnSpMkLst>
            <pc:docMk/>
            <pc:sldMk cId="1688084867" sldId="265"/>
            <ac:cxnSpMk id="59" creationId="{7E7C77BC-7138-40B1-A15B-20F57A494629}"/>
          </ac:cxnSpMkLst>
        </pc:cxnChg>
      </pc:sldChg>
      <pc:sldChg chg="addSp delSp modSp">
        <pc:chgData name="Akash Levy" userId="0f662538-7453-45f3-952a-fc9f1a7c515e" providerId="ADAL" clId="{163D62E6-EE81-6946-9059-07C89BDFA8F8}" dt="2020-06-11T22:39:05.906" v="198" actId="20577"/>
        <pc:sldMkLst>
          <pc:docMk/>
          <pc:sldMk cId="1472252983" sldId="269"/>
        </pc:sldMkLst>
        <pc:spChg chg="mod">
          <ac:chgData name="Akash Levy" userId="0f662538-7453-45f3-952a-fc9f1a7c515e" providerId="ADAL" clId="{163D62E6-EE81-6946-9059-07C89BDFA8F8}" dt="2020-06-11T22:39:05.906" v="198" actId="20577"/>
          <ac:spMkLst>
            <pc:docMk/>
            <pc:sldMk cId="1472252983" sldId="269"/>
            <ac:spMk id="18" creationId="{41FEC56D-0183-2F48-A55F-6A53BD03D6D7}"/>
          </ac:spMkLst>
        </pc:spChg>
        <pc:graphicFrameChg chg="modGraphic">
          <ac:chgData name="Akash Levy" userId="0f662538-7453-45f3-952a-fc9f1a7c515e" providerId="ADAL" clId="{163D62E6-EE81-6946-9059-07C89BDFA8F8}" dt="2020-06-11T21:59:27.391" v="141" actId="20577"/>
          <ac:graphicFrameMkLst>
            <pc:docMk/>
            <pc:sldMk cId="1472252983" sldId="269"/>
            <ac:graphicFrameMk id="8" creationId="{F333CE58-E304-6C43-B6E9-5C0207213E60}"/>
          </ac:graphicFrameMkLst>
        </pc:graphicFrameChg>
        <pc:picChg chg="add del mod">
          <ac:chgData name="Akash Levy" userId="0f662538-7453-45f3-952a-fc9f1a7c515e" providerId="ADAL" clId="{163D62E6-EE81-6946-9059-07C89BDFA8F8}" dt="2020-06-11T22:01:21.176" v="144" actId="14826"/>
          <ac:picMkLst>
            <pc:docMk/>
            <pc:sldMk cId="1472252983" sldId="269"/>
            <ac:picMk id="19" creationId="{1FF958CE-660B-5A45-8F22-9A878D31C46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13E56-772E-4EDB-874C-EB9F44A142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BF9E9C-6CE8-4E13-9D13-37C53036B9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Per-chip optimization methodology</a:t>
          </a:r>
        </a:p>
      </dgm:t>
    </dgm:pt>
    <dgm:pt modelId="{566F463B-CB9B-4BF3-B48F-0C2601AB3E7E}" type="parTrans" cxnId="{F89D0587-4532-4761-B834-1C45ED36A4D7}">
      <dgm:prSet/>
      <dgm:spPr/>
      <dgm:t>
        <a:bodyPr/>
        <a:lstStyle/>
        <a:p>
          <a:endParaRPr lang="en-US"/>
        </a:p>
      </dgm:t>
    </dgm:pt>
    <dgm:pt modelId="{457B84D2-49B9-407F-8628-DABD1EA7B981}" type="sibTrans" cxnId="{F89D0587-4532-4761-B834-1C45ED36A4D7}">
      <dgm:prSet/>
      <dgm:spPr/>
      <dgm:t>
        <a:bodyPr/>
        <a:lstStyle/>
        <a:p>
          <a:endParaRPr lang="en-US"/>
        </a:p>
      </dgm:t>
    </dgm:pt>
    <dgm:pt modelId="{77EBBEFB-E658-4D8C-9F08-F3685718E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plan</a:t>
          </a:r>
        </a:p>
      </dgm:t>
    </dgm:pt>
    <dgm:pt modelId="{6DB4FAF8-950C-429C-BB98-60CB7AFFDE32}" type="parTrans" cxnId="{2E91A183-264B-4C8C-B87C-A739730F3146}">
      <dgm:prSet/>
      <dgm:spPr/>
      <dgm:t>
        <a:bodyPr/>
        <a:lstStyle/>
        <a:p>
          <a:endParaRPr lang="en-US"/>
        </a:p>
      </dgm:t>
    </dgm:pt>
    <dgm:pt modelId="{2A48B819-0C9B-4953-9066-5A0446146255}" type="sibTrans" cxnId="{2E91A183-264B-4C8C-B87C-A739730F3146}">
      <dgm:prSet/>
      <dgm:spPr/>
      <dgm:t>
        <a:bodyPr/>
        <a:lstStyle/>
        <a:p>
          <a:endParaRPr lang="en-US"/>
        </a:p>
      </dgm:t>
    </dgm:pt>
    <dgm:pt modelId="{3C88921B-3111-F743-A529-0CC72CDE6E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on 3 chips</a:t>
          </a:r>
        </a:p>
      </dgm:t>
    </dgm:pt>
    <dgm:pt modelId="{16513168-B7DD-5F4E-A18E-F751143EDD33}" type="parTrans" cxnId="{69C8A772-0A08-2140-BF0B-F39ECE111601}">
      <dgm:prSet/>
      <dgm:spPr/>
      <dgm:t>
        <a:bodyPr/>
        <a:lstStyle/>
        <a:p>
          <a:endParaRPr lang="en-US"/>
        </a:p>
      </dgm:t>
    </dgm:pt>
    <dgm:pt modelId="{0B9B7A94-0338-8749-9945-6F78756AEB2C}" type="sibTrans" cxnId="{69C8A772-0A08-2140-BF0B-F39ECE111601}">
      <dgm:prSet/>
      <dgm:spPr/>
      <dgm:t>
        <a:bodyPr/>
        <a:lstStyle/>
        <a:p>
          <a:endParaRPr lang="en-US"/>
        </a:p>
      </dgm:t>
    </dgm:pt>
    <dgm:pt modelId="{DDA2421B-A02D-DA47-A93F-009367A00C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Pulses vs. cycling plot</a:t>
          </a:r>
        </a:p>
      </dgm:t>
    </dgm:pt>
    <dgm:pt modelId="{EE2BA00E-5D73-5942-9FD0-CC10D3DD83CB}" type="parTrans" cxnId="{D73C0F81-ABCA-FD48-8EC6-69DFB34F831B}">
      <dgm:prSet/>
      <dgm:spPr/>
      <dgm:t>
        <a:bodyPr/>
        <a:lstStyle/>
        <a:p>
          <a:endParaRPr lang="en-US"/>
        </a:p>
      </dgm:t>
    </dgm:pt>
    <dgm:pt modelId="{0BCC460C-A6EE-E946-A365-5D6D7FF2DAFB}" type="sibTrans" cxnId="{D73C0F81-ABCA-FD48-8EC6-69DFB34F831B}">
      <dgm:prSet/>
      <dgm:spPr/>
      <dgm:t>
        <a:bodyPr/>
        <a:lstStyle/>
        <a:p>
          <a:endParaRPr lang="en-US"/>
        </a:p>
      </dgm:t>
    </dgm:pt>
    <dgm:pt modelId="{BA0C7A12-8B42-4FBE-A780-3DF47F8C8F28}" type="pres">
      <dgm:prSet presAssocID="{FC013E56-772E-4EDB-874C-EB9F44A1422C}" presName="root" presStyleCnt="0">
        <dgm:presLayoutVars>
          <dgm:dir/>
          <dgm:resizeHandles val="exact"/>
        </dgm:presLayoutVars>
      </dgm:prSet>
      <dgm:spPr/>
    </dgm:pt>
    <dgm:pt modelId="{1F06A929-29C2-4010-924F-E3D387EA7744}" type="pres">
      <dgm:prSet presAssocID="{3ABF9E9C-6CE8-4E13-9D13-37C53036B97F}" presName="compNode" presStyleCnt="0"/>
      <dgm:spPr/>
    </dgm:pt>
    <dgm:pt modelId="{388686DD-DE4F-4B76-85E3-F47D3D16FF97}" type="pres">
      <dgm:prSet presAssocID="{3ABF9E9C-6CE8-4E13-9D13-37C53036B9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E2D4C31-DD9E-4187-BCD1-91F3790C9FC3}" type="pres">
      <dgm:prSet presAssocID="{3ABF9E9C-6CE8-4E13-9D13-37C53036B97F}" presName="spaceRect" presStyleCnt="0"/>
      <dgm:spPr/>
    </dgm:pt>
    <dgm:pt modelId="{E7B659A0-0471-4252-82DC-746DF562EC53}" type="pres">
      <dgm:prSet presAssocID="{3ABF9E9C-6CE8-4E13-9D13-37C53036B97F}" presName="textRect" presStyleLbl="revTx" presStyleIdx="0" presStyleCnt="4">
        <dgm:presLayoutVars>
          <dgm:chMax val="1"/>
          <dgm:chPref val="1"/>
        </dgm:presLayoutVars>
      </dgm:prSet>
      <dgm:spPr/>
    </dgm:pt>
    <dgm:pt modelId="{83046090-F28F-44D1-AC4F-40C819C77309}" type="pres">
      <dgm:prSet presAssocID="{457B84D2-49B9-407F-8628-DABD1EA7B981}" presName="sibTrans" presStyleCnt="0"/>
      <dgm:spPr/>
    </dgm:pt>
    <dgm:pt modelId="{435A1C5A-9469-44DF-9456-3A3AA81E4C44}" type="pres">
      <dgm:prSet presAssocID="{DDA2421B-A02D-DA47-A93F-009367A00C5B}" presName="compNode" presStyleCnt="0"/>
      <dgm:spPr/>
    </dgm:pt>
    <dgm:pt modelId="{9AA28667-F89E-41F8-A807-E2249E94A413}" type="pres">
      <dgm:prSet presAssocID="{DDA2421B-A02D-DA47-A93F-009367A00C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F80B48-009F-470C-9838-7949793C3831}" type="pres">
      <dgm:prSet presAssocID="{DDA2421B-A02D-DA47-A93F-009367A00C5B}" presName="spaceRect" presStyleCnt="0"/>
      <dgm:spPr/>
    </dgm:pt>
    <dgm:pt modelId="{3A256C8B-9EFE-4D79-9526-409DBAA45BAA}" type="pres">
      <dgm:prSet presAssocID="{DDA2421B-A02D-DA47-A93F-009367A00C5B}" presName="textRect" presStyleLbl="revTx" presStyleIdx="1" presStyleCnt="4">
        <dgm:presLayoutVars>
          <dgm:chMax val="1"/>
          <dgm:chPref val="1"/>
        </dgm:presLayoutVars>
      </dgm:prSet>
      <dgm:spPr/>
    </dgm:pt>
    <dgm:pt modelId="{13419AB6-9658-4A51-B075-FB6C08D7EB76}" type="pres">
      <dgm:prSet presAssocID="{0BCC460C-A6EE-E946-A365-5D6D7FF2DAFB}" presName="sibTrans" presStyleCnt="0"/>
      <dgm:spPr/>
    </dgm:pt>
    <dgm:pt modelId="{CAF48586-FE27-45BF-9B9A-F36367276D3A}" type="pres">
      <dgm:prSet presAssocID="{3C88921B-3111-F743-A529-0CC72CDE6E04}" presName="compNode" presStyleCnt="0"/>
      <dgm:spPr/>
    </dgm:pt>
    <dgm:pt modelId="{98E1E09E-0AAF-4342-9D36-255956A4D975}" type="pres">
      <dgm:prSet presAssocID="{3C88921B-3111-F743-A529-0CC72CDE6E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6798DB-8C1C-4179-8CA0-CFD69D312733}" type="pres">
      <dgm:prSet presAssocID="{3C88921B-3111-F743-A529-0CC72CDE6E04}" presName="spaceRect" presStyleCnt="0"/>
      <dgm:spPr/>
    </dgm:pt>
    <dgm:pt modelId="{5120636E-6509-4EF0-ADCD-10EA5F0AA47B}" type="pres">
      <dgm:prSet presAssocID="{3C88921B-3111-F743-A529-0CC72CDE6E04}" presName="textRect" presStyleLbl="revTx" presStyleIdx="2" presStyleCnt="4">
        <dgm:presLayoutVars>
          <dgm:chMax val="1"/>
          <dgm:chPref val="1"/>
        </dgm:presLayoutVars>
      </dgm:prSet>
      <dgm:spPr/>
    </dgm:pt>
    <dgm:pt modelId="{4A31057A-F26B-4A4A-A21D-D23FD372E749}" type="pres">
      <dgm:prSet presAssocID="{0B9B7A94-0338-8749-9945-6F78756AEB2C}" presName="sibTrans" presStyleCnt="0"/>
      <dgm:spPr/>
    </dgm:pt>
    <dgm:pt modelId="{081E2F2D-2986-4C9A-AB41-4EEECDFAC423}" type="pres">
      <dgm:prSet presAssocID="{77EBBEFB-E658-4D8C-9F08-F3685718E83F}" presName="compNode" presStyleCnt="0"/>
      <dgm:spPr/>
    </dgm:pt>
    <dgm:pt modelId="{989C2E2D-4D85-48B7-AAB8-1A9BA33BA18C}" type="pres">
      <dgm:prSet presAssocID="{77EBBEFB-E658-4D8C-9F08-F3685718E8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E77C7022-1061-44C7-B3DD-C44CBA85030B}" type="pres">
      <dgm:prSet presAssocID="{77EBBEFB-E658-4D8C-9F08-F3685718E83F}" presName="spaceRect" presStyleCnt="0"/>
      <dgm:spPr/>
    </dgm:pt>
    <dgm:pt modelId="{2763FC42-8107-449B-896C-123D6C668372}" type="pres">
      <dgm:prSet presAssocID="{77EBBEFB-E658-4D8C-9F08-F3685718E8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4E63D1B-AA2A-8449-A156-B099419E1F8B}" type="presOf" srcId="{77EBBEFB-E658-4D8C-9F08-F3685718E83F}" destId="{2763FC42-8107-449B-896C-123D6C668372}" srcOrd="0" destOrd="0" presId="urn:microsoft.com/office/officeart/2018/2/layout/IconLabelList"/>
    <dgm:cxn modelId="{F620B72A-9D91-BB4D-940B-BECB439DB0DC}" type="presOf" srcId="{DDA2421B-A02D-DA47-A93F-009367A00C5B}" destId="{3A256C8B-9EFE-4D79-9526-409DBAA45BAA}" srcOrd="0" destOrd="0" presId="urn:microsoft.com/office/officeart/2018/2/layout/IconLabelList"/>
    <dgm:cxn modelId="{69C8A772-0A08-2140-BF0B-F39ECE111601}" srcId="{FC013E56-772E-4EDB-874C-EB9F44A1422C}" destId="{3C88921B-3111-F743-A529-0CC72CDE6E04}" srcOrd="2" destOrd="0" parTransId="{16513168-B7DD-5F4E-A18E-F751143EDD33}" sibTransId="{0B9B7A94-0338-8749-9945-6F78756AEB2C}"/>
    <dgm:cxn modelId="{D73C0F81-ABCA-FD48-8EC6-69DFB34F831B}" srcId="{FC013E56-772E-4EDB-874C-EB9F44A1422C}" destId="{DDA2421B-A02D-DA47-A93F-009367A00C5B}" srcOrd="1" destOrd="0" parTransId="{EE2BA00E-5D73-5942-9FD0-CC10D3DD83CB}" sibTransId="{0BCC460C-A6EE-E946-A365-5D6D7FF2DAFB}"/>
    <dgm:cxn modelId="{2E91A183-264B-4C8C-B87C-A739730F3146}" srcId="{FC013E56-772E-4EDB-874C-EB9F44A1422C}" destId="{77EBBEFB-E658-4D8C-9F08-F3685718E83F}" srcOrd="3" destOrd="0" parTransId="{6DB4FAF8-950C-429C-BB98-60CB7AFFDE32}" sibTransId="{2A48B819-0C9B-4953-9066-5A0446146255}"/>
    <dgm:cxn modelId="{F89D0587-4532-4761-B834-1C45ED36A4D7}" srcId="{FC013E56-772E-4EDB-874C-EB9F44A1422C}" destId="{3ABF9E9C-6CE8-4E13-9D13-37C53036B97F}" srcOrd="0" destOrd="0" parTransId="{566F463B-CB9B-4BF3-B48F-0C2601AB3E7E}" sibTransId="{457B84D2-49B9-407F-8628-DABD1EA7B981}"/>
    <dgm:cxn modelId="{3FE066B5-CBE2-3A4B-98B3-593CCF200E91}" type="presOf" srcId="{3ABF9E9C-6CE8-4E13-9D13-37C53036B97F}" destId="{E7B659A0-0471-4252-82DC-746DF562EC53}" srcOrd="0" destOrd="0" presId="urn:microsoft.com/office/officeart/2018/2/layout/IconLabelList"/>
    <dgm:cxn modelId="{FAD7EDBD-5FD3-B046-AE82-D420F0AE3A8D}" type="presOf" srcId="{FC013E56-772E-4EDB-874C-EB9F44A1422C}" destId="{BA0C7A12-8B42-4FBE-A780-3DF47F8C8F28}" srcOrd="0" destOrd="0" presId="urn:microsoft.com/office/officeart/2018/2/layout/IconLabelList"/>
    <dgm:cxn modelId="{6BA7EECA-9A7A-4B4F-A02C-98B0718070EF}" type="presOf" srcId="{3C88921B-3111-F743-A529-0CC72CDE6E04}" destId="{5120636E-6509-4EF0-ADCD-10EA5F0AA47B}" srcOrd="0" destOrd="0" presId="urn:microsoft.com/office/officeart/2018/2/layout/IconLabelList"/>
    <dgm:cxn modelId="{07548BC3-1C75-F846-AA06-7DA796728375}" type="presParOf" srcId="{BA0C7A12-8B42-4FBE-A780-3DF47F8C8F28}" destId="{1F06A929-29C2-4010-924F-E3D387EA7744}" srcOrd="0" destOrd="0" presId="urn:microsoft.com/office/officeart/2018/2/layout/IconLabelList"/>
    <dgm:cxn modelId="{12F5EED9-4DC7-2846-97E1-740362A4735A}" type="presParOf" srcId="{1F06A929-29C2-4010-924F-E3D387EA7744}" destId="{388686DD-DE4F-4B76-85E3-F47D3D16FF97}" srcOrd="0" destOrd="0" presId="urn:microsoft.com/office/officeart/2018/2/layout/IconLabelList"/>
    <dgm:cxn modelId="{4FC76805-49E8-6644-8601-9951F69A60F3}" type="presParOf" srcId="{1F06A929-29C2-4010-924F-E3D387EA7744}" destId="{3E2D4C31-DD9E-4187-BCD1-91F3790C9FC3}" srcOrd="1" destOrd="0" presId="urn:microsoft.com/office/officeart/2018/2/layout/IconLabelList"/>
    <dgm:cxn modelId="{8AAD96D0-61C1-4F42-8815-7ACA393D532B}" type="presParOf" srcId="{1F06A929-29C2-4010-924F-E3D387EA7744}" destId="{E7B659A0-0471-4252-82DC-746DF562EC53}" srcOrd="2" destOrd="0" presId="urn:microsoft.com/office/officeart/2018/2/layout/IconLabelList"/>
    <dgm:cxn modelId="{0E4D1B37-EF97-054F-8D68-6B70FEEF5654}" type="presParOf" srcId="{BA0C7A12-8B42-4FBE-A780-3DF47F8C8F28}" destId="{83046090-F28F-44D1-AC4F-40C819C77309}" srcOrd="1" destOrd="0" presId="urn:microsoft.com/office/officeart/2018/2/layout/IconLabelList"/>
    <dgm:cxn modelId="{1FC645D8-3A89-BF41-B62D-6252E20DF0A2}" type="presParOf" srcId="{BA0C7A12-8B42-4FBE-A780-3DF47F8C8F28}" destId="{435A1C5A-9469-44DF-9456-3A3AA81E4C44}" srcOrd="2" destOrd="0" presId="urn:microsoft.com/office/officeart/2018/2/layout/IconLabelList"/>
    <dgm:cxn modelId="{BE22EACE-1DBB-FE40-A25E-C4A6CDFAD1BD}" type="presParOf" srcId="{435A1C5A-9469-44DF-9456-3A3AA81E4C44}" destId="{9AA28667-F89E-41F8-A807-E2249E94A413}" srcOrd="0" destOrd="0" presId="urn:microsoft.com/office/officeart/2018/2/layout/IconLabelList"/>
    <dgm:cxn modelId="{51C6FF44-F0EA-1146-BA36-31219BA67F43}" type="presParOf" srcId="{435A1C5A-9469-44DF-9456-3A3AA81E4C44}" destId="{6AF80B48-009F-470C-9838-7949793C3831}" srcOrd="1" destOrd="0" presId="urn:microsoft.com/office/officeart/2018/2/layout/IconLabelList"/>
    <dgm:cxn modelId="{5FD93E2E-DEAA-194B-BA43-C708B59742EA}" type="presParOf" srcId="{435A1C5A-9469-44DF-9456-3A3AA81E4C44}" destId="{3A256C8B-9EFE-4D79-9526-409DBAA45BAA}" srcOrd="2" destOrd="0" presId="urn:microsoft.com/office/officeart/2018/2/layout/IconLabelList"/>
    <dgm:cxn modelId="{8EB6DD6B-4C3C-E84A-8217-F0A11542D2DD}" type="presParOf" srcId="{BA0C7A12-8B42-4FBE-A780-3DF47F8C8F28}" destId="{13419AB6-9658-4A51-B075-FB6C08D7EB76}" srcOrd="3" destOrd="0" presId="urn:microsoft.com/office/officeart/2018/2/layout/IconLabelList"/>
    <dgm:cxn modelId="{0B992D3B-CC02-A645-8B07-28067FB9731F}" type="presParOf" srcId="{BA0C7A12-8B42-4FBE-A780-3DF47F8C8F28}" destId="{CAF48586-FE27-45BF-9B9A-F36367276D3A}" srcOrd="4" destOrd="0" presId="urn:microsoft.com/office/officeart/2018/2/layout/IconLabelList"/>
    <dgm:cxn modelId="{FC981981-6797-B04B-9898-FFB796B05F53}" type="presParOf" srcId="{CAF48586-FE27-45BF-9B9A-F36367276D3A}" destId="{98E1E09E-0AAF-4342-9D36-255956A4D975}" srcOrd="0" destOrd="0" presId="urn:microsoft.com/office/officeart/2018/2/layout/IconLabelList"/>
    <dgm:cxn modelId="{A426DFFA-28C5-4F4F-9D6C-0DE866E939BE}" type="presParOf" srcId="{CAF48586-FE27-45BF-9B9A-F36367276D3A}" destId="{D46798DB-8C1C-4179-8CA0-CFD69D312733}" srcOrd="1" destOrd="0" presId="urn:microsoft.com/office/officeart/2018/2/layout/IconLabelList"/>
    <dgm:cxn modelId="{26E35A63-AEDA-2248-8DDD-FAD7E89CDF08}" type="presParOf" srcId="{CAF48586-FE27-45BF-9B9A-F36367276D3A}" destId="{5120636E-6509-4EF0-ADCD-10EA5F0AA47B}" srcOrd="2" destOrd="0" presId="urn:microsoft.com/office/officeart/2018/2/layout/IconLabelList"/>
    <dgm:cxn modelId="{E3475743-B682-AA44-A83D-B7FA916AEDDA}" type="presParOf" srcId="{BA0C7A12-8B42-4FBE-A780-3DF47F8C8F28}" destId="{4A31057A-F26B-4A4A-A21D-D23FD372E749}" srcOrd="5" destOrd="0" presId="urn:microsoft.com/office/officeart/2018/2/layout/IconLabelList"/>
    <dgm:cxn modelId="{580617CE-8331-F644-8CCD-D252289FAB80}" type="presParOf" srcId="{BA0C7A12-8B42-4FBE-A780-3DF47F8C8F28}" destId="{081E2F2D-2986-4C9A-AB41-4EEECDFAC423}" srcOrd="6" destOrd="0" presId="urn:microsoft.com/office/officeart/2018/2/layout/IconLabelList"/>
    <dgm:cxn modelId="{092C9DCA-A407-564F-9275-3E3CCDC0F5EB}" type="presParOf" srcId="{081E2F2D-2986-4C9A-AB41-4EEECDFAC423}" destId="{989C2E2D-4D85-48B7-AAB8-1A9BA33BA18C}" srcOrd="0" destOrd="0" presId="urn:microsoft.com/office/officeart/2018/2/layout/IconLabelList"/>
    <dgm:cxn modelId="{7EF123E4-EC74-3D42-900B-5718ABDC72A8}" type="presParOf" srcId="{081E2F2D-2986-4C9A-AB41-4EEECDFAC423}" destId="{E77C7022-1061-44C7-B3DD-C44CBA85030B}" srcOrd="1" destOrd="0" presId="urn:microsoft.com/office/officeart/2018/2/layout/IconLabelList"/>
    <dgm:cxn modelId="{365919AD-12DF-5E4A-9FF9-1931D124526C}" type="presParOf" srcId="{081E2F2D-2986-4C9A-AB41-4EEECDFAC423}" destId="{2763FC42-8107-449B-896C-123D6C6683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686DD-DE4F-4B76-85E3-F47D3D16FF97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659A0-0471-4252-82DC-746DF562EC53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Per-chip optimization methodology</a:t>
          </a:r>
        </a:p>
      </dsp:txBody>
      <dsp:txXfrm>
        <a:off x="338168" y="1887237"/>
        <a:ext cx="2683800" cy="720000"/>
      </dsp:txXfrm>
    </dsp:sp>
    <dsp:sp modelId="{9AA28667-F89E-41F8-A807-E2249E94A413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56C8B-9EFE-4D79-9526-409DBAA45BAA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Pulses vs. cycling plot</a:t>
          </a:r>
        </a:p>
      </dsp:txBody>
      <dsp:txXfrm>
        <a:off x="3491634" y="1887237"/>
        <a:ext cx="2683800" cy="720000"/>
      </dsp:txXfrm>
    </dsp:sp>
    <dsp:sp modelId="{98E1E09E-0AAF-4342-9D36-255956A4D975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0636E-6509-4EF0-ADCD-10EA5F0AA47B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Results on 3 chips</a:t>
          </a:r>
        </a:p>
      </dsp:txBody>
      <dsp:txXfrm>
        <a:off x="338168" y="4839023"/>
        <a:ext cx="2683800" cy="720000"/>
      </dsp:txXfrm>
    </dsp:sp>
    <dsp:sp modelId="{989C2E2D-4D85-48B7-AAB8-1A9BA33BA18C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3FC42-8107-449B-896C-123D6C668372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Retention plan</a:t>
          </a:r>
        </a:p>
      </dsp:txBody>
      <dsp:txXfrm>
        <a:off x="3491634" y="4839023"/>
        <a:ext cx="26838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CFFF7-67CD-EA4B-91E6-0845A7DCA131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F3B44-5D95-CF44-829A-6FF48DFB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C685-5734-7645-8C26-8665ED906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40B4D-8E0F-D440-9711-5FC0CDA1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E963-542B-EF45-AAD7-9EC2F1E5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B1AB-32B8-154C-AE21-017504F3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2321-A563-CC4D-AB7E-01413425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D6C3-93E9-C543-8CA5-BC396FAE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84C7C-8154-6D4A-BBDA-15B602634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8850-C90F-674E-A39D-8A382619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C16F-0A9D-AC4D-811A-90421A2E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BE27-FDF6-EC4C-9530-0012E45B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9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52C3F-CAAF-9E46-B1E3-7D902F611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736EE-ECFD-E540-940E-8C31C505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B66B-A9A9-614E-AD63-D3D62A61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39C1-86C5-BD43-A9DF-1ABBD79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C6E5-B9CB-B54B-B30D-A9B3DAE9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0EB5-5151-8A44-BBCC-23026899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C5EA-CD15-3E48-9D66-10971D7E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4917-993E-FB4E-AE25-1F5B3596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B2DC-9DAB-1846-9484-C5EA4DED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B0A2-3F63-744C-8061-E16BA576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BD-F18F-8346-AC8C-EAADD21A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F10F9-45D4-E34B-AC42-72379034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531F-FECB-964B-897E-26D4EBEF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3ED6-8344-7446-9035-034AE82E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1F77-96F3-594D-9FAD-B5AC6F7C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654E-A672-394E-B110-8A120297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308F-9EFC-364D-BE75-94E7D4775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41BC4-0F62-8045-9553-44DD45F8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9052F-85FA-DB4D-895F-33A39458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9EEF3-1902-3F47-892D-88A02EA8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3A5A3-728A-2246-9492-AF4BCDA9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333C-3742-9641-9B88-DEA2366A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5768-8A0D-0840-9521-9E7F3134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3142-0F7D-554F-A4D6-F93E2FFD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D4345-B394-1943-8147-63C78451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C2951-4AA7-0748-92A8-A14226549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D4644-2DA3-664E-8B09-4D29E755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B2F69-95DE-ED4B-A44B-493E029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2557-96BA-764B-976A-DC646F2E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C4E5-9C99-2545-9015-5EE0BDA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A29BC-2821-984A-BE2E-8B215C66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280A-04BF-C84B-84E9-1DE20FDC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2C74B-32A6-BE4F-862D-6AAA9417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0E305-E835-824D-AFC1-2DB12EC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73771-5C1D-F14C-9A83-1F95745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6FC5F-3F44-BE49-A91A-E0CD50E2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1192-AB01-784F-B4C7-8FC733F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B19E-4774-F642-BBB7-97FD068E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49079-21FD-0749-B82E-956EB602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F428-EB5B-CB40-BEBF-F634E380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76627-26EE-9F45-89FD-E1D4CE96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5B9CD-8D87-9F46-96FC-3A299074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87E9-FCEA-E34F-84E7-7E589861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28602-06B1-D845-AE04-A1F69417A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60BDD-CA14-4749-B44A-6DDEDEDD8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D140-D18B-AC4E-99FE-0859ABC0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F468-1876-F647-86A4-C1C6A8DE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72842-47B0-184A-94B2-10427589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2FB6A-CF62-DE4B-A08E-F99E517C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8FD5-F284-8045-8987-1A904AC4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65C3-45F0-BF4D-9467-C209E42B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2AF6-5C5E-F14C-BC65-126002115CC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D00F-7700-8246-90FF-061270EA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F99D-610E-5444-BB53-C9C9DB31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DF46-4A6E-AE47-AA9F-DD2001AA6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6/23/20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9E376-76CB-1147-B9CE-74F565361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185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F2EEA-7217-0543-8FDD-55D7B1C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6A2335F-3114-40A1-A50D-56122204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3060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79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2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B34EB-0E21-5D42-BE12-E9932B4D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Per-chip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5D88B-C635-484E-8B94-05BDDAFD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499659"/>
            <a:ext cx="3662730" cy="2747047"/>
          </a:xfrm>
          <a:prstGeom prst="rect">
            <a:avLst/>
          </a:prstGeom>
        </p:spPr>
      </p:pic>
      <p:cxnSp>
        <p:nvCxnSpPr>
          <p:cNvPr id="132" name="Straight Connector 12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42A4E87-44D7-1241-99E6-E8797420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610803"/>
            <a:ext cx="3662730" cy="2747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C995-206B-1145-B9A5-435FFC39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Seems that there are threshold voltage differences across devices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Makes sense since deposition uniformity issues possible during fabrication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But only need to adjust FPPV WL voltages to account for differences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Just do FPPV WL sweep and use new voltages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3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5A0F-5B9C-9F4D-8D36-7C80886B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Pulses vs. Cycling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297E61-14F2-4116-925E-A303A6EE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Results on chip 2:</a:t>
            </a:r>
          </a:p>
          <a:p>
            <a:r>
              <a:rPr lang="en-US" sz="1800"/>
              <a:t>Red curve: 300 cycles</a:t>
            </a:r>
          </a:p>
          <a:p>
            <a:r>
              <a:rPr lang="en-US" sz="1800"/>
              <a:t>Purple curve: 1k cycles</a:t>
            </a:r>
          </a:p>
          <a:p>
            <a:r>
              <a:rPr lang="en-US" sz="1800"/>
              <a:t>Brown curve: 6k cycles</a:t>
            </a:r>
          </a:p>
          <a:p>
            <a:r>
              <a:rPr lang="en-US" sz="1800"/>
              <a:t>Pink curve: 11k cycles</a:t>
            </a:r>
          </a:p>
          <a:p>
            <a:r>
              <a:rPr lang="en-US" sz="1800"/>
              <a:t>Gray curve: 20k cycles</a:t>
            </a:r>
            <a:endParaRPr lang="en-US" sz="1800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D71E70D-3042-AC48-BF2B-876D9B2DD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9" r="5031" b="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7941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057AF-8E7E-EE46-B2FD-540FA4D0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on 3 chips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4B3A8C1-6889-064D-81C8-221731220A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671850"/>
              </p:ext>
            </p:extLst>
          </p:nvPr>
        </p:nvGraphicFramePr>
        <p:xfrm>
          <a:off x="320040" y="2620835"/>
          <a:ext cx="11496824" cy="361105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34509">
                  <a:extLst>
                    <a:ext uri="{9D8B030D-6E8A-4147-A177-3AD203B41FA5}">
                      <a16:colId xmlns:a16="http://schemas.microsoft.com/office/drawing/2014/main" val="3387201483"/>
                    </a:ext>
                  </a:extLst>
                </a:gridCol>
                <a:gridCol w="1721684">
                  <a:extLst>
                    <a:ext uri="{9D8B030D-6E8A-4147-A177-3AD203B41FA5}">
                      <a16:colId xmlns:a16="http://schemas.microsoft.com/office/drawing/2014/main" val="872022629"/>
                    </a:ext>
                  </a:extLst>
                </a:gridCol>
                <a:gridCol w="1403486">
                  <a:extLst>
                    <a:ext uri="{9D8B030D-6E8A-4147-A177-3AD203B41FA5}">
                      <a16:colId xmlns:a16="http://schemas.microsoft.com/office/drawing/2014/main" val="999740048"/>
                    </a:ext>
                  </a:extLst>
                </a:gridCol>
                <a:gridCol w="2308165">
                  <a:extLst>
                    <a:ext uri="{9D8B030D-6E8A-4147-A177-3AD203B41FA5}">
                      <a16:colId xmlns:a16="http://schemas.microsoft.com/office/drawing/2014/main" val="3950927363"/>
                    </a:ext>
                  </a:extLst>
                </a:gridCol>
                <a:gridCol w="2459984">
                  <a:extLst>
                    <a:ext uri="{9D8B030D-6E8A-4147-A177-3AD203B41FA5}">
                      <a16:colId xmlns:a16="http://schemas.microsoft.com/office/drawing/2014/main" val="29945237"/>
                    </a:ext>
                  </a:extLst>
                </a:gridCol>
                <a:gridCol w="2068996">
                  <a:extLst>
                    <a:ext uri="{9D8B030D-6E8A-4147-A177-3AD203B41FA5}">
                      <a16:colId xmlns:a16="http://schemas.microsoft.com/office/drawing/2014/main" val="1871456385"/>
                    </a:ext>
                  </a:extLst>
                </a:gridCol>
              </a:tblGrid>
              <a:tr h="1041655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SDCFC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ISPP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FPPV (w/removal)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SDCFC (10k cycled)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ISPP (10k cycled)</a:t>
                      </a:r>
                    </a:p>
                  </a:txBody>
                  <a:tcPr marL="195123" marR="195123" marT="97563" marB="97563"/>
                </a:tc>
                <a:extLst>
                  <a:ext uri="{0D108BD9-81ED-4DB2-BD59-A6C34878D82A}">
                    <a16:rowId xmlns:a16="http://schemas.microsoft.com/office/drawing/2014/main" val="1685765804"/>
                  </a:ext>
                </a:extLst>
              </a:tr>
              <a:tr h="642349">
                <a:tc>
                  <a:txBody>
                    <a:bodyPr/>
                    <a:lstStyle/>
                    <a:p>
                      <a:r>
                        <a:rPr lang="en-US" sz="2600"/>
                        <a:t>Chip 1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3.52*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9.19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6.43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2"/>
                        </a:solidFill>
                      </a:endParaRP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2"/>
                        </a:solidFill>
                      </a:endParaRPr>
                    </a:p>
                  </a:txBody>
                  <a:tcPr marL="195123" marR="195123" marT="97563" marB="97563"/>
                </a:tc>
                <a:extLst>
                  <a:ext uri="{0D108BD9-81ED-4DB2-BD59-A6C34878D82A}">
                    <a16:rowId xmlns:a16="http://schemas.microsoft.com/office/drawing/2014/main" val="571011174"/>
                  </a:ext>
                </a:extLst>
              </a:tr>
              <a:tr h="642349">
                <a:tc>
                  <a:txBody>
                    <a:bodyPr/>
                    <a:lstStyle/>
                    <a:p>
                      <a:r>
                        <a:rPr lang="en-US" sz="2600"/>
                        <a:t>Chip 2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</a:rPr>
                        <a:t>3.25*</a:t>
                      </a:r>
                      <a:endParaRPr lang="en-US" sz="2600" dirty="0"/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 kern="1200">
                          <a:solidFill>
                            <a:schemeClr val="dk1"/>
                          </a:solidFill>
                          <a:effectLst/>
                        </a:rPr>
                        <a:t>10.19</a:t>
                      </a:r>
                      <a:endParaRPr lang="en-US" sz="2600"/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6.35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6.29 (to fix)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10.65</a:t>
                      </a:r>
                    </a:p>
                  </a:txBody>
                  <a:tcPr marL="195123" marR="195123" marT="97563" marB="97563"/>
                </a:tc>
                <a:extLst>
                  <a:ext uri="{0D108BD9-81ED-4DB2-BD59-A6C34878D82A}">
                    <a16:rowId xmlns:a16="http://schemas.microsoft.com/office/drawing/2014/main" val="1260034725"/>
                  </a:ext>
                </a:extLst>
              </a:tr>
              <a:tr h="642349">
                <a:tc>
                  <a:txBody>
                    <a:bodyPr/>
                    <a:lstStyle/>
                    <a:p>
                      <a:r>
                        <a:rPr lang="en-US" sz="2600"/>
                        <a:t>Chip 3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2"/>
                        </a:solidFill>
                      </a:endParaRP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2"/>
                        </a:solidFill>
                      </a:endParaRP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2"/>
                        </a:solidFill>
                      </a:endParaRP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chemeClr val="tx2"/>
                        </a:solidFill>
                      </a:endParaRP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2"/>
                        </a:solidFill>
                      </a:endParaRPr>
                    </a:p>
                  </a:txBody>
                  <a:tcPr marL="195123" marR="195123" marT="97563" marB="97563"/>
                </a:tc>
                <a:extLst>
                  <a:ext uri="{0D108BD9-81ED-4DB2-BD59-A6C34878D82A}">
                    <a16:rowId xmlns:a16="http://schemas.microsoft.com/office/drawing/2014/main" val="1121993108"/>
                  </a:ext>
                </a:extLst>
              </a:tr>
              <a:tr h="642349">
                <a:tc>
                  <a:txBody>
                    <a:bodyPr/>
                    <a:lstStyle/>
                    <a:p>
                      <a:r>
                        <a:rPr lang="en-US" sz="2600"/>
                        <a:t>Chip 4</a:t>
                      </a:r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 marL="195123" marR="195123" marT="97563" marB="97563"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95123" marR="195123" marT="97563" marB="97563"/>
                </a:tc>
                <a:extLst>
                  <a:ext uri="{0D108BD9-81ED-4DB2-BD59-A6C34878D82A}">
                    <a16:rowId xmlns:a16="http://schemas.microsoft.com/office/drawing/2014/main" val="14063527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FBDBF5-DE09-2E4E-9A94-A6B323651A17}"/>
              </a:ext>
            </a:extLst>
          </p:cNvPr>
          <p:cNvSpPr txBox="1"/>
          <p:nvPr/>
        </p:nvSpPr>
        <p:spPr>
          <a:xfrm>
            <a:off x="2351314" y="6466652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Without change</a:t>
            </a:r>
          </a:p>
        </p:txBody>
      </p:sp>
    </p:spTree>
    <p:extLst>
      <p:ext uri="{BB962C8B-B14F-4D97-AF65-F5344CB8AC3E}">
        <p14:creationId xmlns:p14="http://schemas.microsoft.com/office/powerpoint/2010/main" val="37608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98298-C543-4F47-B91D-DA86850B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 dirty="0"/>
              <a:t>Retention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6443-4BD3-8A41-A06B-739AFA97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endParaRPr 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6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143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Updates 6/23/20</vt:lpstr>
      <vt:lpstr>Overview</vt:lpstr>
      <vt:lpstr>Per-chip optimization</vt:lpstr>
      <vt:lpstr>Pulses vs. Cycling</vt:lpstr>
      <vt:lpstr>Results on 3 chips</vt:lpstr>
      <vt:lpstr>Retention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6/23/20</dc:title>
  <dc:creator>Akash Levy</dc:creator>
  <cp:lastModifiedBy>Akash Levy</cp:lastModifiedBy>
  <cp:revision>1</cp:revision>
  <dcterms:created xsi:type="dcterms:W3CDTF">2020-06-24T02:38:21Z</dcterms:created>
  <dcterms:modified xsi:type="dcterms:W3CDTF">2020-06-25T03:39:18Z</dcterms:modified>
</cp:coreProperties>
</file>