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59" r:id="rId3"/>
    <p:sldId id="271" r:id="rId4"/>
    <p:sldId id="257" r:id="rId5"/>
    <p:sldId id="285" r:id="rId6"/>
    <p:sldId id="286" r:id="rId7"/>
    <p:sldId id="287" r:id="rId8"/>
    <p:sldId id="288" r:id="rId9"/>
    <p:sldId id="261" r:id="rId10"/>
    <p:sldId id="262" r:id="rId11"/>
    <p:sldId id="273" r:id="rId12"/>
    <p:sldId id="274" r:id="rId13"/>
    <p:sldId id="269" r:id="rId14"/>
    <p:sldId id="270" r:id="rId15"/>
    <p:sldId id="278" r:id="rId16"/>
    <p:sldId id="281" r:id="rId17"/>
    <p:sldId id="282" r:id="rId18"/>
    <p:sldId id="264" r:id="rId19"/>
    <p:sldId id="277" r:id="rId20"/>
    <p:sldId id="279" r:id="rId21"/>
    <p:sldId id="272" r:id="rId22"/>
    <p:sldId id="276" r:id="rId23"/>
    <p:sldId id="283" r:id="rId24"/>
    <p:sldId id="284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15F8C4F-5DDB-C146-AD2D-80AE6169014A}" v="253" dt="2020-08-01T05:21:33.61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70"/>
    <p:restoredTop sz="95084"/>
  </p:normalViewPr>
  <p:slideViewPr>
    <p:cSldViewPr snapToGrid="0" snapToObjects="1">
      <p:cViewPr>
        <p:scale>
          <a:sx n="118" d="100"/>
          <a:sy n="118" d="100"/>
        </p:scale>
        <p:origin x="10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kash Levy" userId="0f662538-7453-45f3-952a-fc9f1a7c515e" providerId="ADAL" clId="{615F8C4F-5DDB-C146-AD2D-80AE6169014A}"/>
    <pc:docChg chg="undo redo custSel mod addSld delSld modSld sldOrd">
      <pc:chgData name="Akash Levy" userId="0f662538-7453-45f3-952a-fc9f1a7c515e" providerId="ADAL" clId="{615F8C4F-5DDB-C146-AD2D-80AE6169014A}" dt="2020-08-01T05:21:42.373" v="4593" actId="20577"/>
      <pc:docMkLst>
        <pc:docMk/>
      </pc:docMkLst>
      <pc:sldChg chg="addSp delSp modSp mod setBg setClrOvrMap">
        <pc:chgData name="Akash Levy" userId="0f662538-7453-45f3-952a-fc9f1a7c515e" providerId="ADAL" clId="{615F8C4F-5DDB-C146-AD2D-80AE6169014A}" dt="2020-08-01T05:21:42.373" v="4593" actId="20577"/>
        <pc:sldMkLst>
          <pc:docMk/>
          <pc:sldMk cId="1398802319" sldId="256"/>
        </pc:sldMkLst>
        <pc:spChg chg="mod">
          <ac:chgData name="Akash Levy" userId="0f662538-7453-45f3-952a-fc9f1a7c515e" providerId="ADAL" clId="{615F8C4F-5DDB-C146-AD2D-80AE6169014A}" dt="2020-08-01T05:21:42.373" v="4593" actId="20577"/>
          <ac:spMkLst>
            <pc:docMk/>
            <pc:sldMk cId="1398802319" sldId="256"/>
            <ac:spMk id="2" creationId="{1585039B-539B-FD42-B122-4269D212EB53}"/>
          </ac:spMkLst>
        </pc:spChg>
        <pc:spChg chg="mod">
          <ac:chgData name="Akash Levy" userId="0f662538-7453-45f3-952a-fc9f1a7c515e" providerId="ADAL" clId="{615F8C4F-5DDB-C146-AD2D-80AE6169014A}" dt="2020-07-19T05:16:34.021" v="381" actId="26606"/>
          <ac:spMkLst>
            <pc:docMk/>
            <pc:sldMk cId="1398802319" sldId="256"/>
            <ac:spMk id="3" creationId="{43EEEB8F-5A26-C943-BD42-09A1C136D1A8}"/>
          </ac:spMkLst>
        </pc:spChg>
        <pc:spChg chg="add del">
          <ac:chgData name="Akash Levy" userId="0f662538-7453-45f3-952a-fc9f1a7c515e" providerId="ADAL" clId="{615F8C4F-5DDB-C146-AD2D-80AE6169014A}" dt="2020-07-19T05:16:34.021" v="381" actId="26606"/>
          <ac:spMkLst>
            <pc:docMk/>
            <pc:sldMk cId="1398802319" sldId="256"/>
            <ac:spMk id="8" creationId="{2A8AA5BC-4F7A-4226-8F99-6D824B226A97}"/>
          </ac:spMkLst>
        </pc:spChg>
        <pc:spChg chg="add del">
          <ac:chgData name="Akash Levy" userId="0f662538-7453-45f3-952a-fc9f1a7c515e" providerId="ADAL" clId="{615F8C4F-5DDB-C146-AD2D-80AE6169014A}" dt="2020-07-19T05:16:34.021" v="381" actId="26606"/>
          <ac:spMkLst>
            <pc:docMk/>
            <pc:sldMk cId="1398802319" sldId="256"/>
            <ac:spMk id="10" creationId="{3E5445C6-DD42-4979-86FF-03730E8C6DB0}"/>
          </ac:spMkLst>
        </pc:spChg>
        <pc:spChg chg="add del">
          <ac:chgData name="Akash Levy" userId="0f662538-7453-45f3-952a-fc9f1a7c515e" providerId="ADAL" clId="{615F8C4F-5DDB-C146-AD2D-80AE6169014A}" dt="2020-07-19T05:16:34.021" v="381" actId="26606"/>
          <ac:spMkLst>
            <pc:docMk/>
            <pc:sldMk cId="1398802319" sldId="256"/>
            <ac:spMk id="17" creationId="{30B7813D-B76D-400E-BFDE-AA4BA0BFAD54}"/>
          </ac:spMkLst>
        </pc:spChg>
        <pc:cxnChg chg="add del">
          <ac:chgData name="Akash Levy" userId="0f662538-7453-45f3-952a-fc9f1a7c515e" providerId="ADAL" clId="{615F8C4F-5DDB-C146-AD2D-80AE6169014A}" dt="2020-07-19T05:16:34.021" v="381" actId="26606"/>
          <ac:cxnSpMkLst>
            <pc:docMk/>
            <pc:sldMk cId="1398802319" sldId="256"/>
            <ac:cxnSpMk id="12" creationId="{45000665-DFC7-417E-8FD7-516A0F15C975}"/>
          </ac:cxnSpMkLst>
        </pc:cxnChg>
      </pc:sldChg>
      <pc:sldChg chg="addSp delSp modSp mod">
        <pc:chgData name="Akash Levy" userId="0f662538-7453-45f3-952a-fc9f1a7c515e" providerId="ADAL" clId="{615F8C4F-5DDB-C146-AD2D-80AE6169014A}" dt="2020-07-24T09:00:43.415" v="1920" actId="26606"/>
        <pc:sldMkLst>
          <pc:docMk/>
          <pc:sldMk cId="757065846" sldId="257"/>
        </pc:sldMkLst>
        <pc:spChg chg="mod ord">
          <ac:chgData name="Akash Levy" userId="0f662538-7453-45f3-952a-fc9f1a7c515e" providerId="ADAL" clId="{615F8C4F-5DDB-C146-AD2D-80AE6169014A}" dt="2020-07-21T02:13:00.556" v="1787" actId="20577"/>
          <ac:spMkLst>
            <pc:docMk/>
            <pc:sldMk cId="757065846" sldId="257"/>
            <ac:spMk id="2" creationId="{FAEACA96-64F6-BC4F-9132-A1706242999D}"/>
          </ac:spMkLst>
        </pc:spChg>
        <pc:spChg chg="del">
          <ac:chgData name="Akash Levy" userId="0f662538-7453-45f3-952a-fc9f1a7c515e" providerId="ADAL" clId="{615F8C4F-5DDB-C146-AD2D-80AE6169014A}" dt="2020-07-19T05:14:07.360" v="355" actId="26606"/>
          <ac:spMkLst>
            <pc:docMk/>
            <pc:sldMk cId="757065846" sldId="257"/>
            <ac:spMk id="22" creationId="{047C8CCB-F95D-4249-92DD-651249D3535A}"/>
          </ac:spMkLst>
        </pc:spChg>
        <pc:spChg chg="del">
          <ac:chgData name="Akash Levy" userId="0f662538-7453-45f3-952a-fc9f1a7c515e" providerId="ADAL" clId="{615F8C4F-5DDB-C146-AD2D-80AE6169014A}" dt="2020-07-19T05:14:07.360" v="355" actId="26606"/>
          <ac:spMkLst>
            <pc:docMk/>
            <pc:sldMk cId="757065846" sldId="257"/>
            <ac:spMk id="23" creationId="{6753252F-4873-4F63-801D-CC719279A7D5}"/>
          </ac:spMkLst>
        </pc:spChg>
        <pc:spChg chg="add del">
          <ac:chgData name="Akash Levy" userId="0f662538-7453-45f3-952a-fc9f1a7c515e" providerId="ADAL" clId="{615F8C4F-5DDB-C146-AD2D-80AE6169014A}" dt="2020-07-19T05:14:08.966" v="356" actId="478"/>
          <ac:spMkLst>
            <pc:docMk/>
            <pc:sldMk cId="757065846" sldId="257"/>
            <ac:spMk id="27" creationId="{23AD2CC4-E96F-4E7F-BC25-8FA39A917F48}"/>
          </ac:spMkLst>
        </pc:spChg>
        <pc:spChg chg="add del">
          <ac:chgData name="Akash Levy" userId="0f662538-7453-45f3-952a-fc9f1a7c515e" providerId="ADAL" clId="{615F8C4F-5DDB-C146-AD2D-80AE6169014A}" dt="2020-07-19T05:14:17.143" v="357" actId="26606"/>
          <ac:spMkLst>
            <pc:docMk/>
            <pc:sldMk cId="757065846" sldId="257"/>
            <ac:spMk id="30" creationId="{F5493CFF-E43B-4B10-ACE1-C8A1246629EA}"/>
          </ac:spMkLst>
        </pc:spChg>
        <pc:spChg chg="add del">
          <ac:chgData name="Akash Levy" userId="0f662538-7453-45f3-952a-fc9f1a7c515e" providerId="ADAL" clId="{615F8C4F-5DDB-C146-AD2D-80AE6169014A}" dt="2020-07-19T05:16:48.644" v="389" actId="26606"/>
          <ac:spMkLst>
            <pc:docMk/>
            <pc:sldMk cId="757065846" sldId="257"/>
            <ac:spMk id="35" creationId="{6753252F-4873-4F63-801D-CC719279A7D5}"/>
          </ac:spMkLst>
        </pc:spChg>
        <pc:spChg chg="add del">
          <ac:chgData name="Akash Levy" userId="0f662538-7453-45f3-952a-fc9f1a7c515e" providerId="ADAL" clId="{615F8C4F-5DDB-C146-AD2D-80AE6169014A}" dt="2020-07-19T05:16:48.644" v="389" actId="26606"/>
          <ac:spMkLst>
            <pc:docMk/>
            <pc:sldMk cId="757065846" sldId="257"/>
            <ac:spMk id="37" creationId="{047C8CCB-F95D-4249-92DD-651249D3535A}"/>
          </ac:spMkLst>
        </pc:spChg>
        <pc:spChg chg="add del">
          <ac:chgData name="Akash Levy" userId="0f662538-7453-45f3-952a-fc9f1a7c515e" providerId="ADAL" clId="{615F8C4F-5DDB-C146-AD2D-80AE6169014A}" dt="2020-07-19T05:56:01.350" v="454" actId="26606"/>
          <ac:spMkLst>
            <pc:docMk/>
            <pc:sldMk cId="757065846" sldId="257"/>
            <ac:spMk id="42" creationId="{1707FC24-6981-43D9-B525-C7832BA22463}"/>
          </ac:spMkLst>
        </pc:spChg>
        <pc:spChg chg="add del">
          <ac:chgData name="Akash Levy" userId="0f662538-7453-45f3-952a-fc9f1a7c515e" providerId="ADAL" clId="{615F8C4F-5DDB-C146-AD2D-80AE6169014A}" dt="2020-07-21T02:12:55.080" v="1786" actId="26606"/>
          <ac:spMkLst>
            <pc:docMk/>
            <pc:sldMk cId="757065846" sldId="257"/>
            <ac:spMk id="44" creationId="{823AC064-BC96-4F32-8AE1-B2FD38754823}"/>
          </ac:spMkLst>
        </pc:spChg>
        <pc:spChg chg="add del">
          <ac:chgData name="Akash Levy" userId="0f662538-7453-45f3-952a-fc9f1a7c515e" providerId="ADAL" clId="{615F8C4F-5DDB-C146-AD2D-80AE6169014A}" dt="2020-07-19T05:16:33.105" v="380" actId="26606"/>
          <ac:spMkLst>
            <pc:docMk/>
            <pc:sldMk cId="757065846" sldId="257"/>
            <ac:spMk id="47" creationId="{156189E5-8A3E-4CFD-B71B-CCD0F8495E56}"/>
          </ac:spMkLst>
        </pc:spChg>
        <pc:spChg chg="add del">
          <ac:chgData name="Akash Levy" userId="0f662538-7453-45f3-952a-fc9f1a7c515e" providerId="ADAL" clId="{615F8C4F-5DDB-C146-AD2D-80AE6169014A}" dt="2020-07-19T05:16:33.105" v="380" actId="26606"/>
          <ac:spMkLst>
            <pc:docMk/>
            <pc:sldMk cId="757065846" sldId="257"/>
            <ac:spMk id="49" creationId="{BE95D989-81FA-4BAD-9AD5-E46CEDA91B36}"/>
          </ac:spMkLst>
        </pc:spChg>
        <pc:spChg chg="add del">
          <ac:chgData name="Akash Levy" userId="0f662538-7453-45f3-952a-fc9f1a7c515e" providerId="ADAL" clId="{615F8C4F-5DDB-C146-AD2D-80AE6169014A}" dt="2020-07-21T02:13:18.262" v="1788" actId="26606"/>
          <ac:spMkLst>
            <pc:docMk/>
            <pc:sldMk cId="757065846" sldId="257"/>
            <ac:spMk id="50" creationId="{6753252F-4873-4F63-801D-CC719279A7D5}"/>
          </ac:spMkLst>
        </pc:spChg>
        <pc:spChg chg="add del">
          <ac:chgData name="Akash Levy" userId="0f662538-7453-45f3-952a-fc9f1a7c515e" providerId="ADAL" clId="{615F8C4F-5DDB-C146-AD2D-80AE6169014A}" dt="2020-07-21T02:13:18.262" v="1788" actId="26606"/>
          <ac:spMkLst>
            <pc:docMk/>
            <pc:sldMk cId="757065846" sldId="257"/>
            <ac:spMk id="52" creationId="{047C8CCB-F95D-4249-92DD-651249D3535A}"/>
          </ac:spMkLst>
        </pc:spChg>
        <pc:spChg chg="add del">
          <ac:chgData name="Akash Levy" userId="0f662538-7453-45f3-952a-fc9f1a7c515e" providerId="ADAL" clId="{615F8C4F-5DDB-C146-AD2D-80AE6169014A}" dt="2020-07-19T05:16:03.447" v="375" actId="26606"/>
          <ac:spMkLst>
            <pc:docMk/>
            <pc:sldMk cId="757065846" sldId="257"/>
            <ac:spMk id="54" creationId="{7CA0DAA6-33B8-4A25-810D-2F4D816FB40E}"/>
          </ac:spMkLst>
        </pc:spChg>
        <pc:spChg chg="add del">
          <ac:chgData name="Akash Levy" userId="0f662538-7453-45f3-952a-fc9f1a7c515e" providerId="ADAL" clId="{615F8C4F-5DDB-C146-AD2D-80AE6169014A}" dt="2020-07-24T09:00:43.415" v="1920" actId="26606"/>
          <ac:spMkLst>
            <pc:docMk/>
            <pc:sldMk cId="757065846" sldId="257"/>
            <ac:spMk id="55" creationId="{6753252F-4873-4F63-801D-CC719279A7D5}"/>
          </ac:spMkLst>
        </pc:spChg>
        <pc:spChg chg="add del">
          <ac:chgData name="Akash Levy" userId="0f662538-7453-45f3-952a-fc9f1a7c515e" providerId="ADAL" clId="{615F8C4F-5DDB-C146-AD2D-80AE6169014A}" dt="2020-07-19T05:16:05.144" v="377" actId="26606"/>
          <ac:spMkLst>
            <pc:docMk/>
            <pc:sldMk cId="757065846" sldId="257"/>
            <ac:spMk id="56" creationId="{BE95D989-81FA-4BAD-9AD5-E46CEDA91B36}"/>
          </ac:spMkLst>
        </pc:spChg>
        <pc:spChg chg="add del">
          <ac:chgData name="Akash Levy" userId="0f662538-7453-45f3-952a-fc9f1a7c515e" providerId="ADAL" clId="{615F8C4F-5DDB-C146-AD2D-80AE6169014A}" dt="2020-07-19T05:16:05.144" v="377" actId="26606"/>
          <ac:spMkLst>
            <pc:docMk/>
            <pc:sldMk cId="757065846" sldId="257"/>
            <ac:spMk id="57" creationId="{156189E5-8A3E-4CFD-B71B-CCD0F8495E56}"/>
          </ac:spMkLst>
        </pc:spChg>
        <pc:spChg chg="add del">
          <ac:chgData name="Akash Levy" userId="0f662538-7453-45f3-952a-fc9f1a7c515e" providerId="ADAL" clId="{615F8C4F-5DDB-C146-AD2D-80AE6169014A}" dt="2020-07-24T09:00:43.415" v="1920" actId="26606"/>
          <ac:spMkLst>
            <pc:docMk/>
            <pc:sldMk cId="757065846" sldId="257"/>
            <ac:spMk id="58" creationId="{047C8CCB-F95D-4249-92DD-651249D3535A}"/>
          </ac:spMkLst>
        </pc:spChg>
        <pc:spChg chg="add del">
          <ac:chgData name="Akash Levy" userId="0f662538-7453-45f3-952a-fc9f1a7c515e" providerId="ADAL" clId="{615F8C4F-5DDB-C146-AD2D-80AE6169014A}" dt="2020-07-19T05:16:32.153" v="379" actId="26606"/>
          <ac:spMkLst>
            <pc:docMk/>
            <pc:sldMk cId="757065846" sldId="257"/>
            <ac:spMk id="59" creationId="{1707FC24-6981-43D9-B525-C7832BA22463}"/>
          </ac:spMkLst>
        </pc:spChg>
        <pc:spChg chg="add">
          <ac:chgData name="Akash Levy" userId="0f662538-7453-45f3-952a-fc9f1a7c515e" providerId="ADAL" clId="{615F8C4F-5DDB-C146-AD2D-80AE6169014A}" dt="2020-07-24T09:00:43.415" v="1920" actId="26606"/>
          <ac:spMkLst>
            <pc:docMk/>
            <pc:sldMk cId="757065846" sldId="257"/>
            <ac:spMk id="63" creationId="{6753252F-4873-4F63-801D-CC719279A7D5}"/>
          </ac:spMkLst>
        </pc:spChg>
        <pc:spChg chg="add">
          <ac:chgData name="Akash Levy" userId="0f662538-7453-45f3-952a-fc9f1a7c515e" providerId="ADAL" clId="{615F8C4F-5DDB-C146-AD2D-80AE6169014A}" dt="2020-07-24T09:00:43.415" v="1920" actId="26606"/>
          <ac:spMkLst>
            <pc:docMk/>
            <pc:sldMk cId="757065846" sldId="257"/>
            <ac:spMk id="65" creationId="{047C8CCB-F95D-4249-92DD-651249D3535A}"/>
          </ac:spMkLst>
        </pc:spChg>
        <pc:picChg chg="mod ord">
          <ac:chgData name="Akash Levy" userId="0f662538-7453-45f3-952a-fc9f1a7c515e" providerId="ADAL" clId="{615F8C4F-5DDB-C146-AD2D-80AE6169014A}" dt="2020-07-24T09:00:43.415" v="1920" actId="26606"/>
          <ac:picMkLst>
            <pc:docMk/>
            <pc:sldMk cId="757065846" sldId="257"/>
            <ac:picMk id="8" creationId="{A7CE2980-4608-2945-9765-31E8C4E975D8}"/>
          </ac:picMkLst>
        </pc:picChg>
        <pc:cxnChg chg="add del">
          <ac:chgData name="Akash Levy" userId="0f662538-7453-45f3-952a-fc9f1a7c515e" providerId="ADAL" clId="{615F8C4F-5DDB-C146-AD2D-80AE6169014A}" dt="2020-07-21T02:12:55.080" v="1786" actId="26606"/>
          <ac:cxnSpMkLst>
            <pc:docMk/>
            <pc:sldMk cId="757065846" sldId="257"/>
            <ac:cxnSpMk id="45" creationId="{7E7C77BC-7138-40B1-A15B-20F57A494629}"/>
          </ac:cxnSpMkLst>
        </pc:cxnChg>
      </pc:sldChg>
      <pc:sldChg chg="addSp delSp modSp del mod setBg modNotesTx">
        <pc:chgData name="Akash Levy" userId="0f662538-7453-45f3-952a-fc9f1a7c515e" providerId="ADAL" clId="{615F8C4F-5DDB-C146-AD2D-80AE6169014A}" dt="2020-07-31T03:45:19.037" v="4483" actId="2696"/>
        <pc:sldMkLst>
          <pc:docMk/>
          <pc:sldMk cId="641444577" sldId="258"/>
        </pc:sldMkLst>
        <pc:spChg chg="mod ord">
          <ac:chgData name="Akash Levy" userId="0f662538-7453-45f3-952a-fc9f1a7c515e" providerId="ADAL" clId="{615F8C4F-5DDB-C146-AD2D-80AE6169014A}" dt="2020-07-24T16:18:32.165" v="2723" actId="27636"/>
          <ac:spMkLst>
            <pc:docMk/>
            <pc:sldMk cId="641444577" sldId="258"/>
            <ac:spMk id="2" creationId="{B28CA756-91BE-654F-9680-DAC4D6232177}"/>
          </ac:spMkLst>
        </pc:spChg>
        <pc:spChg chg="add del mod">
          <ac:chgData name="Akash Levy" userId="0f662538-7453-45f3-952a-fc9f1a7c515e" providerId="ADAL" clId="{615F8C4F-5DDB-C146-AD2D-80AE6169014A}" dt="2020-07-19T05:11:57.129" v="345" actId="931"/>
          <ac:spMkLst>
            <pc:docMk/>
            <pc:sldMk cId="641444577" sldId="258"/>
            <ac:spMk id="4" creationId="{D7FA15A0-68F0-AD46-8F39-04ADF9303BB6}"/>
          </ac:spMkLst>
        </pc:spChg>
        <pc:spChg chg="del">
          <ac:chgData name="Akash Levy" userId="0f662538-7453-45f3-952a-fc9f1a7c515e" providerId="ADAL" clId="{615F8C4F-5DDB-C146-AD2D-80AE6169014A}" dt="2020-07-19T05:10:54.551" v="344" actId="478"/>
          <ac:spMkLst>
            <pc:docMk/>
            <pc:sldMk cId="641444577" sldId="258"/>
            <ac:spMk id="5" creationId="{5D16BBD2-73F0-6647-91C2-BA3D568946B8}"/>
          </ac:spMkLst>
        </pc:spChg>
        <pc:spChg chg="add del mod">
          <ac:chgData name="Akash Levy" userId="0f662538-7453-45f3-952a-fc9f1a7c515e" providerId="ADAL" clId="{615F8C4F-5DDB-C146-AD2D-80AE6169014A}" dt="2020-07-19T05:12:27.766" v="347" actId="931"/>
          <ac:spMkLst>
            <pc:docMk/>
            <pc:sldMk cId="641444577" sldId="258"/>
            <ac:spMk id="10" creationId="{2C4E81B1-204D-8044-8A4E-AD90ED3F7DFB}"/>
          </ac:spMkLst>
        </pc:spChg>
        <pc:spChg chg="add del">
          <ac:chgData name="Akash Levy" userId="0f662538-7453-45f3-952a-fc9f1a7c515e" providerId="ADAL" clId="{615F8C4F-5DDB-C146-AD2D-80AE6169014A}" dt="2020-07-19T05:13:13.517" v="349" actId="478"/>
          <ac:spMkLst>
            <pc:docMk/>
            <pc:sldMk cId="641444577" sldId="258"/>
            <ac:spMk id="16" creationId="{366007E4-FE0B-4F70-967F-115F66D3A586}"/>
          </ac:spMkLst>
        </pc:spChg>
        <pc:spChg chg="add del">
          <ac:chgData name="Akash Levy" userId="0f662538-7453-45f3-952a-fc9f1a7c515e" providerId="ADAL" clId="{615F8C4F-5DDB-C146-AD2D-80AE6169014A}" dt="2020-07-19T05:13:15.634" v="350" actId="26606"/>
          <ac:spMkLst>
            <pc:docMk/>
            <pc:sldMk cId="641444577" sldId="258"/>
            <ac:spMk id="19" creationId="{42A5316D-ED2F-4F89-B4B4-8D9240B1A348}"/>
          </ac:spMkLst>
        </pc:spChg>
        <pc:spChg chg="add del">
          <ac:chgData name="Akash Levy" userId="0f662538-7453-45f3-952a-fc9f1a7c515e" providerId="ADAL" clId="{615F8C4F-5DDB-C146-AD2D-80AE6169014A}" dt="2020-07-19T05:13:18.098" v="351" actId="478"/>
          <ac:spMkLst>
            <pc:docMk/>
            <pc:sldMk cId="641444577" sldId="258"/>
            <ac:spMk id="23" creationId="{E3CB8C62-C35D-4546-8F5F-2A26EE7DBE0E}"/>
          </ac:spMkLst>
        </pc:spChg>
        <pc:spChg chg="add del">
          <ac:chgData name="Akash Levy" userId="0f662538-7453-45f3-952a-fc9f1a7c515e" providerId="ADAL" clId="{615F8C4F-5DDB-C146-AD2D-80AE6169014A}" dt="2020-07-19T05:13:40.543" v="353" actId="26606"/>
          <ac:spMkLst>
            <pc:docMk/>
            <pc:sldMk cId="641444577" sldId="258"/>
            <ac:spMk id="26" creationId="{42A5316D-ED2F-4F89-B4B4-8D9240B1A348}"/>
          </ac:spMkLst>
        </pc:spChg>
        <pc:spChg chg="add del">
          <ac:chgData name="Akash Levy" userId="0f662538-7453-45f3-952a-fc9f1a7c515e" providerId="ADAL" clId="{615F8C4F-5DDB-C146-AD2D-80AE6169014A}" dt="2020-07-19T05:13:48.331" v="354" actId="26606"/>
          <ac:spMkLst>
            <pc:docMk/>
            <pc:sldMk cId="641444577" sldId="258"/>
            <ac:spMk id="31" creationId="{E30408B7-02B2-4EC4-8EE8-B53E74642A86}"/>
          </ac:spMkLst>
        </pc:spChg>
        <pc:spChg chg="add del">
          <ac:chgData name="Akash Levy" userId="0f662538-7453-45f3-952a-fc9f1a7c515e" providerId="ADAL" clId="{615F8C4F-5DDB-C146-AD2D-80AE6169014A}" dt="2020-07-19T05:13:48.331" v="354" actId="26606"/>
          <ac:spMkLst>
            <pc:docMk/>
            <pc:sldMk cId="641444577" sldId="258"/>
            <ac:spMk id="33" creationId="{FC117A00-E1E3-4C50-9444-14FB2BC778DD}"/>
          </ac:spMkLst>
        </pc:spChg>
        <pc:spChg chg="add del">
          <ac:chgData name="Akash Levy" userId="0f662538-7453-45f3-952a-fc9f1a7c515e" providerId="ADAL" clId="{615F8C4F-5DDB-C146-AD2D-80AE6169014A}" dt="2020-07-19T05:17:09.768" v="392" actId="26606"/>
          <ac:spMkLst>
            <pc:docMk/>
            <pc:sldMk cId="641444577" sldId="258"/>
            <ac:spMk id="42" creationId="{D6B40EE1-545B-44B1-AC7B-86667387D81A}"/>
          </ac:spMkLst>
        </pc:spChg>
        <pc:spChg chg="add del">
          <ac:chgData name="Akash Levy" userId="0f662538-7453-45f3-952a-fc9f1a7c515e" providerId="ADAL" clId="{615F8C4F-5DDB-C146-AD2D-80AE6169014A}" dt="2020-07-19T05:17:09.755" v="391" actId="26606"/>
          <ac:spMkLst>
            <pc:docMk/>
            <pc:sldMk cId="641444577" sldId="258"/>
            <ac:spMk id="47" creationId="{823AC064-BC96-4F32-8AE1-B2FD38754823}"/>
          </ac:spMkLst>
        </pc:spChg>
        <pc:spChg chg="add">
          <ac:chgData name="Akash Levy" userId="0f662538-7453-45f3-952a-fc9f1a7c515e" providerId="ADAL" clId="{615F8C4F-5DDB-C146-AD2D-80AE6169014A}" dt="2020-07-19T05:17:09.768" v="392" actId="26606"/>
          <ac:spMkLst>
            <pc:docMk/>
            <pc:sldMk cId="641444577" sldId="258"/>
            <ac:spMk id="54" creationId="{823AC064-BC96-4F32-8AE1-B2FD38754823}"/>
          </ac:spMkLst>
        </pc:spChg>
        <pc:grpChg chg="add del">
          <ac:chgData name="Akash Levy" userId="0f662538-7453-45f3-952a-fc9f1a7c515e" providerId="ADAL" clId="{615F8C4F-5DDB-C146-AD2D-80AE6169014A}" dt="2020-07-19T05:13:48.331" v="354" actId="26606"/>
          <ac:grpSpMkLst>
            <pc:docMk/>
            <pc:sldMk cId="641444577" sldId="258"/>
            <ac:grpSpMk id="35" creationId="{3CA30F3A-949D-4014-A5BD-809F81E84132}"/>
          </ac:grpSpMkLst>
        </pc:grpChg>
        <pc:picChg chg="mod ord">
          <ac:chgData name="Akash Levy" userId="0f662538-7453-45f3-952a-fc9f1a7c515e" providerId="ADAL" clId="{615F8C4F-5DDB-C146-AD2D-80AE6169014A}" dt="2020-07-19T05:55:53.909" v="453" actId="14826"/>
          <ac:picMkLst>
            <pc:docMk/>
            <pc:sldMk cId="641444577" sldId="258"/>
            <ac:picMk id="7" creationId="{DDDC7C8B-EFAE-5343-840E-F989946D5688}"/>
          </ac:picMkLst>
        </pc:picChg>
        <pc:picChg chg="add del mod">
          <ac:chgData name="Akash Levy" userId="0f662538-7453-45f3-952a-fc9f1a7c515e" providerId="ADAL" clId="{615F8C4F-5DDB-C146-AD2D-80AE6169014A}" dt="2020-07-19T05:12:22.202" v="346" actId="478"/>
          <ac:picMkLst>
            <pc:docMk/>
            <pc:sldMk cId="641444577" sldId="258"/>
            <ac:picMk id="8" creationId="{D4C7585D-BD25-F941-8A81-0269DC06C5CB}"/>
          </ac:picMkLst>
        </pc:picChg>
        <pc:picChg chg="add mod ord">
          <ac:chgData name="Akash Levy" userId="0f662538-7453-45f3-952a-fc9f1a7c515e" providerId="ADAL" clId="{615F8C4F-5DDB-C146-AD2D-80AE6169014A}" dt="2020-07-19T22:10:00.356" v="457" actId="14826"/>
          <ac:picMkLst>
            <pc:docMk/>
            <pc:sldMk cId="641444577" sldId="258"/>
            <ac:picMk id="12" creationId="{46A8BB66-3B13-E240-9288-FC164CF3DBC8}"/>
          </ac:picMkLst>
        </pc:picChg>
        <pc:cxnChg chg="add del">
          <ac:chgData name="Akash Levy" userId="0f662538-7453-45f3-952a-fc9f1a7c515e" providerId="ADAL" clId="{615F8C4F-5DDB-C146-AD2D-80AE6169014A}" dt="2020-07-19T05:17:09.755" v="391" actId="26606"/>
          <ac:cxnSpMkLst>
            <pc:docMk/>
            <pc:sldMk cId="641444577" sldId="258"/>
            <ac:cxnSpMk id="49" creationId="{7E7C77BC-7138-40B1-A15B-20F57A494629}"/>
          </ac:cxnSpMkLst>
        </pc:cxnChg>
        <pc:cxnChg chg="add del">
          <ac:chgData name="Akash Levy" userId="0f662538-7453-45f3-952a-fc9f1a7c515e" providerId="ADAL" clId="{615F8C4F-5DDB-C146-AD2D-80AE6169014A}" dt="2020-07-19T05:17:09.755" v="391" actId="26606"/>
          <ac:cxnSpMkLst>
            <pc:docMk/>
            <pc:sldMk cId="641444577" sldId="258"/>
            <ac:cxnSpMk id="51" creationId="{DB146403-F3D6-484B-B2ED-97F9565D0370}"/>
          </ac:cxnSpMkLst>
        </pc:cxnChg>
        <pc:cxnChg chg="add">
          <ac:chgData name="Akash Levy" userId="0f662538-7453-45f3-952a-fc9f1a7c515e" providerId="ADAL" clId="{615F8C4F-5DDB-C146-AD2D-80AE6169014A}" dt="2020-07-19T05:17:09.768" v="392" actId="26606"/>
          <ac:cxnSpMkLst>
            <pc:docMk/>
            <pc:sldMk cId="641444577" sldId="258"/>
            <ac:cxnSpMk id="53" creationId="{DB146403-F3D6-484B-B2ED-97F9565D0370}"/>
          </ac:cxnSpMkLst>
        </pc:cxnChg>
        <pc:cxnChg chg="add">
          <ac:chgData name="Akash Levy" userId="0f662538-7453-45f3-952a-fc9f1a7c515e" providerId="ADAL" clId="{615F8C4F-5DDB-C146-AD2D-80AE6169014A}" dt="2020-07-19T05:17:09.768" v="392" actId="26606"/>
          <ac:cxnSpMkLst>
            <pc:docMk/>
            <pc:sldMk cId="641444577" sldId="258"/>
            <ac:cxnSpMk id="55" creationId="{7E7C77BC-7138-40B1-A15B-20F57A494629}"/>
          </ac:cxnSpMkLst>
        </pc:cxnChg>
      </pc:sldChg>
      <pc:sldChg chg="addSp delSp modSp mod">
        <pc:chgData name="Akash Levy" userId="0f662538-7453-45f3-952a-fc9f1a7c515e" providerId="ADAL" clId="{615F8C4F-5DDB-C146-AD2D-80AE6169014A}" dt="2020-07-19T05:16:35.401" v="382" actId="26606"/>
        <pc:sldMkLst>
          <pc:docMk/>
          <pc:sldMk cId="1602498761" sldId="259"/>
        </pc:sldMkLst>
        <pc:spChg chg="mod">
          <ac:chgData name="Akash Levy" userId="0f662538-7453-45f3-952a-fc9f1a7c515e" providerId="ADAL" clId="{615F8C4F-5DDB-C146-AD2D-80AE6169014A}" dt="2020-07-19T05:16:35.401" v="382" actId="26606"/>
          <ac:spMkLst>
            <pc:docMk/>
            <pc:sldMk cId="1602498761" sldId="259"/>
            <ac:spMk id="2" creationId="{C07DC1F8-41BF-D747-BC7C-FC4B4D03B923}"/>
          </ac:spMkLst>
        </pc:spChg>
        <pc:spChg chg="add del">
          <ac:chgData name="Akash Levy" userId="0f662538-7453-45f3-952a-fc9f1a7c515e" providerId="ADAL" clId="{615F8C4F-5DDB-C146-AD2D-80AE6169014A}" dt="2020-07-19T05:16:35.401" v="382" actId="26606"/>
          <ac:spMkLst>
            <pc:docMk/>
            <pc:sldMk cId="1602498761" sldId="259"/>
            <ac:spMk id="85" creationId="{46C2E80F-49A6-4372-B103-219D417A55ED}"/>
          </ac:spMkLst>
        </pc:spChg>
        <pc:spChg chg="add del">
          <ac:chgData name="Akash Levy" userId="0f662538-7453-45f3-952a-fc9f1a7c515e" providerId="ADAL" clId="{615F8C4F-5DDB-C146-AD2D-80AE6169014A}" dt="2020-07-19T05:16:35.401" v="382" actId="26606"/>
          <ac:spMkLst>
            <pc:docMk/>
            <pc:sldMk cId="1602498761" sldId="259"/>
            <ac:spMk id="90" creationId="{DC8C3900-B8A1-4965-88E6-CBCBFE067207}"/>
          </ac:spMkLst>
        </pc:spChg>
        <pc:graphicFrameChg chg="mod modGraphic">
          <ac:chgData name="Akash Levy" userId="0f662538-7453-45f3-952a-fc9f1a7c515e" providerId="ADAL" clId="{615F8C4F-5DDB-C146-AD2D-80AE6169014A}" dt="2020-07-19T05:16:35.401" v="382" actId="26606"/>
          <ac:graphicFrameMkLst>
            <pc:docMk/>
            <pc:sldMk cId="1602498761" sldId="259"/>
            <ac:graphicFrameMk id="5" creationId="{CF6E9831-DD73-45D7-BCCC-34E9013B43CB}"/>
          </ac:graphicFrameMkLst>
        </pc:graphicFrameChg>
      </pc:sldChg>
      <pc:sldChg chg="addSp delSp modSp del mod setBg setClrOvrMap">
        <pc:chgData name="Akash Levy" userId="0f662538-7453-45f3-952a-fc9f1a7c515e" providerId="ADAL" clId="{615F8C4F-5DDB-C146-AD2D-80AE6169014A}" dt="2020-07-19T22:31:42.448" v="469" actId="2696"/>
        <pc:sldMkLst>
          <pc:docMk/>
          <pc:sldMk cId="2688645774" sldId="260"/>
        </pc:sldMkLst>
        <pc:spChg chg="mod">
          <ac:chgData name="Akash Levy" userId="0f662538-7453-45f3-952a-fc9f1a7c515e" providerId="ADAL" clId="{615F8C4F-5DDB-C146-AD2D-80AE6169014A}" dt="2020-07-19T10:24:24.102" v="456" actId="26606"/>
          <ac:spMkLst>
            <pc:docMk/>
            <pc:sldMk cId="2688645774" sldId="260"/>
            <ac:spMk id="2" creationId="{59B8C9EB-0D11-A343-9097-7333FEF5BC88}"/>
          </ac:spMkLst>
        </pc:spChg>
        <pc:spChg chg="mod">
          <ac:chgData name="Akash Levy" userId="0f662538-7453-45f3-952a-fc9f1a7c515e" providerId="ADAL" clId="{615F8C4F-5DDB-C146-AD2D-80AE6169014A}" dt="2020-07-19T10:24:24.102" v="456" actId="26606"/>
          <ac:spMkLst>
            <pc:docMk/>
            <pc:sldMk cId="2688645774" sldId="260"/>
            <ac:spMk id="3" creationId="{DB1B70A2-E69C-E548-9192-5F04B46D233B}"/>
          </ac:spMkLst>
        </pc:spChg>
        <pc:spChg chg="mod">
          <ac:chgData name="Akash Levy" userId="0f662538-7453-45f3-952a-fc9f1a7c515e" providerId="ADAL" clId="{615F8C4F-5DDB-C146-AD2D-80AE6169014A}" dt="2020-07-19T10:24:24.102" v="456" actId="26606"/>
          <ac:spMkLst>
            <pc:docMk/>
            <pc:sldMk cId="2688645774" sldId="260"/>
            <ac:spMk id="4" creationId="{728249A0-14D9-D740-A0DB-1E04519524B3}"/>
          </ac:spMkLst>
        </pc:spChg>
        <pc:spChg chg="add del">
          <ac:chgData name="Akash Levy" userId="0f662538-7453-45f3-952a-fc9f1a7c515e" providerId="ADAL" clId="{615F8C4F-5DDB-C146-AD2D-80AE6169014A}" dt="2020-07-19T10:24:24.102" v="456" actId="26606"/>
          <ac:spMkLst>
            <pc:docMk/>
            <pc:sldMk cId="2688645774" sldId="260"/>
            <ac:spMk id="9" creationId="{2A6B319F-86FE-4754-878E-06F0804D882B}"/>
          </ac:spMkLst>
        </pc:spChg>
        <pc:spChg chg="add del">
          <ac:chgData name="Akash Levy" userId="0f662538-7453-45f3-952a-fc9f1a7c515e" providerId="ADAL" clId="{615F8C4F-5DDB-C146-AD2D-80AE6169014A}" dt="2020-07-19T10:24:24.102" v="456" actId="26606"/>
          <ac:spMkLst>
            <pc:docMk/>
            <pc:sldMk cId="2688645774" sldId="260"/>
            <ac:spMk id="11" creationId="{DCF7D1B5-3477-499F-ACC5-2C8B07F4EDB3}"/>
          </ac:spMkLst>
        </pc:spChg>
      </pc:sldChg>
      <pc:sldChg chg="addSp delSp modSp add mod setBg">
        <pc:chgData name="Akash Levy" userId="0f662538-7453-45f3-952a-fc9f1a7c515e" providerId="ADAL" clId="{615F8C4F-5DDB-C146-AD2D-80AE6169014A}" dt="2020-07-20T03:25:00.284" v="1044" actId="14826"/>
        <pc:sldMkLst>
          <pc:docMk/>
          <pc:sldMk cId="2466518177" sldId="261"/>
        </pc:sldMkLst>
        <pc:spChg chg="mod">
          <ac:chgData name="Akash Levy" userId="0f662538-7453-45f3-952a-fc9f1a7c515e" providerId="ADAL" clId="{615F8C4F-5DDB-C146-AD2D-80AE6169014A}" dt="2020-07-19T03:05:31.637" v="338" actId="26606"/>
          <ac:spMkLst>
            <pc:docMk/>
            <pc:sldMk cId="2466518177" sldId="261"/>
            <ac:spMk id="2" creationId="{4AF448A7-3745-2F4F-A211-5658B2A25C91}"/>
          </ac:spMkLst>
        </pc:spChg>
        <pc:spChg chg="del">
          <ac:chgData name="Akash Levy" userId="0f662538-7453-45f3-952a-fc9f1a7c515e" providerId="ADAL" clId="{615F8C4F-5DDB-C146-AD2D-80AE6169014A}" dt="2020-07-17T10:57:19.758" v="28" actId="931"/>
          <ac:spMkLst>
            <pc:docMk/>
            <pc:sldMk cId="2466518177" sldId="261"/>
            <ac:spMk id="3" creationId="{44AB2477-A0E3-1046-9D44-BCC4B9778BB5}"/>
          </ac:spMkLst>
        </pc:spChg>
        <pc:spChg chg="del">
          <ac:chgData name="Akash Levy" userId="0f662538-7453-45f3-952a-fc9f1a7c515e" providerId="ADAL" clId="{615F8C4F-5DDB-C146-AD2D-80AE6169014A}" dt="2020-07-17T10:57:23.685" v="29" actId="26606"/>
          <ac:spMkLst>
            <pc:docMk/>
            <pc:sldMk cId="2466518177" sldId="261"/>
            <ac:spMk id="4" creationId="{599E541E-8719-6D43-B1DF-332F5313A5E5}"/>
          </ac:spMkLst>
        </pc:spChg>
        <pc:spChg chg="add del mod">
          <ac:chgData name="Akash Levy" userId="0f662538-7453-45f3-952a-fc9f1a7c515e" providerId="ADAL" clId="{615F8C4F-5DDB-C146-AD2D-80AE6169014A}" dt="2020-07-19T03:04:37.448" v="302" actId="478"/>
          <ac:spMkLst>
            <pc:docMk/>
            <pc:sldMk cId="2466518177" sldId="261"/>
            <ac:spMk id="7" creationId="{1AF25F6C-2D8F-8342-994B-44F9903A7FED}"/>
          </ac:spMkLst>
        </pc:spChg>
        <pc:spChg chg="add del">
          <ac:chgData name="Akash Levy" userId="0f662538-7453-45f3-952a-fc9f1a7c515e" providerId="ADAL" clId="{615F8C4F-5DDB-C146-AD2D-80AE6169014A}" dt="2020-07-19T03:05:31.637" v="338" actId="26606"/>
          <ac:spMkLst>
            <pc:docMk/>
            <pc:sldMk cId="2466518177" sldId="261"/>
            <ac:spMk id="11" creationId="{6753252F-4873-4F63-801D-CC719279A7D5}"/>
          </ac:spMkLst>
        </pc:spChg>
        <pc:spChg chg="add del">
          <ac:chgData name="Akash Levy" userId="0f662538-7453-45f3-952a-fc9f1a7c515e" providerId="ADAL" clId="{615F8C4F-5DDB-C146-AD2D-80AE6169014A}" dt="2020-07-19T03:05:31.637" v="338" actId="26606"/>
          <ac:spMkLst>
            <pc:docMk/>
            <pc:sldMk cId="2466518177" sldId="261"/>
            <ac:spMk id="13" creationId="{047C8CCB-F95D-4249-92DD-651249D3535A}"/>
          </ac:spMkLst>
        </pc:spChg>
        <pc:spChg chg="add">
          <ac:chgData name="Akash Levy" userId="0f662538-7453-45f3-952a-fc9f1a7c515e" providerId="ADAL" clId="{615F8C4F-5DDB-C146-AD2D-80AE6169014A}" dt="2020-07-19T03:05:31.637" v="338" actId="26606"/>
          <ac:spMkLst>
            <pc:docMk/>
            <pc:sldMk cId="2466518177" sldId="261"/>
            <ac:spMk id="18" creationId="{6753252F-4873-4F63-801D-CC719279A7D5}"/>
          </ac:spMkLst>
        </pc:spChg>
        <pc:spChg chg="add">
          <ac:chgData name="Akash Levy" userId="0f662538-7453-45f3-952a-fc9f1a7c515e" providerId="ADAL" clId="{615F8C4F-5DDB-C146-AD2D-80AE6169014A}" dt="2020-07-19T03:05:31.637" v="338" actId="26606"/>
          <ac:spMkLst>
            <pc:docMk/>
            <pc:sldMk cId="2466518177" sldId="261"/>
            <ac:spMk id="20" creationId="{047C8CCB-F95D-4249-92DD-651249D3535A}"/>
          </ac:spMkLst>
        </pc:spChg>
        <pc:picChg chg="add mod">
          <ac:chgData name="Akash Levy" userId="0f662538-7453-45f3-952a-fc9f1a7c515e" providerId="ADAL" clId="{615F8C4F-5DDB-C146-AD2D-80AE6169014A}" dt="2020-07-20T03:25:00.284" v="1044" actId="14826"/>
          <ac:picMkLst>
            <pc:docMk/>
            <pc:sldMk cId="2466518177" sldId="261"/>
            <ac:picMk id="6" creationId="{685618DF-42D5-F143-B70F-02C4EC87B956}"/>
          </ac:picMkLst>
        </pc:picChg>
      </pc:sldChg>
      <pc:sldChg chg="addSp delSp modSp add mod setBg modClrScheme chgLayout">
        <pc:chgData name="Akash Levy" userId="0f662538-7453-45f3-952a-fc9f1a7c515e" providerId="ADAL" clId="{615F8C4F-5DDB-C146-AD2D-80AE6169014A}" dt="2020-08-01T04:44:38.388" v="4528" actId="20577"/>
        <pc:sldMkLst>
          <pc:docMk/>
          <pc:sldMk cId="2254662136" sldId="262"/>
        </pc:sldMkLst>
        <pc:spChg chg="mod ord">
          <ac:chgData name="Akash Levy" userId="0f662538-7453-45f3-952a-fc9f1a7c515e" providerId="ADAL" clId="{615F8C4F-5DDB-C146-AD2D-80AE6169014A}" dt="2020-08-01T04:44:38.388" v="4528" actId="20577"/>
          <ac:spMkLst>
            <pc:docMk/>
            <pc:sldMk cId="2254662136" sldId="262"/>
            <ac:spMk id="2" creationId="{0DC20D0A-1987-9B4E-A869-51F473A5029A}"/>
          </ac:spMkLst>
        </pc:spChg>
        <pc:spChg chg="add del mod ord">
          <ac:chgData name="Akash Levy" userId="0f662538-7453-45f3-952a-fc9f1a7c515e" providerId="ADAL" clId="{615F8C4F-5DDB-C146-AD2D-80AE6169014A}" dt="2020-07-17T10:58:12.450" v="98" actId="700"/>
          <ac:spMkLst>
            <pc:docMk/>
            <pc:sldMk cId="2254662136" sldId="262"/>
            <ac:spMk id="3" creationId="{E7AE6544-E53F-1C47-8061-CC38DADB3C8F}"/>
          </ac:spMkLst>
        </pc:spChg>
        <pc:spChg chg="add del mod">
          <ac:chgData name="Akash Levy" userId="0f662538-7453-45f3-952a-fc9f1a7c515e" providerId="ADAL" clId="{615F8C4F-5DDB-C146-AD2D-80AE6169014A}" dt="2020-07-20T11:40:36.785" v="1048" actId="931"/>
          <ac:spMkLst>
            <pc:docMk/>
            <pc:sldMk cId="2254662136" sldId="262"/>
            <ac:spMk id="4" creationId="{3E1EA7BA-5033-9945-BB15-66B3A9E29620}"/>
          </ac:spMkLst>
        </pc:spChg>
        <pc:spChg chg="del">
          <ac:chgData name="Akash Levy" userId="0f662538-7453-45f3-952a-fc9f1a7c515e" providerId="ADAL" clId="{615F8C4F-5DDB-C146-AD2D-80AE6169014A}" dt="2020-07-17T10:58:12.450" v="98" actId="700"/>
          <ac:spMkLst>
            <pc:docMk/>
            <pc:sldMk cId="2254662136" sldId="262"/>
            <ac:spMk id="4" creationId="{94C2E24B-CB53-3140-BF98-4B43ADEF36B9}"/>
          </ac:spMkLst>
        </pc:spChg>
        <pc:spChg chg="add del mod ord">
          <ac:chgData name="Akash Levy" userId="0f662538-7453-45f3-952a-fc9f1a7c515e" providerId="ADAL" clId="{615F8C4F-5DDB-C146-AD2D-80AE6169014A}" dt="2020-07-17T10:58:55.820" v="147" actId="3680"/>
          <ac:spMkLst>
            <pc:docMk/>
            <pc:sldMk cId="2254662136" sldId="262"/>
            <ac:spMk id="6" creationId="{882AC263-7892-1248-8093-330BD381916B}"/>
          </ac:spMkLst>
        </pc:spChg>
        <pc:spChg chg="add del mod ord">
          <ac:chgData name="Akash Levy" userId="0f662538-7453-45f3-952a-fc9f1a7c515e" providerId="ADAL" clId="{615F8C4F-5DDB-C146-AD2D-80AE6169014A}" dt="2020-07-20T11:39:25.196" v="1047" actId="478"/>
          <ac:spMkLst>
            <pc:docMk/>
            <pc:sldMk cId="2254662136" sldId="262"/>
            <ac:spMk id="8" creationId="{7102343E-2CAF-6744-B0C9-873D00542A5F}"/>
          </ac:spMkLst>
        </pc:spChg>
        <pc:spChg chg="add del mod ord">
          <ac:chgData name="Akash Levy" userId="0f662538-7453-45f3-952a-fc9f1a7c515e" providerId="ADAL" clId="{615F8C4F-5DDB-C146-AD2D-80AE6169014A}" dt="2020-07-20T14:43:40.393" v="1290" actId="700"/>
          <ac:spMkLst>
            <pc:docMk/>
            <pc:sldMk cId="2254662136" sldId="262"/>
            <ac:spMk id="9" creationId="{C4B9B611-A684-4043-92B0-63B84EA33A1F}"/>
          </ac:spMkLst>
        </pc:spChg>
        <pc:spChg chg="add del">
          <ac:chgData name="Akash Levy" userId="0f662538-7453-45f3-952a-fc9f1a7c515e" providerId="ADAL" clId="{615F8C4F-5DDB-C146-AD2D-80AE6169014A}" dt="2020-08-01T04:44:33.353" v="4527" actId="26606"/>
          <ac:spMkLst>
            <pc:docMk/>
            <pc:sldMk cId="2254662136" sldId="262"/>
            <ac:spMk id="11" creationId="{6753252F-4873-4F63-801D-CC719279A7D5}"/>
          </ac:spMkLst>
        </pc:spChg>
        <pc:spChg chg="add del">
          <ac:chgData name="Akash Levy" userId="0f662538-7453-45f3-952a-fc9f1a7c515e" providerId="ADAL" clId="{615F8C4F-5DDB-C146-AD2D-80AE6169014A}" dt="2020-08-01T04:44:33.353" v="4527" actId="26606"/>
          <ac:spMkLst>
            <pc:docMk/>
            <pc:sldMk cId="2254662136" sldId="262"/>
            <ac:spMk id="13" creationId="{047C8CCB-F95D-4249-92DD-651249D3535A}"/>
          </ac:spMkLst>
        </pc:spChg>
        <pc:spChg chg="add">
          <ac:chgData name="Akash Levy" userId="0f662538-7453-45f3-952a-fc9f1a7c515e" providerId="ADAL" clId="{615F8C4F-5DDB-C146-AD2D-80AE6169014A}" dt="2020-08-01T04:44:33.353" v="4527" actId="26606"/>
          <ac:spMkLst>
            <pc:docMk/>
            <pc:sldMk cId="2254662136" sldId="262"/>
            <ac:spMk id="18" creationId="{6753252F-4873-4F63-801D-CC719279A7D5}"/>
          </ac:spMkLst>
        </pc:spChg>
        <pc:spChg chg="add">
          <ac:chgData name="Akash Levy" userId="0f662538-7453-45f3-952a-fc9f1a7c515e" providerId="ADAL" clId="{615F8C4F-5DDB-C146-AD2D-80AE6169014A}" dt="2020-08-01T04:44:33.353" v="4527" actId="26606"/>
          <ac:spMkLst>
            <pc:docMk/>
            <pc:sldMk cId="2254662136" sldId="262"/>
            <ac:spMk id="20" creationId="{047C8CCB-F95D-4249-92DD-651249D3535A}"/>
          </ac:spMkLst>
        </pc:spChg>
        <pc:graphicFrameChg chg="add del mod">
          <ac:chgData name="Akash Levy" userId="0f662538-7453-45f3-952a-fc9f1a7c515e" providerId="ADAL" clId="{615F8C4F-5DDB-C146-AD2D-80AE6169014A}" dt="2020-07-17T10:58:06.363" v="97" actId="3680"/>
          <ac:graphicFrameMkLst>
            <pc:docMk/>
            <pc:sldMk cId="2254662136" sldId="262"/>
            <ac:graphicFrameMk id="5" creationId="{95FF5859-CF8B-0646-A314-7AC8CB4B2D58}"/>
          </ac:graphicFrameMkLst>
        </pc:graphicFrameChg>
        <pc:graphicFrameChg chg="add del mod ord modGraphic">
          <ac:chgData name="Akash Levy" userId="0f662538-7453-45f3-952a-fc9f1a7c515e" providerId="ADAL" clId="{615F8C4F-5DDB-C146-AD2D-80AE6169014A}" dt="2020-07-20T14:43:35.668" v="1289" actId="21"/>
          <ac:graphicFrameMkLst>
            <pc:docMk/>
            <pc:sldMk cId="2254662136" sldId="262"/>
            <ac:graphicFrameMk id="7" creationId="{6BC21C2D-3E7B-2A48-BF3A-B32F7D062D34}"/>
          </ac:graphicFrameMkLst>
        </pc:graphicFrameChg>
        <pc:picChg chg="add mod ord">
          <ac:chgData name="Akash Levy" userId="0f662538-7453-45f3-952a-fc9f1a7c515e" providerId="ADAL" clId="{615F8C4F-5DDB-C146-AD2D-80AE6169014A}" dt="2020-08-01T04:44:33.353" v="4527" actId="26606"/>
          <ac:picMkLst>
            <pc:docMk/>
            <pc:sldMk cId="2254662136" sldId="262"/>
            <ac:picMk id="6" creationId="{B9A7FAC3-633F-DC4C-A765-A9F602BD6C78}"/>
          </ac:picMkLst>
        </pc:picChg>
      </pc:sldChg>
      <pc:sldChg chg="addSp delSp modSp add del mod ord setBg modClrScheme delDesignElem modShow chgLayout">
        <pc:chgData name="Akash Levy" userId="0f662538-7453-45f3-952a-fc9f1a7c515e" providerId="ADAL" clId="{615F8C4F-5DDB-C146-AD2D-80AE6169014A}" dt="2020-07-24T16:22:26.625" v="2787" actId="2696"/>
        <pc:sldMkLst>
          <pc:docMk/>
          <pc:sldMk cId="2797879788" sldId="263"/>
        </pc:sldMkLst>
        <pc:spChg chg="mod ord">
          <ac:chgData name="Akash Levy" userId="0f662538-7453-45f3-952a-fc9f1a7c515e" providerId="ADAL" clId="{615F8C4F-5DDB-C146-AD2D-80AE6169014A}" dt="2020-07-24T16:05:24.738" v="2674"/>
          <ac:spMkLst>
            <pc:docMk/>
            <pc:sldMk cId="2797879788" sldId="263"/>
            <ac:spMk id="2" creationId="{7B9E2CFA-2B31-6A4B-B5A2-1B35805CAF24}"/>
          </ac:spMkLst>
        </pc:spChg>
        <pc:spChg chg="add del mod ord">
          <ac:chgData name="Akash Levy" userId="0f662538-7453-45f3-952a-fc9f1a7c515e" providerId="ADAL" clId="{615F8C4F-5DDB-C146-AD2D-80AE6169014A}" dt="2020-07-20T14:19:54.883" v="1053" actId="700"/>
          <ac:spMkLst>
            <pc:docMk/>
            <pc:sldMk cId="2797879788" sldId="263"/>
            <ac:spMk id="3" creationId="{6390FCED-5D18-1A45-B8BB-936DB4460A1F}"/>
          </ac:spMkLst>
        </pc:spChg>
        <pc:spChg chg="add del mod ord">
          <ac:chgData name="Akash Levy" userId="0f662538-7453-45f3-952a-fc9f1a7c515e" providerId="ADAL" clId="{615F8C4F-5DDB-C146-AD2D-80AE6169014A}" dt="2020-07-20T14:20:05.925" v="1054" actId="931"/>
          <ac:spMkLst>
            <pc:docMk/>
            <pc:sldMk cId="2797879788" sldId="263"/>
            <ac:spMk id="5" creationId="{3F126CFF-57D0-454A-A102-41EC49BE78CF}"/>
          </ac:spMkLst>
        </pc:spChg>
        <pc:spChg chg="add del mod ord">
          <ac:chgData name="Akash Levy" userId="0f662538-7453-45f3-952a-fc9f1a7c515e" providerId="ADAL" clId="{615F8C4F-5DDB-C146-AD2D-80AE6169014A}" dt="2020-07-20T14:20:12.327" v="1055" actId="931"/>
          <ac:spMkLst>
            <pc:docMk/>
            <pc:sldMk cId="2797879788" sldId="263"/>
            <ac:spMk id="6" creationId="{0C3D3D5D-BC2E-3647-BE5C-1DAB9D13344E}"/>
          </ac:spMkLst>
        </pc:spChg>
        <pc:spChg chg="add del">
          <ac:chgData name="Akash Levy" userId="0f662538-7453-45f3-952a-fc9f1a7c515e" providerId="ADAL" clId="{615F8C4F-5DDB-C146-AD2D-80AE6169014A}" dt="2020-07-20T14:12:31.327" v="1051" actId="26606"/>
          <ac:spMkLst>
            <pc:docMk/>
            <pc:sldMk cId="2797879788" sldId="263"/>
            <ac:spMk id="8" creationId="{E5A198F9-F053-4318-9F6C-68744D571FAD}"/>
          </ac:spMkLst>
        </pc:spChg>
        <pc:spChg chg="add del">
          <ac:chgData name="Akash Levy" userId="0f662538-7453-45f3-952a-fc9f1a7c515e" providerId="ADAL" clId="{615F8C4F-5DDB-C146-AD2D-80AE6169014A}" dt="2020-07-20T14:12:31.327" v="1051" actId="26606"/>
          <ac:spMkLst>
            <pc:docMk/>
            <pc:sldMk cId="2797879788" sldId="263"/>
            <ac:spMk id="11" creationId="{DC6BEC6B-5C77-412D-B45A-5B0F46FEDAC7}"/>
          </ac:spMkLst>
        </pc:spChg>
        <pc:spChg chg="add del mod">
          <ac:chgData name="Akash Levy" userId="0f662538-7453-45f3-952a-fc9f1a7c515e" providerId="ADAL" clId="{615F8C4F-5DDB-C146-AD2D-80AE6169014A}" dt="2020-07-22T05:15:59.325" v="1844" actId="931"/>
          <ac:spMkLst>
            <pc:docMk/>
            <pc:sldMk cId="2797879788" sldId="263"/>
            <ac:spMk id="15" creationId="{A93C8672-D92F-9A48-9E13-4578A0246848}"/>
          </ac:spMkLst>
        </pc:spChg>
        <pc:spChg chg="add del">
          <ac:chgData name="Akash Levy" userId="0f662538-7453-45f3-952a-fc9f1a7c515e" providerId="ADAL" clId="{615F8C4F-5DDB-C146-AD2D-80AE6169014A}" dt="2020-07-20T14:21:41.540" v="1070" actId="26606"/>
          <ac:spMkLst>
            <pc:docMk/>
            <pc:sldMk cId="2797879788" sldId="263"/>
            <ac:spMk id="17" creationId="{823AC064-BC96-4F32-8AE1-B2FD38754823}"/>
          </ac:spMkLst>
        </pc:spChg>
        <pc:spChg chg="add del mod">
          <ac:chgData name="Akash Levy" userId="0f662538-7453-45f3-952a-fc9f1a7c515e" providerId="ADAL" clId="{615F8C4F-5DDB-C146-AD2D-80AE6169014A}" dt="2020-07-22T05:16:06.566" v="1846"/>
          <ac:spMkLst>
            <pc:docMk/>
            <pc:sldMk cId="2797879788" sldId="263"/>
            <ac:spMk id="22" creationId="{6234BF17-B35C-E342-9A01-8D6DF778065F}"/>
          </ac:spMkLst>
        </pc:spChg>
        <pc:spChg chg="add del">
          <ac:chgData name="Akash Levy" userId="0f662538-7453-45f3-952a-fc9f1a7c515e" providerId="ADAL" clId="{615F8C4F-5DDB-C146-AD2D-80AE6169014A}" dt="2020-07-20T14:21:42.639" v="1072" actId="26606"/>
          <ac:spMkLst>
            <pc:docMk/>
            <pc:sldMk cId="2797879788" sldId="263"/>
            <ac:spMk id="24" creationId="{823AC064-BC96-4F32-8AE1-B2FD38754823}"/>
          </ac:spMkLst>
        </pc:spChg>
        <pc:spChg chg="add del">
          <ac:chgData name="Akash Levy" userId="0f662538-7453-45f3-952a-fc9f1a7c515e" providerId="ADAL" clId="{615F8C4F-5DDB-C146-AD2D-80AE6169014A}" dt="2020-07-22T05:18:55.532" v="1880" actId="26606"/>
          <ac:spMkLst>
            <pc:docMk/>
            <pc:sldMk cId="2797879788" sldId="263"/>
            <ac:spMk id="27" creationId="{823AC064-BC96-4F32-8AE1-B2FD38754823}"/>
          </ac:spMkLst>
        </pc:spChg>
        <pc:spChg chg="add del mod">
          <ac:chgData name="Akash Levy" userId="0f662538-7453-45f3-952a-fc9f1a7c515e" providerId="ADAL" clId="{615F8C4F-5DDB-C146-AD2D-80AE6169014A}" dt="2020-07-24T16:05:24.738" v="2674"/>
          <ac:spMkLst>
            <pc:docMk/>
            <pc:sldMk cId="2797879788" sldId="263"/>
            <ac:spMk id="33" creationId="{40509971-DF24-F647-932C-2380C4B9403C}"/>
          </ac:spMkLst>
        </pc:spChg>
        <pc:spChg chg="add del mod">
          <ac:chgData name="Akash Levy" userId="0f662538-7453-45f3-952a-fc9f1a7c515e" providerId="ADAL" clId="{615F8C4F-5DDB-C146-AD2D-80AE6169014A}" dt="2020-07-24T16:05:24.738" v="2674"/>
          <ac:spMkLst>
            <pc:docMk/>
            <pc:sldMk cId="2797879788" sldId="263"/>
            <ac:spMk id="34" creationId="{39EB8123-1DD1-2240-ACBB-F8C60E182EFE}"/>
          </ac:spMkLst>
        </pc:spChg>
        <pc:spChg chg="add del">
          <ac:chgData name="Akash Levy" userId="0f662538-7453-45f3-952a-fc9f1a7c515e" providerId="ADAL" clId="{615F8C4F-5DDB-C146-AD2D-80AE6169014A}" dt="2020-07-22T05:18:55.493" v="1879" actId="26606"/>
          <ac:spMkLst>
            <pc:docMk/>
            <pc:sldMk cId="2797879788" sldId="263"/>
            <ac:spMk id="35" creationId="{73DE2CFE-42F2-48F0-8706-5264E012B10C}"/>
          </ac:spMkLst>
        </pc:spChg>
        <pc:spChg chg="add del">
          <ac:chgData name="Akash Levy" userId="0f662538-7453-45f3-952a-fc9f1a7c515e" providerId="ADAL" clId="{615F8C4F-5DDB-C146-AD2D-80AE6169014A}" dt="2020-07-24T16:05:24.738" v="2674"/>
          <ac:spMkLst>
            <pc:docMk/>
            <pc:sldMk cId="2797879788" sldId="263"/>
            <ac:spMk id="38" creationId="{823AC064-BC96-4F32-8AE1-B2FD38754823}"/>
          </ac:spMkLst>
        </pc:spChg>
        <pc:spChg chg="add del mod">
          <ac:chgData name="Akash Levy" userId="0f662538-7453-45f3-952a-fc9f1a7c515e" providerId="ADAL" clId="{615F8C4F-5DDB-C146-AD2D-80AE6169014A}" dt="2020-07-24T16:05:24.738" v="2674"/>
          <ac:spMkLst>
            <pc:docMk/>
            <pc:sldMk cId="2797879788" sldId="263"/>
            <ac:spMk id="41" creationId="{095B537D-24C1-F04C-B86C-07E0197EE82B}"/>
          </ac:spMkLst>
        </pc:spChg>
        <pc:spChg chg="add del mod">
          <ac:chgData name="Akash Levy" userId="0f662538-7453-45f3-952a-fc9f1a7c515e" providerId="ADAL" clId="{615F8C4F-5DDB-C146-AD2D-80AE6169014A}" dt="2020-07-24T16:05:35.642" v="2679"/>
          <ac:spMkLst>
            <pc:docMk/>
            <pc:sldMk cId="2797879788" sldId="263"/>
            <ac:spMk id="42" creationId="{A5E7CB5D-2FA0-664C-AF51-E80732388F4A}"/>
          </ac:spMkLst>
        </pc:spChg>
        <pc:spChg chg="add del mod">
          <ac:chgData name="Akash Levy" userId="0f662538-7453-45f3-952a-fc9f1a7c515e" providerId="ADAL" clId="{615F8C4F-5DDB-C146-AD2D-80AE6169014A}" dt="2020-07-24T16:05:31.810" v="2678"/>
          <ac:spMkLst>
            <pc:docMk/>
            <pc:sldMk cId="2797879788" sldId="263"/>
            <ac:spMk id="44" creationId="{B637E691-6DEF-4742-BACA-16FD6BCAFC22}"/>
          </ac:spMkLst>
        </pc:spChg>
        <pc:spChg chg="add del mod">
          <ac:chgData name="Akash Levy" userId="0f662538-7453-45f3-952a-fc9f1a7c515e" providerId="ADAL" clId="{615F8C4F-5DDB-C146-AD2D-80AE6169014A}" dt="2020-07-24T16:09:49.040" v="2691" actId="931"/>
          <ac:spMkLst>
            <pc:docMk/>
            <pc:sldMk cId="2797879788" sldId="263"/>
            <ac:spMk id="48" creationId="{DEF8FDEE-2CDA-054E-837E-BDF122108F9D}"/>
          </ac:spMkLst>
        </pc:spChg>
        <pc:spChg chg="add del mod">
          <ac:chgData name="Akash Levy" userId="0f662538-7453-45f3-952a-fc9f1a7c515e" providerId="ADAL" clId="{615F8C4F-5DDB-C146-AD2D-80AE6169014A}" dt="2020-07-24T16:09:57.626" v="2692"/>
          <ac:spMkLst>
            <pc:docMk/>
            <pc:sldMk cId="2797879788" sldId="263"/>
            <ac:spMk id="50" creationId="{97FA0BE3-E7BC-C446-AC11-DF95E691E449}"/>
          </ac:spMkLst>
        </pc:spChg>
        <pc:picChg chg="add del mod">
          <ac:chgData name="Akash Levy" userId="0f662538-7453-45f3-952a-fc9f1a7c515e" providerId="ADAL" clId="{615F8C4F-5DDB-C146-AD2D-80AE6169014A}" dt="2020-07-20T14:12:32.906" v="1052"/>
          <ac:picMkLst>
            <pc:docMk/>
            <pc:sldMk cId="2797879788" sldId="263"/>
            <ac:picMk id="4" creationId="{AF351136-8999-5A43-B86E-553018946AF4}"/>
          </ac:picMkLst>
        </pc:picChg>
        <pc:picChg chg="add del mod">
          <ac:chgData name="Akash Levy" userId="0f662538-7453-45f3-952a-fc9f1a7c515e" providerId="ADAL" clId="{615F8C4F-5DDB-C146-AD2D-80AE6169014A}" dt="2020-07-22T05:16:04.757" v="1845" actId="478"/>
          <ac:picMkLst>
            <pc:docMk/>
            <pc:sldMk cId="2797879788" sldId="263"/>
            <ac:picMk id="9" creationId="{B2686456-C76F-CA4E-A31D-D610C362CEBD}"/>
          </ac:picMkLst>
        </pc:picChg>
        <pc:picChg chg="add del mod">
          <ac:chgData name="Akash Levy" userId="0f662538-7453-45f3-952a-fc9f1a7c515e" providerId="ADAL" clId="{615F8C4F-5DDB-C146-AD2D-80AE6169014A}" dt="2020-07-22T05:15:45.175" v="1843" actId="478"/>
          <ac:picMkLst>
            <pc:docMk/>
            <pc:sldMk cId="2797879788" sldId="263"/>
            <ac:picMk id="12" creationId="{982E1A78-2F35-224B-B874-7716543B3BB9}"/>
          </ac:picMkLst>
        </pc:picChg>
        <pc:picChg chg="add del mod modCrop">
          <ac:chgData name="Akash Levy" userId="0f662538-7453-45f3-952a-fc9f1a7c515e" providerId="ADAL" clId="{615F8C4F-5DDB-C146-AD2D-80AE6169014A}" dt="2020-07-20T14:21:30.251" v="1068" actId="21"/>
          <ac:picMkLst>
            <pc:docMk/>
            <pc:sldMk cId="2797879788" sldId="263"/>
            <ac:picMk id="13" creationId="{B0B741F1-AB0F-5647-BD2A-DBF074BDC317}"/>
          </ac:picMkLst>
        </pc:picChg>
        <pc:picChg chg="add del mod">
          <ac:chgData name="Akash Levy" userId="0f662538-7453-45f3-952a-fc9f1a7c515e" providerId="ADAL" clId="{615F8C4F-5DDB-C146-AD2D-80AE6169014A}" dt="2020-07-24T16:05:20.482" v="2671" actId="478"/>
          <ac:picMkLst>
            <pc:docMk/>
            <pc:sldMk cId="2797879788" sldId="263"/>
            <ac:picMk id="18" creationId="{A2197910-CA6A-BC41-BB9F-9CE0F04627A7}"/>
          </ac:picMkLst>
        </pc:picChg>
        <pc:picChg chg="add del mod">
          <ac:chgData name="Akash Levy" userId="0f662538-7453-45f3-952a-fc9f1a7c515e" providerId="ADAL" clId="{615F8C4F-5DDB-C146-AD2D-80AE6169014A}" dt="2020-07-22T05:16:14.133" v="1847" actId="478"/>
          <ac:picMkLst>
            <pc:docMk/>
            <pc:sldMk cId="2797879788" sldId="263"/>
            <ac:picMk id="26" creationId="{7D1E0688-355E-E448-AEDD-72D60E1091E0}"/>
          </ac:picMkLst>
        </pc:picChg>
        <pc:picChg chg="add del mod modCrop">
          <ac:chgData name="Akash Levy" userId="0f662538-7453-45f3-952a-fc9f1a7c515e" providerId="ADAL" clId="{615F8C4F-5DDB-C146-AD2D-80AE6169014A}" dt="2020-07-24T16:05:29.940" v="2677" actId="478"/>
          <ac:picMkLst>
            <pc:docMk/>
            <pc:sldMk cId="2797879788" sldId="263"/>
            <ac:picMk id="30" creationId="{C45F3910-3051-C04E-A5EF-2E76B97D780F}"/>
          </ac:picMkLst>
        </pc:picChg>
        <pc:picChg chg="add del mod modCrop">
          <ac:chgData name="Akash Levy" userId="0f662538-7453-45f3-952a-fc9f1a7c515e" providerId="ADAL" clId="{615F8C4F-5DDB-C146-AD2D-80AE6169014A}" dt="2020-07-22T05:18:51.624" v="1877" actId="21"/>
          <ac:picMkLst>
            <pc:docMk/>
            <pc:sldMk cId="2797879788" sldId="263"/>
            <ac:picMk id="31" creationId="{D43E3E60-C2F3-664A-B63F-5F59B6AB5225}"/>
          </ac:picMkLst>
        </pc:picChg>
        <pc:picChg chg="add del mod">
          <ac:chgData name="Akash Levy" userId="0f662538-7453-45f3-952a-fc9f1a7c515e" providerId="ADAL" clId="{615F8C4F-5DDB-C146-AD2D-80AE6169014A}" dt="2020-07-24T16:05:28.856" v="2676" actId="478"/>
          <ac:picMkLst>
            <pc:docMk/>
            <pc:sldMk cId="2797879788" sldId="263"/>
            <ac:picMk id="36" creationId="{2257DE3F-D59C-454D-803D-12526F78B93B}"/>
          </ac:picMkLst>
        </pc:picChg>
        <pc:picChg chg="add del mod">
          <ac:chgData name="Akash Levy" userId="0f662538-7453-45f3-952a-fc9f1a7c515e" providerId="ADAL" clId="{615F8C4F-5DDB-C146-AD2D-80AE6169014A}" dt="2020-07-24T16:05:27.423" v="2675" actId="21"/>
          <ac:picMkLst>
            <pc:docMk/>
            <pc:sldMk cId="2797879788" sldId="263"/>
            <ac:picMk id="40" creationId="{E82D6041-6AAA-064A-B44F-8303A73BBE07}"/>
          </ac:picMkLst>
        </pc:picChg>
        <pc:picChg chg="add del mod modCrop">
          <ac:chgData name="Akash Levy" userId="0f662538-7453-45f3-952a-fc9f1a7c515e" providerId="ADAL" clId="{615F8C4F-5DDB-C146-AD2D-80AE6169014A}" dt="2020-07-24T16:09:33.158" v="2688" actId="478"/>
          <ac:picMkLst>
            <pc:docMk/>
            <pc:sldMk cId="2797879788" sldId="263"/>
            <ac:picMk id="45" creationId="{722DB4B0-DF73-C24B-B8DF-AB48801C406A}"/>
          </ac:picMkLst>
        </pc:picChg>
        <pc:picChg chg="add del mod modCrop">
          <ac:chgData name="Akash Levy" userId="0f662538-7453-45f3-952a-fc9f1a7c515e" providerId="ADAL" clId="{615F8C4F-5DDB-C146-AD2D-80AE6169014A}" dt="2020-07-24T16:09:33.158" v="2688" actId="478"/>
          <ac:picMkLst>
            <pc:docMk/>
            <pc:sldMk cId="2797879788" sldId="263"/>
            <ac:picMk id="46" creationId="{D31DAF16-27B5-2642-9C1F-0AE5356E2DAA}"/>
          </ac:picMkLst>
        </pc:picChg>
        <pc:picChg chg="add del mod">
          <ac:chgData name="Akash Levy" userId="0f662538-7453-45f3-952a-fc9f1a7c515e" providerId="ADAL" clId="{615F8C4F-5DDB-C146-AD2D-80AE6169014A}" dt="2020-07-24T16:09:40.466" v="2690" actId="931"/>
          <ac:picMkLst>
            <pc:docMk/>
            <pc:sldMk cId="2797879788" sldId="263"/>
            <ac:picMk id="52" creationId="{ABEACFEF-FA33-C544-8CC7-1E98D79ACD93}"/>
          </ac:picMkLst>
        </pc:picChg>
        <pc:picChg chg="add mod modCrop">
          <ac:chgData name="Akash Levy" userId="0f662538-7453-45f3-952a-fc9f1a7c515e" providerId="ADAL" clId="{615F8C4F-5DDB-C146-AD2D-80AE6169014A}" dt="2020-07-24T16:10:17.837" v="2696" actId="732"/>
          <ac:picMkLst>
            <pc:docMk/>
            <pc:sldMk cId="2797879788" sldId="263"/>
            <ac:picMk id="54" creationId="{96035F02-7C25-144A-B395-DB82E0624487}"/>
          </ac:picMkLst>
        </pc:picChg>
        <pc:picChg chg="add mod modCrop">
          <ac:chgData name="Akash Levy" userId="0f662538-7453-45f3-952a-fc9f1a7c515e" providerId="ADAL" clId="{615F8C4F-5DDB-C146-AD2D-80AE6169014A}" dt="2020-07-24T16:10:31.362" v="2705" actId="1038"/>
          <ac:picMkLst>
            <pc:docMk/>
            <pc:sldMk cId="2797879788" sldId="263"/>
            <ac:picMk id="55" creationId="{3273A260-C9EA-3F43-A8BF-81480D57809D}"/>
          </ac:picMkLst>
        </pc:picChg>
        <pc:cxnChg chg="add del">
          <ac:chgData name="Akash Levy" userId="0f662538-7453-45f3-952a-fc9f1a7c515e" providerId="ADAL" clId="{615F8C4F-5DDB-C146-AD2D-80AE6169014A}" dt="2020-07-20T14:21:41.540" v="1070" actId="26606"/>
          <ac:cxnSpMkLst>
            <pc:docMk/>
            <pc:sldMk cId="2797879788" sldId="263"/>
            <ac:cxnSpMk id="19" creationId="{7E7C77BC-7138-40B1-A15B-20F57A494629}"/>
          </ac:cxnSpMkLst>
        </pc:cxnChg>
        <pc:cxnChg chg="add del">
          <ac:chgData name="Akash Levy" userId="0f662538-7453-45f3-952a-fc9f1a7c515e" providerId="ADAL" clId="{615F8C4F-5DDB-C146-AD2D-80AE6169014A}" dt="2020-07-20T14:21:41.540" v="1070" actId="26606"/>
          <ac:cxnSpMkLst>
            <pc:docMk/>
            <pc:sldMk cId="2797879788" sldId="263"/>
            <ac:cxnSpMk id="21" creationId="{DB146403-F3D6-484B-B2ED-97F9565D0370}"/>
          </ac:cxnSpMkLst>
        </pc:cxnChg>
        <pc:cxnChg chg="add del">
          <ac:chgData name="Akash Levy" userId="0f662538-7453-45f3-952a-fc9f1a7c515e" providerId="ADAL" clId="{615F8C4F-5DDB-C146-AD2D-80AE6169014A}" dt="2020-07-20T14:21:42.639" v="1072" actId="26606"/>
          <ac:cxnSpMkLst>
            <pc:docMk/>
            <pc:sldMk cId="2797879788" sldId="263"/>
            <ac:cxnSpMk id="23" creationId="{DB146403-F3D6-484B-B2ED-97F9565D0370}"/>
          </ac:cxnSpMkLst>
        </pc:cxnChg>
        <pc:cxnChg chg="add del">
          <ac:chgData name="Akash Levy" userId="0f662538-7453-45f3-952a-fc9f1a7c515e" providerId="ADAL" clId="{615F8C4F-5DDB-C146-AD2D-80AE6169014A}" dt="2020-07-20T14:21:42.639" v="1072" actId="26606"/>
          <ac:cxnSpMkLst>
            <pc:docMk/>
            <pc:sldMk cId="2797879788" sldId="263"/>
            <ac:cxnSpMk id="25" creationId="{7E7C77BC-7138-40B1-A15B-20F57A494629}"/>
          </ac:cxnSpMkLst>
        </pc:cxnChg>
        <pc:cxnChg chg="add del">
          <ac:chgData name="Akash Levy" userId="0f662538-7453-45f3-952a-fc9f1a7c515e" providerId="ADAL" clId="{615F8C4F-5DDB-C146-AD2D-80AE6169014A}" dt="2020-07-22T05:18:55.532" v="1880" actId="26606"/>
          <ac:cxnSpMkLst>
            <pc:docMk/>
            <pc:sldMk cId="2797879788" sldId="263"/>
            <ac:cxnSpMk id="28" creationId="{7E7C77BC-7138-40B1-A15B-20F57A494629}"/>
          </ac:cxnSpMkLst>
        </pc:cxnChg>
        <pc:cxnChg chg="add del">
          <ac:chgData name="Akash Levy" userId="0f662538-7453-45f3-952a-fc9f1a7c515e" providerId="ADAL" clId="{615F8C4F-5DDB-C146-AD2D-80AE6169014A}" dt="2020-07-22T05:18:55.532" v="1880" actId="26606"/>
          <ac:cxnSpMkLst>
            <pc:docMk/>
            <pc:sldMk cId="2797879788" sldId="263"/>
            <ac:cxnSpMk id="29" creationId="{DB146403-F3D6-484B-B2ED-97F9565D0370}"/>
          </ac:cxnSpMkLst>
        </pc:cxnChg>
        <pc:cxnChg chg="add del">
          <ac:chgData name="Akash Levy" userId="0f662538-7453-45f3-952a-fc9f1a7c515e" providerId="ADAL" clId="{615F8C4F-5DDB-C146-AD2D-80AE6169014A}" dt="2020-07-24T16:05:24.738" v="2674"/>
          <ac:cxnSpMkLst>
            <pc:docMk/>
            <pc:sldMk cId="2797879788" sldId="263"/>
            <ac:cxnSpMk id="37" creationId="{7E7C77BC-7138-40B1-A15B-20F57A494629}"/>
          </ac:cxnSpMkLst>
        </pc:cxnChg>
        <pc:cxnChg chg="add del">
          <ac:chgData name="Akash Levy" userId="0f662538-7453-45f3-952a-fc9f1a7c515e" providerId="ADAL" clId="{615F8C4F-5DDB-C146-AD2D-80AE6169014A}" dt="2020-07-24T16:05:24.738" v="2674"/>
          <ac:cxnSpMkLst>
            <pc:docMk/>
            <pc:sldMk cId="2797879788" sldId="263"/>
            <ac:cxnSpMk id="39" creationId="{DB146403-F3D6-484B-B2ED-97F9565D0370}"/>
          </ac:cxnSpMkLst>
        </pc:cxnChg>
      </pc:sldChg>
      <pc:sldChg chg="addSp delSp modSp add mod ord setBg">
        <pc:chgData name="Akash Levy" userId="0f662538-7453-45f3-952a-fc9f1a7c515e" providerId="ADAL" clId="{615F8C4F-5DDB-C146-AD2D-80AE6169014A}" dt="2020-07-31T03:29:19.225" v="4390" actId="26606"/>
        <pc:sldMkLst>
          <pc:docMk/>
          <pc:sldMk cId="2526247354" sldId="264"/>
        </pc:sldMkLst>
        <pc:spChg chg="mod">
          <ac:chgData name="Akash Levy" userId="0f662538-7453-45f3-952a-fc9f1a7c515e" providerId="ADAL" clId="{615F8C4F-5DDB-C146-AD2D-80AE6169014A}" dt="2020-07-31T03:29:19.225" v="4390" actId="26606"/>
          <ac:spMkLst>
            <pc:docMk/>
            <pc:sldMk cId="2526247354" sldId="264"/>
            <ac:spMk id="2" creationId="{67F017A3-29CD-954D-BFF9-0C2279F1BC5A}"/>
          </ac:spMkLst>
        </pc:spChg>
        <pc:spChg chg="del">
          <ac:chgData name="Akash Levy" userId="0f662538-7453-45f3-952a-fc9f1a7c515e" providerId="ADAL" clId="{615F8C4F-5DDB-C146-AD2D-80AE6169014A}" dt="2020-07-24T16:04:18.101" v="2663" actId="931"/>
          <ac:spMkLst>
            <pc:docMk/>
            <pc:sldMk cId="2526247354" sldId="264"/>
            <ac:spMk id="3" creationId="{935900F6-FD30-BF44-ACE5-AAA90F8A6F71}"/>
          </ac:spMkLst>
        </pc:spChg>
        <pc:spChg chg="add del">
          <ac:chgData name="Akash Levy" userId="0f662538-7453-45f3-952a-fc9f1a7c515e" providerId="ADAL" clId="{615F8C4F-5DDB-C146-AD2D-80AE6169014A}" dt="2020-07-31T03:29:16.104" v="4388" actId="26606"/>
          <ac:spMkLst>
            <pc:docMk/>
            <pc:sldMk cId="2526247354" sldId="264"/>
            <ac:spMk id="10" creationId="{6753252F-4873-4F63-801D-CC719279A7D5}"/>
          </ac:spMkLst>
        </pc:spChg>
        <pc:spChg chg="add del">
          <ac:chgData name="Akash Levy" userId="0f662538-7453-45f3-952a-fc9f1a7c515e" providerId="ADAL" clId="{615F8C4F-5DDB-C146-AD2D-80AE6169014A}" dt="2020-07-31T03:29:16.104" v="4388" actId="26606"/>
          <ac:spMkLst>
            <pc:docMk/>
            <pc:sldMk cId="2526247354" sldId="264"/>
            <ac:spMk id="12" creationId="{047C8CCB-F95D-4249-92DD-651249D3535A}"/>
          </ac:spMkLst>
        </pc:spChg>
        <pc:spChg chg="add del">
          <ac:chgData name="Akash Levy" userId="0f662538-7453-45f3-952a-fc9f1a7c515e" providerId="ADAL" clId="{615F8C4F-5DDB-C146-AD2D-80AE6169014A}" dt="2020-07-31T03:29:17.873" v="4389" actId="478"/>
          <ac:spMkLst>
            <pc:docMk/>
            <pc:sldMk cId="2526247354" sldId="264"/>
            <ac:spMk id="16" creationId="{EDD4DD33-C185-43A4-A97F-9F45BE3521F1}"/>
          </ac:spMkLst>
        </pc:spChg>
        <pc:spChg chg="add del">
          <ac:chgData name="Akash Levy" userId="0f662538-7453-45f3-952a-fc9f1a7c515e" providerId="ADAL" clId="{615F8C4F-5DDB-C146-AD2D-80AE6169014A}" dt="2020-07-31T03:29:19.225" v="4390" actId="26606"/>
          <ac:spMkLst>
            <pc:docMk/>
            <pc:sldMk cId="2526247354" sldId="264"/>
            <ac:spMk id="19" creationId="{42A5316D-ED2F-4F89-B4B4-8D9240B1A348}"/>
          </ac:spMkLst>
        </pc:spChg>
        <pc:spChg chg="add">
          <ac:chgData name="Akash Levy" userId="0f662538-7453-45f3-952a-fc9f1a7c515e" providerId="ADAL" clId="{615F8C4F-5DDB-C146-AD2D-80AE6169014A}" dt="2020-07-31T03:29:19.225" v="4390" actId="26606"/>
          <ac:spMkLst>
            <pc:docMk/>
            <pc:sldMk cId="2526247354" sldId="264"/>
            <ac:spMk id="24" creationId="{6753252F-4873-4F63-801D-CC719279A7D5}"/>
          </ac:spMkLst>
        </pc:spChg>
        <pc:spChg chg="add">
          <ac:chgData name="Akash Levy" userId="0f662538-7453-45f3-952a-fc9f1a7c515e" providerId="ADAL" clId="{615F8C4F-5DDB-C146-AD2D-80AE6169014A}" dt="2020-07-31T03:29:19.225" v="4390" actId="26606"/>
          <ac:spMkLst>
            <pc:docMk/>
            <pc:sldMk cId="2526247354" sldId="264"/>
            <ac:spMk id="26" creationId="{047C8CCB-F95D-4249-92DD-651249D3535A}"/>
          </ac:spMkLst>
        </pc:spChg>
        <pc:picChg chg="add mod">
          <ac:chgData name="Akash Levy" userId="0f662538-7453-45f3-952a-fc9f1a7c515e" providerId="ADAL" clId="{615F8C4F-5DDB-C146-AD2D-80AE6169014A}" dt="2020-07-31T03:29:19.225" v="4390" actId="26606"/>
          <ac:picMkLst>
            <pc:docMk/>
            <pc:sldMk cId="2526247354" sldId="264"/>
            <ac:picMk id="5" creationId="{05674DBB-B74B-1445-9091-2C6A3B64F701}"/>
          </ac:picMkLst>
        </pc:picChg>
      </pc:sldChg>
      <pc:sldChg chg="addSp delSp modSp add del mod setBg">
        <pc:chgData name="Akash Levy" userId="0f662538-7453-45f3-952a-fc9f1a7c515e" providerId="ADAL" clId="{615F8C4F-5DDB-C146-AD2D-80AE6169014A}" dt="2020-07-20T14:45:27.672" v="1326" actId="2696"/>
        <pc:sldMkLst>
          <pc:docMk/>
          <pc:sldMk cId="3013943956" sldId="265"/>
        </pc:sldMkLst>
        <pc:spChg chg="mod">
          <ac:chgData name="Akash Levy" userId="0f662538-7453-45f3-952a-fc9f1a7c515e" providerId="ADAL" clId="{615F8C4F-5DDB-C146-AD2D-80AE6169014A}" dt="2020-07-19T03:05:48.135" v="343" actId="26606"/>
          <ac:spMkLst>
            <pc:docMk/>
            <pc:sldMk cId="3013943956" sldId="265"/>
            <ac:spMk id="2" creationId="{BB75BC28-CF3D-A241-9D74-E89CF22D36E4}"/>
          </ac:spMkLst>
        </pc:spChg>
        <pc:spChg chg="del">
          <ac:chgData name="Akash Levy" userId="0f662538-7453-45f3-952a-fc9f1a7c515e" providerId="ADAL" clId="{615F8C4F-5DDB-C146-AD2D-80AE6169014A}" dt="2020-07-19T03:04:47.898" v="304" actId="931"/>
          <ac:spMkLst>
            <pc:docMk/>
            <pc:sldMk cId="3013943956" sldId="265"/>
            <ac:spMk id="3" creationId="{F9FB8173-7859-3C45-BCBE-A513D1FF7DA4}"/>
          </ac:spMkLst>
        </pc:spChg>
        <pc:spChg chg="del">
          <ac:chgData name="Akash Levy" userId="0f662538-7453-45f3-952a-fc9f1a7c515e" providerId="ADAL" clId="{615F8C4F-5DDB-C146-AD2D-80AE6169014A}" dt="2020-07-19T03:04:58.337" v="305" actId="931"/>
          <ac:spMkLst>
            <pc:docMk/>
            <pc:sldMk cId="3013943956" sldId="265"/>
            <ac:spMk id="4" creationId="{8B9CD39F-BA1C-BA48-B0D3-A53E419A4B2F}"/>
          </ac:spMkLst>
        </pc:spChg>
        <pc:spChg chg="add del">
          <ac:chgData name="Akash Levy" userId="0f662538-7453-45f3-952a-fc9f1a7c515e" providerId="ADAL" clId="{615F8C4F-5DDB-C146-AD2D-80AE6169014A}" dt="2020-07-19T03:05:34.705" v="339" actId="26606"/>
          <ac:spMkLst>
            <pc:docMk/>
            <pc:sldMk cId="3013943956" sldId="265"/>
            <ac:spMk id="15" creationId="{823AC064-BC96-4F32-8AE1-B2FD38754823}"/>
          </ac:spMkLst>
        </pc:spChg>
        <pc:spChg chg="add del">
          <ac:chgData name="Akash Levy" userId="0f662538-7453-45f3-952a-fc9f1a7c515e" providerId="ADAL" clId="{615F8C4F-5DDB-C146-AD2D-80AE6169014A}" dt="2020-07-19T03:05:36.405" v="340" actId="478"/>
          <ac:spMkLst>
            <pc:docMk/>
            <pc:sldMk cId="3013943956" sldId="265"/>
            <ac:spMk id="21" creationId="{D675C00D-A818-4164-85F1-6C5BDF38C7E3}"/>
          </ac:spMkLst>
        </pc:spChg>
        <pc:spChg chg="add del">
          <ac:chgData name="Akash Levy" userId="0f662538-7453-45f3-952a-fc9f1a7c515e" providerId="ADAL" clId="{615F8C4F-5DDB-C146-AD2D-80AE6169014A}" dt="2020-07-19T03:05:41.260" v="341" actId="26606"/>
          <ac:spMkLst>
            <pc:docMk/>
            <pc:sldMk cId="3013943956" sldId="265"/>
            <ac:spMk id="24" creationId="{42A5316D-ED2F-4F89-B4B4-8D9240B1A348}"/>
          </ac:spMkLst>
        </pc:spChg>
        <pc:spChg chg="add del">
          <ac:chgData name="Akash Levy" userId="0f662538-7453-45f3-952a-fc9f1a7c515e" providerId="ADAL" clId="{615F8C4F-5DDB-C146-AD2D-80AE6169014A}" dt="2020-07-19T03:05:42.591" v="342" actId="478"/>
          <ac:spMkLst>
            <pc:docMk/>
            <pc:sldMk cId="3013943956" sldId="265"/>
            <ac:spMk id="28" creationId="{34AB7C7A-F48D-4934-B770-D3CACCD467A2}"/>
          </ac:spMkLst>
        </pc:spChg>
        <pc:spChg chg="add del">
          <ac:chgData name="Akash Levy" userId="0f662538-7453-45f3-952a-fc9f1a7c515e" providerId="ADAL" clId="{615F8C4F-5DDB-C146-AD2D-80AE6169014A}" dt="2020-07-19T03:05:48.135" v="343" actId="26606"/>
          <ac:spMkLst>
            <pc:docMk/>
            <pc:sldMk cId="3013943956" sldId="265"/>
            <ac:spMk id="31" creationId="{42A5316D-ED2F-4F89-B4B4-8D9240B1A348}"/>
          </ac:spMkLst>
        </pc:spChg>
        <pc:spChg chg="add">
          <ac:chgData name="Akash Levy" userId="0f662538-7453-45f3-952a-fc9f1a7c515e" providerId="ADAL" clId="{615F8C4F-5DDB-C146-AD2D-80AE6169014A}" dt="2020-07-19T03:05:48.135" v="343" actId="26606"/>
          <ac:spMkLst>
            <pc:docMk/>
            <pc:sldMk cId="3013943956" sldId="265"/>
            <ac:spMk id="38" creationId="{823AC064-BC96-4F32-8AE1-B2FD38754823}"/>
          </ac:spMkLst>
        </pc:spChg>
        <pc:picChg chg="add mod">
          <ac:chgData name="Akash Levy" userId="0f662538-7453-45f3-952a-fc9f1a7c515e" providerId="ADAL" clId="{615F8C4F-5DDB-C146-AD2D-80AE6169014A}" dt="2020-07-20T03:25:47.301" v="1045" actId="14826"/>
          <ac:picMkLst>
            <pc:docMk/>
            <pc:sldMk cId="3013943956" sldId="265"/>
            <ac:picMk id="6" creationId="{2E02C34B-6947-0847-8284-204BD1C6555E}"/>
          </ac:picMkLst>
        </pc:picChg>
        <pc:picChg chg="add mod">
          <ac:chgData name="Akash Levy" userId="0f662538-7453-45f3-952a-fc9f1a7c515e" providerId="ADAL" clId="{615F8C4F-5DDB-C146-AD2D-80AE6169014A}" dt="2020-07-20T03:26:04.188" v="1046" actId="14826"/>
          <ac:picMkLst>
            <pc:docMk/>
            <pc:sldMk cId="3013943956" sldId="265"/>
            <ac:picMk id="8" creationId="{419C5A65-B2A8-994F-B9F8-FFCEB6FB43FE}"/>
          </ac:picMkLst>
        </pc:picChg>
        <pc:cxnChg chg="add del">
          <ac:chgData name="Akash Levy" userId="0f662538-7453-45f3-952a-fc9f1a7c515e" providerId="ADAL" clId="{615F8C4F-5DDB-C146-AD2D-80AE6169014A}" dt="2020-07-19T03:05:34.705" v="339" actId="26606"/>
          <ac:cxnSpMkLst>
            <pc:docMk/>
            <pc:sldMk cId="3013943956" sldId="265"/>
            <ac:cxnSpMk id="13" creationId="{DB146403-F3D6-484B-B2ED-97F9565D0370}"/>
          </ac:cxnSpMkLst>
        </pc:cxnChg>
        <pc:cxnChg chg="add del">
          <ac:chgData name="Akash Levy" userId="0f662538-7453-45f3-952a-fc9f1a7c515e" providerId="ADAL" clId="{615F8C4F-5DDB-C146-AD2D-80AE6169014A}" dt="2020-07-19T03:05:34.705" v="339" actId="26606"/>
          <ac:cxnSpMkLst>
            <pc:docMk/>
            <pc:sldMk cId="3013943956" sldId="265"/>
            <ac:cxnSpMk id="17" creationId="{7E7C77BC-7138-40B1-A15B-20F57A494629}"/>
          </ac:cxnSpMkLst>
        </pc:cxnChg>
        <pc:cxnChg chg="add">
          <ac:chgData name="Akash Levy" userId="0f662538-7453-45f3-952a-fc9f1a7c515e" providerId="ADAL" clId="{615F8C4F-5DDB-C146-AD2D-80AE6169014A}" dt="2020-07-19T03:05:48.135" v="343" actId="26606"/>
          <ac:cxnSpMkLst>
            <pc:docMk/>
            <pc:sldMk cId="3013943956" sldId="265"/>
            <ac:cxnSpMk id="36" creationId="{DB146403-F3D6-484B-B2ED-97F9565D0370}"/>
          </ac:cxnSpMkLst>
        </pc:cxnChg>
        <pc:cxnChg chg="add">
          <ac:chgData name="Akash Levy" userId="0f662538-7453-45f3-952a-fc9f1a7c515e" providerId="ADAL" clId="{615F8C4F-5DDB-C146-AD2D-80AE6169014A}" dt="2020-07-19T03:05:48.135" v="343" actId="26606"/>
          <ac:cxnSpMkLst>
            <pc:docMk/>
            <pc:sldMk cId="3013943956" sldId="265"/>
            <ac:cxnSpMk id="40" creationId="{7E7C77BC-7138-40B1-A15B-20F57A494629}"/>
          </ac:cxnSpMkLst>
        </pc:cxnChg>
      </pc:sldChg>
      <pc:sldChg chg="delSp modSp add del mod modClrScheme chgLayout">
        <pc:chgData name="Akash Levy" userId="0f662538-7453-45f3-952a-fc9f1a7c515e" providerId="ADAL" clId="{615F8C4F-5DDB-C146-AD2D-80AE6169014A}" dt="2020-07-19T00:46:27.752" v="300" actId="2696"/>
        <pc:sldMkLst>
          <pc:docMk/>
          <pc:sldMk cId="3343377679" sldId="265"/>
        </pc:sldMkLst>
        <pc:spChg chg="mod ord">
          <ac:chgData name="Akash Levy" userId="0f662538-7453-45f3-952a-fc9f1a7c515e" providerId="ADAL" clId="{615F8C4F-5DDB-C146-AD2D-80AE6169014A}" dt="2020-07-19T00:45:17.887" v="271" actId="700"/>
          <ac:spMkLst>
            <pc:docMk/>
            <pc:sldMk cId="3343377679" sldId="265"/>
            <ac:spMk id="2" creationId="{E6F2FF1F-B788-7545-B893-A1F8FA018062}"/>
          </ac:spMkLst>
        </pc:spChg>
        <pc:spChg chg="mod ord">
          <ac:chgData name="Akash Levy" userId="0f662538-7453-45f3-952a-fc9f1a7c515e" providerId="ADAL" clId="{615F8C4F-5DDB-C146-AD2D-80AE6169014A}" dt="2020-07-19T00:46:00.838" v="299" actId="20577"/>
          <ac:spMkLst>
            <pc:docMk/>
            <pc:sldMk cId="3343377679" sldId="265"/>
            <ac:spMk id="3" creationId="{956D17B3-E8AE-9947-A445-1DA0E86AD121}"/>
          </ac:spMkLst>
        </pc:spChg>
        <pc:spChg chg="del">
          <ac:chgData name="Akash Levy" userId="0f662538-7453-45f3-952a-fc9f1a7c515e" providerId="ADAL" clId="{615F8C4F-5DDB-C146-AD2D-80AE6169014A}" dt="2020-07-19T00:45:17.887" v="271" actId="700"/>
          <ac:spMkLst>
            <pc:docMk/>
            <pc:sldMk cId="3343377679" sldId="265"/>
            <ac:spMk id="4" creationId="{1969F906-52F0-3E45-A009-F20EBCE853DA}"/>
          </ac:spMkLst>
        </pc:spChg>
      </pc:sldChg>
      <pc:sldChg chg="addSp delSp modSp add del mod">
        <pc:chgData name="Akash Levy" userId="0f662538-7453-45f3-952a-fc9f1a7c515e" providerId="ADAL" clId="{615F8C4F-5DDB-C146-AD2D-80AE6169014A}" dt="2020-07-31T03:45:19.064" v="4484" actId="2696"/>
        <pc:sldMkLst>
          <pc:docMk/>
          <pc:sldMk cId="2629044055" sldId="266"/>
        </pc:sldMkLst>
        <pc:spChg chg="mod">
          <ac:chgData name="Akash Levy" userId="0f662538-7453-45f3-952a-fc9f1a7c515e" providerId="ADAL" clId="{615F8C4F-5DDB-C146-AD2D-80AE6169014A}" dt="2020-07-24T16:18:26" v="2720" actId="20577"/>
          <ac:spMkLst>
            <pc:docMk/>
            <pc:sldMk cId="2629044055" sldId="266"/>
            <ac:spMk id="2" creationId="{B28CA756-91BE-654F-9680-DAC4D6232177}"/>
          </ac:spMkLst>
        </pc:spChg>
        <pc:picChg chg="add del mod">
          <ac:chgData name="Akash Levy" userId="0f662538-7453-45f3-952a-fc9f1a7c515e" providerId="ADAL" clId="{615F8C4F-5DDB-C146-AD2D-80AE6169014A}" dt="2020-07-19T22:42:55.346" v="473" actId="14826"/>
          <ac:picMkLst>
            <pc:docMk/>
            <pc:sldMk cId="2629044055" sldId="266"/>
            <ac:picMk id="7" creationId="{DDDC7C8B-EFAE-5343-840E-F989946D5688}"/>
          </ac:picMkLst>
        </pc:picChg>
        <pc:picChg chg="mod">
          <ac:chgData name="Akash Levy" userId="0f662538-7453-45f3-952a-fc9f1a7c515e" providerId="ADAL" clId="{615F8C4F-5DDB-C146-AD2D-80AE6169014A}" dt="2020-07-19T22:34:09.821" v="470" actId="14826"/>
          <ac:picMkLst>
            <pc:docMk/>
            <pc:sldMk cId="2629044055" sldId="266"/>
            <ac:picMk id="12" creationId="{46A8BB66-3B13-E240-9288-FC164CF3DBC8}"/>
          </ac:picMkLst>
        </pc:picChg>
      </pc:sldChg>
      <pc:sldChg chg="addSp modSp add del mod ord setBg">
        <pc:chgData name="Akash Levy" userId="0f662538-7453-45f3-952a-fc9f1a7c515e" providerId="ADAL" clId="{615F8C4F-5DDB-C146-AD2D-80AE6169014A}" dt="2020-07-24T16:19:25.975" v="2729" actId="2696"/>
        <pc:sldMkLst>
          <pc:docMk/>
          <pc:sldMk cId="448735648" sldId="267"/>
        </pc:sldMkLst>
        <pc:spChg chg="mod">
          <ac:chgData name="Akash Levy" userId="0f662538-7453-45f3-952a-fc9f1a7c515e" providerId="ADAL" clId="{615F8C4F-5DDB-C146-AD2D-80AE6169014A}" dt="2020-07-20T00:26:19.108" v="870" actId="26606"/>
          <ac:spMkLst>
            <pc:docMk/>
            <pc:sldMk cId="448735648" sldId="267"/>
            <ac:spMk id="2" creationId="{DC14DB55-FF74-C744-83AE-08794FD578FB}"/>
          </ac:spMkLst>
        </pc:spChg>
        <pc:spChg chg="mod">
          <ac:chgData name="Akash Levy" userId="0f662538-7453-45f3-952a-fc9f1a7c515e" providerId="ADAL" clId="{615F8C4F-5DDB-C146-AD2D-80AE6169014A}" dt="2020-07-24T09:03:26.626" v="1956" actId="20577"/>
          <ac:spMkLst>
            <pc:docMk/>
            <pc:sldMk cId="448735648" sldId="267"/>
            <ac:spMk id="3" creationId="{76FBDAC0-3725-BF46-B6CB-28FDB0759DF2}"/>
          </ac:spMkLst>
        </pc:spChg>
        <pc:spChg chg="add">
          <ac:chgData name="Akash Levy" userId="0f662538-7453-45f3-952a-fc9f1a7c515e" providerId="ADAL" clId="{615F8C4F-5DDB-C146-AD2D-80AE6169014A}" dt="2020-07-20T00:26:19.108" v="870" actId="26606"/>
          <ac:spMkLst>
            <pc:docMk/>
            <pc:sldMk cId="448735648" sldId="267"/>
            <ac:spMk id="8" creationId="{F98ED85F-DCEE-4B50-802E-71A6E3E12B04}"/>
          </ac:spMkLst>
        </pc:spChg>
        <pc:cxnChg chg="add">
          <ac:chgData name="Akash Levy" userId="0f662538-7453-45f3-952a-fc9f1a7c515e" providerId="ADAL" clId="{615F8C4F-5DDB-C146-AD2D-80AE6169014A}" dt="2020-07-20T00:26:19.108" v="870" actId="26606"/>
          <ac:cxnSpMkLst>
            <pc:docMk/>
            <pc:sldMk cId="448735648" sldId="267"/>
            <ac:cxnSpMk id="10" creationId="{E8E35B83-1EC3-4F87-9D54-D863463351B9}"/>
          </ac:cxnSpMkLst>
        </pc:cxnChg>
      </pc:sldChg>
      <pc:sldChg chg="addSp delSp modSp add del mod modClrScheme delDesignElem chgLayout">
        <pc:chgData name="Akash Levy" userId="0f662538-7453-45f3-952a-fc9f1a7c515e" providerId="ADAL" clId="{615F8C4F-5DDB-C146-AD2D-80AE6169014A}" dt="2020-07-30T10:13:46.507" v="4118" actId="2696"/>
        <pc:sldMkLst>
          <pc:docMk/>
          <pc:sldMk cId="720483808" sldId="268"/>
        </pc:sldMkLst>
        <pc:spChg chg="mod ord">
          <ac:chgData name="Akash Levy" userId="0f662538-7453-45f3-952a-fc9f1a7c515e" providerId="ADAL" clId="{615F8C4F-5DDB-C146-AD2D-80AE6169014A}" dt="2020-07-30T10:13:17.381" v="4111" actId="26606"/>
          <ac:spMkLst>
            <pc:docMk/>
            <pc:sldMk cId="720483808" sldId="268"/>
            <ac:spMk id="2" creationId="{7B9E2CFA-2B31-6A4B-B5A2-1B35805CAF24}"/>
          </ac:spMkLst>
        </pc:spChg>
        <pc:spChg chg="add del mod">
          <ac:chgData name="Akash Levy" userId="0f662538-7453-45f3-952a-fc9f1a7c515e" providerId="ADAL" clId="{615F8C4F-5DDB-C146-AD2D-80AE6169014A}" dt="2020-07-20T14:23:38.686" v="1104"/>
          <ac:spMkLst>
            <pc:docMk/>
            <pc:sldMk cId="720483808" sldId="268"/>
            <ac:spMk id="4" creationId="{2D747E9B-3DF9-024F-A968-D697A5A1B993}"/>
          </ac:spMkLst>
        </pc:spChg>
        <pc:spChg chg="add mod">
          <ac:chgData name="Akash Levy" userId="0f662538-7453-45f3-952a-fc9f1a7c515e" providerId="ADAL" clId="{615F8C4F-5DDB-C146-AD2D-80AE6169014A}" dt="2020-07-30T10:13:44.179" v="4117" actId="478"/>
          <ac:spMkLst>
            <pc:docMk/>
            <pc:sldMk cId="720483808" sldId="268"/>
            <ac:spMk id="4" creationId="{AD158431-788D-1E45-B3E0-4C14714F1E93}"/>
          </ac:spMkLst>
        </pc:spChg>
        <pc:spChg chg="add del mod">
          <ac:chgData name="Akash Levy" userId="0f662538-7453-45f3-952a-fc9f1a7c515e" providerId="ADAL" clId="{615F8C4F-5DDB-C146-AD2D-80AE6169014A}" dt="2020-07-20T14:23:38.686" v="1104"/>
          <ac:spMkLst>
            <pc:docMk/>
            <pc:sldMk cId="720483808" sldId="268"/>
            <ac:spMk id="5" creationId="{7C0B5C8D-9233-8643-9943-6760505A0A4C}"/>
          </ac:spMkLst>
        </pc:spChg>
        <pc:spChg chg="add del mod">
          <ac:chgData name="Akash Levy" userId="0f662538-7453-45f3-952a-fc9f1a7c515e" providerId="ADAL" clId="{615F8C4F-5DDB-C146-AD2D-80AE6169014A}" dt="2020-07-20T14:23:38.686" v="1104"/>
          <ac:spMkLst>
            <pc:docMk/>
            <pc:sldMk cId="720483808" sldId="268"/>
            <ac:spMk id="6" creationId="{4AC21469-502F-ED4A-9440-FCB3B6360EBD}"/>
          </ac:spMkLst>
        </pc:spChg>
        <pc:spChg chg="add del mod ord">
          <ac:chgData name="Akash Levy" userId="0f662538-7453-45f3-952a-fc9f1a7c515e" providerId="ADAL" clId="{615F8C4F-5DDB-C146-AD2D-80AE6169014A}" dt="2020-07-20T14:23:48.170" v="1107" actId="700"/>
          <ac:spMkLst>
            <pc:docMk/>
            <pc:sldMk cId="720483808" sldId="268"/>
            <ac:spMk id="7" creationId="{0865DBCE-D127-2342-B73D-7E641A5AF973}"/>
          </ac:spMkLst>
        </pc:spChg>
        <pc:spChg chg="add del mod">
          <ac:chgData name="Akash Levy" userId="0f662538-7453-45f3-952a-fc9f1a7c515e" providerId="ADAL" clId="{615F8C4F-5DDB-C146-AD2D-80AE6169014A}" dt="2020-07-20T14:23:48.170" v="1107" actId="700"/>
          <ac:spMkLst>
            <pc:docMk/>
            <pc:sldMk cId="720483808" sldId="268"/>
            <ac:spMk id="10" creationId="{331DA42A-28FC-EE4F-9CE3-C441049B1A56}"/>
          </ac:spMkLst>
        </pc:spChg>
        <pc:spChg chg="add del mod ord">
          <ac:chgData name="Akash Levy" userId="0f662538-7453-45f3-952a-fc9f1a7c515e" providerId="ADAL" clId="{615F8C4F-5DDB-C146-AD2D-80AE6169014A}" dt="2020-07-20T14:23:55.880" v="1108" actId="931"/>
          <ac:spMkLst>
            <pc:docMk/>
            <pc:sldMk cId="720483808" sldId="268"/>
            <ac:spMk id="11" creationId="{C8980C78-F5C9-A143-87FF-D38DC38D5E96}"/>
          </ac:spMkLst>
        </pc:spChg>
        <pc:spChg chg="add del mod">
          <ac:chgData name="Akash Levy" userId="0f662538-7453-45f3-952a-fc9f1a7c515e" providerId="ADAL" clId="{615F8C4F-5DDB-C146-AD2D-80AE6169014A}" dt="2020-07-22T05:15:40.843" v="1842" actId="478"/>
          <ac:spMkLst>
            <pc:docMk/>
            <pc:sldMk cId="720483808" sldId="268"/>
            <ac:spMk id="16" creationId="{6AE87E81-C031-4A4B-A9AC-8222FD822686}"/>
          </ac:spMkLst>
        </pc:spChg>
        <pc:spChg chg="add del mod">
          <ac:chgData name="Akash Levy" userId="0f662538-7453-45f3-952a-fc9f1a7c515e" providerId="ADAL" clId="{615F8C4F-5DDB-C146-AD2D-80AE6169014A}" dt="2020-07-22T05:17:59.825" v="1875" actId="931"/>
          <ac:spMkLst>
            <pc:docMk/>
            <pc:sldMk cId="720483808" sldId="268"/>
            <ac:spMk id="18" creationId="{EB21C036-1A2F-154C-A56F-FF456CE64346}"/>
          </ac:spMkLst>
        </pc:spChg>
        <pc:spChg chg="add del">
          <ac:chgData name="Akash Levy" userId="0f662538-7453-45f3-952a-fc9f1a7c515e" providerId="ADAL" clId="{615F8C4F-5DDB-C146-AD2D-80AE6169014A}" dt="2020-07-22T05:18:01.805" v="1876" actId="26606"/>
          <ac:spMkLst>
            <pc:docMk/>
            <pc:sldMk cId="720483808" sldId="268"/>
            <ac:spMk id="19" creationId="{6753252F-4873-4F63-801D-CC719279A7D5}"/>
          </ac:spMkLst>
        </pc:spChg>
        <pc:spChg chg="add del">
          <ac:chgData name="Akash Levy" userId="0f662538-7453-45f3-952a-fc9f1a7c515e" providerId="ADAL" clId="{615F8C4F-5DDB-C146-AD2D-80AE6169014A}" dt="2020-07-22T05:18:01.805" v="1876" actId="26606"/>
          <ac:spMkLst>
            <pc:docMk/>
            <pc:sldMk cId="720483808" sldId="268"/>
            <ac:spMk id="21" creationId="{047C8CCB-F95D-4249-92DD-651249D3535A}"/>
          </ac:spMkLst>
        </pc:spChg>
        <pc:spChg chg="add del">
          <ac:chgData name="Akash Levy" userId="0f662538-7453-45f3-952a-fc9f1a7c515e" providerId="ADAL" clId="{615F8C4F-5DDB-C146-AD2D-80AE6169014A}" dt="2020-07-30T10:13:17.381" v="4111" actId="26606"/>
          <ac:spMkLst>
            <pc:docMk/>
            <pc:sldMk cId="720483808" sldId="268"/>
            <ac:spMk id="24" creationId="{6753252F-4873-4F63-801D-CC719279A7D5}"/>
          </ac:spMkLst>
        </pc:spChg>
        <pc:spChg chg="add del">
          <ac:chgData name="Akash Levy" userId="0f662538-7453-45f3-952a-fc9f1a7c515e" providerId="ADAL" clId="{615F8C4F-5DDB-C146-AD2D-80AE6169014A}" dt="2020-07-30T10:13:17.381" v="4111" actId="26606"/>
          <ac:spMkLst>
            <pc:docMk/>
            <pc:sldMk cId="720483808" sldId="268"/>
            <ac:spMk id="25" creationId="{047C8CCB-F95D-4249-92DD-651249D3535A}"/>
          </ac:spMkLst>
        </pc:spChg>
        <pc:spChg chg="del">
          <ac:chgData name="Akash Levy" userId="0f662538-7453-45f3-952a-fc9f1a7c515e" providerId="ADAL" clId="{615F8C4F-5DDB-C146-AD2D-80AE6169014A}" dt="2020-07-20T14:23:38.686" v="1104"/>
          <ac:spMkLst>
            <pc:docMk/>
            <pc:sldMk cId="720483808" sldId="268"/>
            <ac:spMk id="27" creationId="{823AC064-BC96-4F32-8AE1-B2FD38754823}"/>
          </ac:spMkLst>
        </pc:spChg>
        <pc:spChg chg="add del">
          <ac:chgData name="Akash Levy" userId="0f662538-7453-45f3-952a-fc9f1a7c515e" providerId="ADAL" clId="{615F8C4F-5DDB-C146-AD2D-80AE6169014A}" dt="2020-07-30T10:13:17.381" v="4111" actId="26606"/>
          <ac:spMkLst>
            <pc:docMk/>
            <pc:sldMk cId="720483808" sldId="268"/>
            <ac:spMk id="31" creationId="{2A94A2D3-F3EA-47F3-8472-353003F69621}"/>
          </ac:spMkLst>
        </pc:spChg>
        <pc:spChg chg="add del">
          <ac:chgData name="Akash Levy" userId="0f662538-7453-45f3-952a-fc9f1a7c515e" providerId="ADAL" clId="{615F8C4F-5DDB-C146-AD2D-80AE6169014A}" dt="2020-07-30T10:13:17.381" v="4111" actId="26606"/>
          <ac:spMkLst>
            <pc:docMk/>
            <pc:sldMk cId="720483808" sldId="268"/>
            <ac:spMk id="32" creationId="{42A5316D-ED2F-4F89-B4B4-8D9240B1A348}"/>
          </ac:spMkLst>
        </pc:spChg>
        <pc:spChg chg="add del">
          <ac:chgData name="Akash Levy" userId="0f662538-7453-45f3-952a-fc9f1a7c515e" providerId="ADAL" clId="{615F8C4F-5DDB-C146-AD2D-80AE6169014A}" dt="2020-07-30T10:13:14.554" v="4109" actId="26606"/>
          <ac:spMkLst>
            <pc:docMk/>
            <pc:sldMk cId="720483808" sldId="268"/>
            <ac:spMk id="37" creationId="{6753252F-4873-4F63-801D-CC719279A7D5}"/>
          </ac:spMkLst>
        </pc:spChg>
        <pc:spChg chg="add del">
          <ac:chgData name="Akash Levy" userId="0f662538-7453-45f3-952a-fc9f1a7c515e" providerId="ADAL" clId="{615F8C4F-5DDB-C146-AD2D-80AE6169014A}" dt="2020-07-30T10:13:14.554" v="4109" actId="26606"/>
          <ac:spMkLst>
            <pc:docMk/>
            <pc:sldMk cId="720483808" sldId="268"/>
            <ac:spMk id="39" creationId="{047C8CCB-F95D-4249-92DD-651249D3535A}"/>
          </ac:spMkLst>
        </pc:spChg>
        <pc:picChg chg="del">
          <ac:chgData name="Akash Levy" userId="0f662538-7453-45f3-952a-fc9f1a7c515e" providerId="ADAL" clId="{615F8C4F-5DDB-C146-AD2D-80AE6169014A}" dt="2020-07-20T14:23:35.512" v="1102" actId="478"/>
          <ac:picMkLst>
            <pc:docMk/>
            <pc:sldMk cId="720483808" sldId="268"/>
            <ac:picMk id="9" creationId="{B2686456-C76F-CA4E-A31D-D610C362CEBD}"/>
          </ac:picMkLst>
        </pc:picChg>
        <pc:picChg chg="del mod">
          <ac:chgData name="Akash Levy" userId="0f662538-7453-45f3-952a-fc9f1a7c515e" providerId="ADAL" clId="{615F8C4F-5DDB-C146-AD2D-80AE6169014A}" dt="2020-07-20T14:23:43.231" v="1105" actId="478"/>
          <ac:picMkLst>
            <pc:docMk/>
            <pc:sldMk cId="720483808" sldId="268"/>
            <ac:picMk id="12" creationId="{982E1A78-2F35-224B-B874-7716543B3BB9}"/>
          </ac:picMkLst>
        </pc:picChg>
        <pc:picChg chg="add del mod">
          <ac:chgData name="Akash Levy" userId="0f662538-7453-45f3-952a-fc9f1a7c515e" providerId="ADAL" clId="{615F8C4F-5DDB-C146-AD2D-80AE6169014A}" dt="2020-07-22T05:17:55.733" v="1874" actId="478"/>
          <ac:picMkLst>
            <pc:docMk/>
            <pc:sldMk cId="720483808" sldId="268"/>
            <ac:picMk id="14" creationId="{F4CC0AF8-46D6-664D-BE5D-6AE861CA7C4A}"/>
          </ac:picMkLst>
        </pc:picChg>
        <pc:picChg chg="add del mod">
          <ac:chgData name="Akash Levy" userId="0f662538-7453-45f3-952a-fc9f1a7c515e" providerId="ADAL" clId="{615F8C4F-5DDB-C146-AD2D-80AE6169014A}" dt="2020-07-30T10:13:44.179" v="4117" actId="478"/>
          <ac:picMkLst>
            <pc:docMk/>
            <pc:sldMk cId="720483808" sldId="268"/>
            <ac:picMk id="22" creationId="{29A0DA17-2B21-244D-AC00-21DE716C76F6}"/>
          </ac:picMkLst>
        </pc:picChg>
        <pc:picChg chg="del">
          <ac:chgData name="Akash Levy" userId="0f662538-7453-45f3-952a-fc9f1a7c515e" providerId="ADAL" clId="{615F8C4F-5DDB-C146-AD2D-80AE6169014A}" dt="2020-07-20T14:23:44.743" v="1106" actId="478"/>
          <ac:picMkLst>
            <pc:docMk/>
            <pc:sldMk cId="720483808" sldId="268"/>
            <ac:picMk id="26" creationId="{7D1E0688-355E-E448-AEDD-72D60E1091E0}"/>
          </ac:picMkLst>
        </pc:picChg>
        <pc:picChg chg="add del mod">
          <ac:chgData name="Akash Levy" userId="0f662538-7453-45f3-952a-fc9f1a7c515e" providerId="ADAL" clId="{615F8C4F-5DDB-C146-AD2D-80AE6169014A}" dt="2020-07-24T16:05:14.152" v="2669"/>
          <ac:picMkLst>
            <pc:docMk/>
            <pc:sldMk cId="720483808" sldId="268"/>
            <ac:picMk id="30" creationId="{857B555C-D091-E744-A2FF-182937F00910}"/>
          </ac:picMkLst>
        </pc:picChg>
        <pc:cxnChg chg="del">
          <ac:chgData name="Akash Levy" userId="0f662538-7453-45f3-952a-fc9f1a7c515e" providerId="ADAL" clId="{615F8C4F-5DDB-C146-AD2D-80AE6169014A}" dt="2020-07-20T14:23:38.686" v="1104"/>
          <ac:cxnSpMkLst>
            <pc:docMk/>
            <pc:sldMk cId="720483808" sldId="268"/>
            <ac:cxnSpMk id="28" creationId="{7E7C77BC-7138-40B1-A15B-20F57A494629}"/>
          </ac:cxnSpMkLst>
        </pc:cxnChg>
        <pc:cxnChg chg="del">
          <ac:chgData name="Akash Levy" userId="0f662538-7453-45f3-952a-fc9f1a7c515e" providerId="ADAL" clId="{615F8C4F-5DDB-C146-AD2D-80AE6169014A}" dt="2020-07-20T14:23:38.686" v="1104"/>
          <ac:cxnSpMkLst>
            <pc:docMk/>
            <pc:sldMk cId="720483808" sldId="268"/>
            <ac:cxnSpMk id="29" creationId="{DB146403-F3D6-484B-B2ED-97F9565D0370}"/>
          </ac:cxnSpMkLst>
        </pc:cxnChg>
      </pc:sldChg>
      <pc:sldChg chg="addSp delSp modSp add del mod modClrScheme delDesignElem chgLayout">
        <pc:chgData name="Akash Levy" userId="0f662538-7453-45f3-952a-fc9f1a7c515e" providerId="ADAL" clId="{615F8C4F-5DDB-C146-AD2D-80AE6169014A}" dt="2020-07-20T14:23:21.335" v="1088" actId="2696"/>
        <pc:sldMkLst>
          <pc:docMk/>
          <pc:sldMk cId="3746938557" sldId="268"/>
        </pc:sldMkLst>
        <pc:spChg chg="mod ord">
          <ac:chgData name="Akash Levy" userId="0f662538-7453-45f3-952a-fc9f1a7c515e" providerId="ADAL" clId="{615F8C4F-5DDB-C146-AD2D-80AE6169014A}" dt="2020-07-20T14:23:11.186" v="1085" actId="700"/>
          <ac:spMkLst>
            <pc:docMk/>
            <pc:sldMk cId="3746938557" sldId="268"/>
            <ac:spMk id="2" creationId="{7B9E2CFA-2B31-6A4B-B5A2-1B35805CAF24}"/>
          </ac:spMkLst>
        </pc:spChg>
        <pc:spChg chg="add del mod ord">
          <ac:chgData name="Akash Levy" userId="0f662538-7453-45f3-952a-fc9f1a7c515e" providerId="ADAL" clId="{615F8C4F-5DDB-C146-AD2D-80AE6169014A}" dt="2020-07-20T14:23:11.186" v="1085" actId="700"/>
          <ac:spMkLst>
            <pc:docMk/>
            <pc:sldMk cId="3746938557" sldId="268"/>
            <ac:spMk id="4" creationId="{CFD2054C-2F1A-1740-8783-E0D481119BD1}"/>
          </ac:spMkLst>
        </pc:spChg>
        <pc:spChg chg="add del mod">
          <ac:chgData name="Akash Levy" userId="0f662538-7453-45f3-952a-fc9f1a7c515e" providerId="ADAL" clId="{615F8C4F-5DDB-C146-AD2D-80AE6169014A}" dt="2020-07-20T14:23:11.186" v="1085" actId="700"/>
          <ac:spMkLst>
            <pc:docMk/>
            <pc:sldMk cId="3746938557" sldId="268"/>
            <ac:spMk id="6" creationId="{F9057DF9-C511-C04D-9B1F-CB2A3C9F717F}"/>
          </ac:spMkLst>
        </pc:spChg>
        <pc:spChg chg="add del mod ord">
          <ac:chgData name="Akash Levy" userId="0f662538-7453-45f3-952a-fc9f1a7c515e" providerId="ADAL" clId="{615F8C4F-5DDB-C146-AD2D-80AE6169014A}" dt="2020-07-20T14:23:13.350" v="1086"/>
          <ac:spMkLst>
            <pc:docMk/>
            <pc:sldMk cId="3746938557" sldId="268"/>
            <ac:spMk id="7" creationId="{6FE8D61E-D652-5049-ADD9-FE5D48F8DA9F}"/>
          </ac:spMkLst>
        </pc:spChg>
        <pc:spChg chg="add mod">
          <ac:chgData name="Akash Levy" userId="0f662538-7453-45f3-952a-fc9f1a7c515e" providerId="ADAL" clId="{615F8C4F-5DDB-C146-AD2D-80AE6169014A}" dt="2020-07-20T14:23:14.675" v="1087" actId="478"/>
          <ac:spMkLst>
            <pc:docMk/>
            <pc:sldMk cId="3746938557" sldId="268"/>
            <ac:spMk id="10" creationId="{725B0AF6-0FAB-094C-A4EC-26F71EABB4F2}"/>
          </ac:spMkLst>
        </pc:spChg>
        <pc:spChg chg="del">
          <ac:chgData name="Akash Levy" userId="0f662538-7453-45f3-952a-fc9f1a7c515e" providerId="ADAL" clId="{615F8C4F-5DDB-C146-AD2D-80AE6169014A}" dt="2020-07-20T14:23:11.186" v="1085" actId="700"/>
          <ac:spMkLst>
            <pc:docMk/>
            <pc:sldMk cId="3746938557" sldId="268"/>
            <ac:spMk id="27" creationId="{823AC064-BC96-4F32-8AE1-B2FD38754823}"/>
          </ac:spMkLst>
        </pc:spChg>
        <pc:picChg chg="del">
          <ac:chgData name="Akash Levy" userId="0f662538-7453-45f3-952a-fc9f1a7c515e" providerId="ADAL" clId="{615F8C4F-5DDB-C146-AD2D-80AE6169014A}" dt="2020-07-20T14:23:06.705" v="1083" actId="478"/>
          <ac:picMkLst>
            <pc:docMk/>
            <pc:sldMk cId="3746938557" sldId="268"/>
            <ac:picMk id="9" creationId="{B2686456-C76F-CA4E-A31D-D610C362CEBD}"/>
          </ac:picMkLst>
        </pc:picChg>
        <pc:picChg chg="del">
          <ac:chgData name="Akash Levy" userId="0f662538-7453-45f3-952a-fc9f1a7c515e" providerId="ADAL" clId="{615F8C4F-5DDB-C146-AD2D-80AE6169014A}" dt="2020-07-20T14:23:07.768" v="1084" actId="478"/>
          <ac:picMkLst>
            <pc:docMk/>
            <pc:sldMk cId="3746938557" sldId="268"/>
            <ac:picMk id="12" creationId="{982E1A78-2F35-224B-B874-7716543B3BB9}"/>
          </ac:picMkLst>
        </pc:picChg>
        <pc:picChg chg="add del mod">
          <ac:chgData name="Akash Levy" userId="0f662538-7453-45f3-952a-fc9f1a7c515e" providerId="ADAL" clId="{615F8C4F-5DDB-C146-AD2D-80AE6169014A}" dt="2020-07-20T14:23:14.675" v="1087" actId="478"/>
          <ac:picMkLst>
            <pc:docMk/>
            <pc:sldMk cId="3746938557" sldId="268"/>
            <ac:picMk id="14" creationId="{80F4EF60-5EAA-2B4D-9A6A-97DF56212649}"/>
          </ac:picMkLst>
        </pc:picChg>
        <pc:cxnChg chg="del">
          <ac:chgData name="Akash Levy" userId="0f662538-7453-45f3-952a-fc9f1a7c515e" providerId="ADAL" clId="{615F8C4F-5DDB-C146-AD2D-80AE6169014A}" dt="2020-07-20T14:23:11.186" v="1085" actId="700"/>
          <ac:cxnSpMkLst>
            <pc:docMk/>
            <pc:sldMk cId="3746938557" sldId="268"/>
            <ac:cxnSpMk id="28" creationId="{7E7C77BC-7138-40B1-A15B-20F57A494629}"/>
          </ac:cxnSpMkLst>
        </pc:cxnChg>
        <pc:cxnChg chg="del">
          <ac:chgData name="Akash Levy" userId="0f662538-7453-45f3-952a-fc9f1a7c515e" providerId="ADAL" clId="{615F8C4F-5DDB-C146-AD2D-80AE6169014A}" dt="2020-07-20T14:23:11.186" v="1085" actId="700"/>
          <ac:cxnSpMkLst>
            <pc:docMk/>
            <pc:sldMk cId="3746938557" sldId="268"/>
            <ac:cxnSpMk id="29" creationId="{DB146403-F3D6-484B-B2ED-97F9565D0370}"/>
          </ac:cxnSpMkLst>
        </pc:cxnChg>
      </pc:sldChg>
      <pc:sldChg chg="addSp delSp modSp add mod">
        <pc:chgData name="Akash Levy" userId="0f662538-7453-45f3-952a-fc9f1a7c515e" providerId="ADAL" clId="{615F8C4F-5DDB-C146-AD2D-80AE6169014A}" dt="2020-08-01T05:09:40.073" v="4580" actId="20577"/>
        <pc:sldMkLst>
          <pc:docMk/>
          <pc:sldMk cId="2891184337" sldId="269"/>
        </pc:sldMkLst>
        <pc:spChg chg="mod">
          <ac:chgData name="Akash Levy" userId="0f662538-7453-45f3-952a-fc9f1a7c515e" providerId="ADAL" clId="{615F8C4F-5DDB-C146-AD2D-80AE6169014A}" dt="2020-08-01T04:47:02.908" v="4573" actId="20577"/>
          <ac:spMkLst>
            <pc:docMk/>
            <pc:sldMk cId="2891184337" sldId="269"/>
            <ac:spMk id="2" creationId="{0DC20D0A-1987-9B4E-A869-51F473A5029A}"/>
          </ac:spMkLst>
        </pc:spChg>
        <pc:spChg chg="add del mod">
          <ac:chgData name="Akash Levy" userId="0f662538-7453-45f3-952a-fc9f1a7c515e" providerId="ADAL" clId="{615F8C4F-5DDB-C146-AD2D-80AE6169014A}" dt="2020-07-20T14:43:58.774" v="1298" actId="3680"/>
          <ac:spMkLst>
            <pc:docMk/>
            <pc:sldMk cId="2891184337" sldId="269"/>
            <ac:spMk id="4" creationId="{B9A5BA71-2F96-BC45-AD5E-9F47054C3EF3}"/>
          </ac:spMkLst>
        </pc:spChg>
        <pc:spChg chg="del">
          <ac:chgData name="Akash Levy" userId="0f662538-7453-45f3-952a-fc9f1a7c515e" providerId="ADAL" clId="{615F8C4F-5DDB-C146-AD2D-80AE6169014A}" dt="2020-07-20T14:44:15.103" v="1300" actId="26606"/>
          <ac:spMkLst>
            <pc:docMk/>
            <pc:sldMk cId="2891184337" sldId="269"/>
            <ac:spMk id="11" creationId="{6753252F-4873-4F63-801D-CC719279A7D5}"/>
          </ac:spMkLst>
        </pc:spChg>
        <pc:spChg chg="del">
          <ac:chgData name="Akash Levy" userId="0f662538-7453-45f3-952a-fc9f1a7c515e" providerId="ADAL" clId="{615F8C4F-5DDB-C146-AD2D-80AE6169014A}" dt="2020-07-20T14:44:15.103" v="1300" actId="26606"/>
          <ac:spMkLst>
            <pc:docMk/>
            <pc:sldMk cId="2891184337" sldId="269"/>
            <ac:spMk id="13" creationId="{047C8CCB-F95D-4249-92DD-651249D3535A}"/>
          </ac:spMkLst>
        </pc:spChg>
        <pc:spChg chg="add del">
          <ac:chgData name="Akash Levy" userId="0f662538-7453-45f3-952a-fc9f1a7c515e" providerId="ADAL" clId="{615F8C4F-5DDB-C146-AD2D-80AE6169014A}" dt="2020-07-20T14:44:19.047" v="1301" actId="478"/>
          <ac:spMkLst>
            <pc:docMk/>
            <pc:sldMk cId="2891184337" sldId="269"/>
            <ac:spMk id="18" creationId="{2AE7D00C-A18E-40A5-A405-318EDEC823FA}"/>
          </ac:spMkLst>
        </pc:spChg>
        <pc:spChg chg="add del">
          <ac:chgData name="Akash Levy" userId="0f662538-7453-45f3-952a-fc9f1a7c515e" providerId="ADAL" clId="{615F8C4F-5DDB-C146-AD2D-80AE6169014A}" dt="2020-07-20T14:44:28.695" v="1310" actId="26606"/>
          <ac:spMkLst>
            <pc:docMk/>
            <pc:sldMk cId="2891184337" sldId="269"/>
            <ac:spMk id="21" creationId="{42A5316D-ED2F-4F89-B4B4-8D9240B1A348}"/>
          </ac:spMkLst>
        </pc:spChg>
        <pc:spChg chg="add del">
          <ac:chgData name="Akash Levy" userId="0f662538-7453-45f3-952a-fc9f1a7c515e" providerId="ADAL" clId="{615F8C4F-5DDB-C146-AD2D-80AE6169014A}" dt="2020-07-20T14:44:24.218" v="1303" actId="26606"/>
          <ac:spMkLst>
            <pc:docMk/>
            <pc:sldMk cId="2891184337" sldId="269"/>
            <ac:spMk id="26" creationId="{EB270761-CC40-4F3F-A916-7E3BC3989348}"/>
          </ac:spMkLst>
        </pc:spChg>
        <pc:spChg chg="add del">
          <ac:chgData name="Akash Levy" userId="0f662538-7453-45f3-952a-fc9f1a7c515e" providerId="ADAL" clId="{615F8C4F-5DDB-C146-AD2D-80AE6169014A}" dt="2020-07-20T14:44:24.218" v="1303" actId="26606"/>
          <ac:spMkLst>
            <pc:docMk/>
            <pc:sldMk cId="2891184337" sldId="269"/>
            <ac:spMk id="28" creationId="{A2555B16-BE1D-4C33-A27C-FF0671B6C94C}"/>
          </ac:spMkLst>
        </pc:spChg>
        <pc:spChg chg="add del">
          <ac:chgData name="Akash Levy" userId="0f662538-7453-45f3-952a-fc9f1a7c515e" providerId="ADAL" clId="{615F8C4F-5DDB-C146-AD2D-80AE6169014A}" dt="2020-07-20T14:44:26.532" v="1305" actId="26606"/>
          <ac:spMkLst>
            <pc:docMk/>
            <pc:sldMk cId="2891184337" sldId="269"/>
            <ac:spMk id="30" creationId="{6753252F-4873-4F63-801D-CC719279A7D5}"/>
          </ac:spMkLst>
        </pc:spChg>
        <pc:spChg chg="add del">
          <ac:chgData name="Akash Levy" userId="0f662538-7453-45f3-952a-fc9f1a7c515e" providerId="ADAL" clId="{615F8C4F-5DDB-C146-AD2D-80AE6169014A}" dt="2020-07-20T14:44:26.532" v="1305" actId="26606"/>
          <ac:spMkLst>
            <pc:docMk/>
            <pc:sldMk cId="2891184337" sldId="269"/>
            <ac:spMk id="31" creationId="{047C8CCB-F95D-4249-92DD-651249D3535A}"/>
          </ac:spMkLst>
        </pc:spChg>
        <pc:spChg chg="add del">
          <ac:chgData name="Akash Levy" userId="0f662538-7453-45f3-952a-fc9f1a7c515e" providerId="ADAL" clId="{615F8C4F-5DDB-C146-AD2D-80AE6169014A}" dt="2020-07-20T14:44:27.448" v="1307" actId="26606"/>
          <ac:spMkLst>
            <pc:docMk/>
            <pc:sldMk cId="2891184337" sldId="269"/>
            <ac:spMk id="33" creationId="{6753252F-4873-4F63-801D-CC719279A7D5}"/>
          </ac:spMkLst>
        </pc:spChg>
        <pc:spChg chg="add del">
          <ac:chgData name="Akash Levy" userId="0f662538-7453-45f3-952a-fc9f1a7c515e" providerId="ADAL" clId="{615F8C4F-5DDB-C146-AD2D-80AE6169014A}" dt="2020-07-20T14:44:27.448" v="1307" actId="26606"/>
          <ac:spMkLst>
            <pc:docMk/>
            <pc:sldMk cId="2891184337" sldId="269"/>
            <ac:spMk id="34" creationId="{047C8CCB-F95D-4249-92DD-651249D3535A}"/>
          </ac:spMkLst>
        </pc:spChg>
        <pc:spChg chg="add del">
          <ac:chgData name="Akash Levy" userId="0f662538-7453-45f3-952a-fc9f1a7c515e" providerId="ADAL" clId="{615F8C4F-5DDB-C146-AD2D-80AE6169014A}" dt="2020-07-20T14:44:28.612" v="1309" actId="26606"/>
          <ac:spMkLst>
            <pc:docMk/>
            <pc:sldMk cId="2891184337" sldId="269"/>
            <ac:spMk id="36" creationId="{6753252F-4873-4F63-801D-CC719279A7D5}"/>
          </ac:spMkLst>
        </pc:spChg>
        <pc:spChg chg="add del">
          <ac:chgData name="Akash Levy" userId="0f662538-7453-45f3-952a-fc9f1a7c515e" providerId="ADAL" clId="{615F8C4F-5DDB-C146-AD2D-80AE6169014A}" dt="2020-07-20T14:44:28.612" v="1309" actId="26606"/>
          <ac:spMkLst>
            <pc:docMk/>
            <pc:sldMk cId="2891184337" sldId="269"/>
            <ac:spMk id="37" creationId="{047C8CCB-F95D-4249-92DD-651249D3535A}"/>
          </ac:spMkLst>
        </pc:spChg>
        <pc:spChg chg="add del">
          <ac:chgData name="Akash Levy" userId="0f662538-7453-45f3-952a-fc9f1a7c515e" providerId="ADAL" clId="{615F8C4F-5DDB-C146-AD2D-80AE6169014A}" dt="2020-07-20T14:45:00.830" v="1325" actId="26606"/>
          <ac:spMkLst>
            <pc:docMk/>
            <pc:sldMk cId="2891184337" sldId="269"/>
            <ac:spMk id="39" creationId="{6753252F-4873-4F63-801D-CC719279A7D5}"/>
          </ac:spMkLst>
        </pc:spChg>
        <pc:spChg chg="add del">
          <ac:chgData name="Akash Levy" userId="0f662538-7453-45f3-952a-fc9f1a7c515e" providerId="ADAL" clId="{615F8C4F-5DDB-C146-AD2D-80AE6169014A}" dt="2020-07-20T14:45:00.830" v="1325" actId="26606"/>
          <ac:spMkLst>
            <pc:docMk/>
            <pc:sldMk cId="2891184337" sldId="269"/>
            <ac:spMk id="40" creationId="{047C8CCB-F95D-4249-92DD-651249D3535A}"/>
          </ac:spMkLst>
        </pc:spChg>
        <pc:spChg chg="add del">
          <ac:chgData name="Akash Levy" userId="0f662538-7453-45f3-952a-fc9f1a7c515e" providerId="ADAL" clId="{615F8C4F-5DDB-C146-AD2D-80AE6169014A}" dt="2020-07-20T14:44:57.763" v="1320" actId="26606"/>
          <ac:spMkLst>
            <pc:docMk/>
            <pc:sldMk cId="2891184337" sldId="269"/>
            <ac:spMk id="45" creationId="{6753252F-4873-4F63-801D-CC719279A7D5}"/>
          </ac:spMkLst>
        </pc:spChg>
        <pc:spChg chg="add del">
          <ac:chgData name="Akash Levy" userId="0f662538-7453-45f3-952a-fc9f1a7c515e" providerId="ADAL" clId="{615F8C4F-5DDB-C146-AD2D-80AE6169014A}" dt="2020-07-20T14:44:57.763" v="1320" actId="26606"/>
          <ac:spMkLst>
            <pc:docMk/>
            <pc:sldMk cId="2891184337" sldId="269"/>
            <ac:spMk id="47" creationId="{047C8CCB-F95D-4249-92DD-651249D3535A}"/>
          </ac:spMkLst>
        </pc:spChg>
        <pc:spChg chg="add del">
          <ac:chgData name="Akash Levy" userId="0f662538-7453-45f3-952a-fc9f1a7c515e" providerId="ADAL" clId="{615F8C4F-5DDB-C146-AD2D-80AE6169014A}" dt="2020-07-20T14:44:58.587" v="1322" actId="26606"/>
          <ac:spMkLst>
            <pc:docMk/>
            <pc:sldMk cId="2891184337" sldId="269"/>
            <ac:spMk id="49" creationId="{6753252F-4873-4F63-801D-CC719279A7D5}"/>
          </ac:spMkLst>
        </pc:spChg>
        <pc:spChg chg="add del">
          <ac:chgData name="Akash Levy" userId="0f662538-7453-45f3-952a-fc9f1a7c515e" providerId="ADAL" clId="{615F8C4F-5DDB-C146-AD2D-80AE6169014A}" dt="2020-07-20T14:44:58.587" v="1322" actId="26606"/>
          <ac:spMkLst>
            <pc:docMk/>
            <pc:sldMk cId="2891184337" sldId="269"/>
            <ac:spMk id="50" creationId="{047C8CCB-F95D-4249-92DD-651249D3535A}"/>
          </ac:spMkLst>
        </pc:spChg>
        <pc:spChg chg="add del">
          <ac:chgData name="Akash Levy" userId="0f662538-7453-45f3-952a-fc9f1a7c515e" providerId="ADAL" clId="{615F8C4F-5DDB-C146-AD2D-80AE6169014A}" dt="2020-07-20T14:45:00.746" v="1324" actId="26606"/>
          <ac:spMkLst>
            <pc:docMk/>
            <pc:sldMk cId="2891184337" sldId="269"/>
            <ac:spMk id="52" creationId="{6753252F-4873-4F63-801D-CC719279A7D5}"/>
          </ac:spMkLst>
        </pc:spChg>
        <pc:spChg chg="add del">
          <ac:chgData name="Akash Levy" userId="0f662538-7453-45f3-952a-fc9f1a7c515e" providerId="ADAL" clId="{615F8C4F-5DDB-C146-AD2D-80AE6169014A}" dt="2020-07-20T14:45:00.746" v="1324" actId="26606"/>
          <ac:spMkLst>
            <pc:docMk/>
            <pc:sldMk cId="2891184337" sldId="269"/>
            <ac:spMk id="53" creationId="{047C8CCB-F95D-4249-92DD-651249D3535A}"/>
          </ac:spMkLst>
        </pc:spChg>
        <pc:spChg chg="add del">
          <ac:chgData name="Akash Levy" userId="0f662538-7453-45f3-952a-fc9f1a7c515e" providerId="ADAL" clId="{615F8C4F-5DDB-C146-AD2D-80AE6169014A}" dt="2020-07-21T02:41:28.079" v="1838" actId="26606"/>
          <ac:spMkLst>
            <pc:docMk/>
            <pc:sldMk cId="2891184337" sldId="269"/>
            <ac:spMk id="55" creationId="{6753252F-4873-4F63-801D-CC719279A7D5}"/>
          </ac:spMkLst>
        </pc:spChg>
        <pc:spChg chg="add del">
          <ac:chgData name="Akash Levy" userId="0f662538-7453-45f3-952a-fc9f1a7c515e" providerId="ADAL" clId="{615F8C4F-5DDB-C146-AD2D-80AE6169014A}" dt="2020-07-21T02:41:28.079" v="1838" actId="26606"/>
          <ac:spMkLst>
            <pc:docMk/>
            <pc:sldMk cId="2891184337" sldId="269"/>
            <ac:spMk id="56" creationId="{047C8CCB-F95D-4249-92DD-651249D3535A}"/>
          </ac:spMkLst>
        </pc:spChg>
        <pc:spChg chg="add del">
          <ac:chgData name="Akash Levy" userId="0f662538-7453-45f3-952a-fc9f1a7c515e" providerId="ADAL" clId="{615F8C4F-5DDB-C146-AD2D-80AE6169014A}" dt="2020-07-24T16:20:13.223" v="2757" actId="26606"/>
          <ac:spMkLst>
            <pc:docMk/>
            <pc:sldMk cId="2891184337" sldId="269"/>
            <ac:spMk id="61" creationId="{6753252F-4873-4F63-801D-CC719279A7D5}"/>
          </ac:spMkLst>
        </pc:spChg>
        <pc:spChg chg="add del">
          <ac:chgData name="Akash Levy" userId="0f662538-7453-45f3-952a-fc9f1a7c515e" providerId="ADAL" clId="{615F8C4F-5DDB-C146-AD2D-80AE6169014A}" dt="2020-07-24T16:20:13.223" v="2757" actId="26606"/>
          <ac:spMkLst>
            <pc:docMk/>
            <pc:sldMk cId="2891184337" sldId="269"/>
            <ac:spMk id="63" creationId="{047C8CCB-F95D-4249-92DD-651249D3535A}"/>
          </ac:spMkLst>
        </pc:spChg>
        <pc:spChg chg="add del">
          <ac:chgData name="Akash Levy" userId="0f662538-7453-45f3-952a-fc9f1a7c515e" providerId="ADAL" clId="{615F8C4F-5DDB-C146-AD2D-80AE6169014A}" dt="2020-07-24T16:20:52.163" v="2773" actId="26606"/>
          <ac:spMkLst>
            <pc:docMk/>
            <pc:sldMk cId="2891184337" sldId="269"/>
            <ac:spMk id="68" creationId="{6753252F-4873-4F63-801D-CC719279A7D5}"/>
          </ac:spMkLst>
        </pc:spChg>
        <pc:spChg chg="add del">
          <ac:chgData name="Akash Levy" userId="0f662538-7453-45f3-952a-fc9f1a7c515e" providerId="ADAL" clId="{615F8C4F-5DDB-C146-AD2D-80AE6169014A}" dt="2020-07-24T16:20:52.163" v="2773" actId="26606"/>
          <ac:spMkLst>
            <pc:docMk/>
            <pc:sldMk cId="2891184337" sldId="269"/>
            <ac:spMk id="70" creationId="{047C8CCB-F95D-4249-92DD-651249D3535A}"/>
          </ac:spMkLst>
        </pc:spChg>
        <pc:spChg chg="add del">
          <ac:chgData name="Akash Levy" userId="0f662538-7453-45f3-952a-fc9f1a7c515e" providerId="ADAL" clId="{615F8C4F-5DDB-C146-AD2D-80AE6169014A}" dt="2020-07-24T16:21:25.127" v="2782" actId="26606"/>
          <ac:spMkLst>
            <pc:docMk/>
            <pc:sldMk cId="2891184337" sldId="269"/>
            <ac:spMk id="72" creationId="{6753252F-4873-4F63-801D-CC719279A7D5}"/>
          </ac:spMkLst>
        </pc:spChg>
        <pc:spChg chg="add del">
          <ac:chgData name="Akash Levy" userId="0f662538-7453-45f3-952a-fc9f1a7c515e" providerId="ADAL" clId="{615F8C4F-5DDB-C146-AD2D-80AE6169014A}" dt="2020-07-24T16:21:25.127" v="2782" actId="26606"/>
          <ac:spMkLst>
            <pc:docMk/>
            <pc:sldMk cId="2891184337" sldId="269"/>
            <ac:spMk id="73" creationId="{047C8CCB-F95D-4249-92DD-651249D3535A}"/>
          </ac:spMkLst>
        </pc:spChg>
        <pc:spChg chg="add del">
          <ac:chgData name="Akash Levy" userId="0f662538-7453-45f3-952a-fc9f1a7c515e" providerId="ADAL" clId="{615F8C4F-5DDB-C146-AD2D-80AE6169014A}" dt="2020-07-24T16:20:50.261" v="2772" actId="26606"/>
          <ac:spMkLst>
            <pc:docMk/>
            <pc:sldMk cId="2891184337" sldId="269"/>
            <ac:spMk id="75" creationId="{6753252F-4873-4F63-801D-CC719279A7D5}"/>
          </ac:spMkLst>
        </pc:spChg>
        <pc:spChg chg="add del">
          <ac:chgData name="Akash Levy" userId="0f662538-7453-45f3-952a-fc9f1a7c515e" providerId="ADAL" clId="{615F8C4F-5DDB-C146-AD2D-80AE6169014A}" dt="2020-07-24T16:20:50.261" v="2772" actId="26606"/>
          <ac:spMkLst>
            <pc:docMk/>
            <pc:sldMk cId="2891184337" sldId="269"/>
            <ac:spMk id="77" creationId="{047C8CCB-F95D-4249-92DD-651249D3535A}"/>
          </ac:spMkLst>
        </pc:spChg>
        <pc:spChg chg="add del">
          <ac:chgData name="Akash Levy" userId="0f662538-7453-45f3-952a-fc9f1a7c515e" providerId="ADAL" clId="{615F8C4F-5DDB-C146-AD2D-80AE6169014A}" dt="2020-07-24T16:21:21.842" v="2777" actId="26606"/>
          <ac:spMkLst>
            <pc:docMk/>
            <pc:sldMk cId="2891184337" sldId="269"/>
            <ac:spMk id="78" creationId="{6753252F-4873-4F63-801D-CC719279A7D5}"/>
          </ac:spMkLst>
        </pc:spChg>
        <pc:spChg chg="add del">
          <ac:chgData name="Akash Levy" userId="0f662538-7453-45f3-952a-fc9f1a7c515e" providerId="ADAL" clId="{615F8C4F-5DDB-C146-AD2D-80AE6169014A}" dt="2020-07-24T16:21:21.842" v="2777" actId="26606"/>
          <ac:spMkLst>
            <pc:docMk/>
            <pc:sldMk cId="2891184337" sldId="269"/>
            <ac:spMk id="80" creationId="{047C8CCB-F95D-4249-92DD-651249D3535A}"/>
          </ac:spMkLst>
        </pc:spChg>
        <pc:spChg chg="add del">
          <ac:chgData name="Akash Levy" userId="0f662538-7453-45f3-952a-fc9f1a7c515e" providerId="ADAL" clId="{615F8C4F-5DDB-C146-AD2D-80AE6169014A}" dt="2020-07-24T16:21:23.709" v="2779" actId="26606"/>
          <ac:spMkLst>
            <pc:docMk/>
            <pc:sldMk cId="2891184337" sldId="269"/>
            <ac:spMk id="82" creationId="{6753252F-4873-4F63-801D-CC719279A7D5}"/>
          </ac:spMkLst>
        </pc:spChg>
        <pc:spChg chg="add del">
          <ac:chgData name="Akash Levy" userId="0f662538-7453-45f3-952a-fc9f1a7c515e" providerId="ADAL" clId="{615F8C4F-5DDB-C146-AD2D-80AE6169014A}" dt="2020-07-24T16:21:23.709" v="2779" actId="26606"/>
          <ac:spMkLst>
            <pc:docMk/>
            <pc:sldMk cId="2891184337" sldId="269"/>
            <ac:spMk id="83" creationId="{047C8CCB-F95D-4249-92DD-651249D3535A}"/>
          </ac:spMkLst>
        </pc:spChg>
        <pc:spChg chg="add del">
          <ac:chgData name="Akash Levy" userId="0f662538-7453-45f3-952a-fc9f1a7c515e" providerId="ADAL" clId="{615F8C4F-5DDB-C146-AD2D-80AE6169014A}" dt="2020-07-24T16:21:25.064" v="2781" actId="26606"/>
          <ac:spMkLst>
            <pc:docMk/>
            <pc:sldMk cId="2891184337" sldId="269"/>
            <ac:spMk id="85" creationId="{6753252F-4873-4F63-801D-CC719279A7D5}"/>
          </ac:spMkLst>
        </pc:spChg>
        <pc:spChg chg="add del">
          <ac:chgData name="Akash Levy" userId="0f662538-7453-45f3-952a-fc9f1a7c515e" providerId="ADAL" clId="{615F8C4F-5DDB-C146-AD2D-80AE6169014A}" dt="2020-07-24T16:21:25.064" v="2781" actId="26606"/>
          <ac:spMkLst>
            <pc:docMk/>
            <pc:sldMk cId="2891184337" sldId="269"/>
            <ac:spMk id="86" creationId="{047C8CCB-F95D-4249-92DD-651249D3535A}"/>
          </ac:spMkLst>
        </pc:spChg>
        <pc:spChg chg="add">
          <ac:chgData name="Akash Levy" userId="0f662538-7453-45f3-952a-fc9f1a7c515e" providerId="ADAL" clId="{615F8C4F-5DDB-C146-AD2D-80AE6169014A}" dt="2020-07-24T16:21:25.127" v="2782" actId="26606"/>
          <ac:spMkLst>
            <pc:docMk/>
            <pc:sldMk cId="2891184337" sldId="269"/>
            <ac:spMk id="88" creationId="{6753252F-4873-4F63-801D-CC719279A7D5}"/>
          </ac:spMkLst>
        </pc:spChg>
        <pc:spChg chg="add">
          <ac:chgData name="Akash Levy" userId="0f662538-7453-45f3-952a-fc9f1a7c515e" providerId="ADAL" clId="{615F8C4F-5DDB-C146-AD2D-80AE6169014A}" dt="2020-07-24T16:21:25.127" v="2782" actId="26606"/>
          <ac:spMkLst>
            <pc:docMk/>
            <pc:sldMk cId="2891184337" sldId="269"/>
            <ac:spMk id="89" creationId="{047C8CCB-F95D-4249-92DD-651249D3535A}"/>
          </ac:spMkLst>
        </pc:spChg>
        <pc:graphicFrameChg chg="add del mod">
          <ac:chgData name="Akash Levy" userId="0f662538-7453-45f3-952a-fc9f1a7c515e" providerId="ADAL" clId="{615F8C4F-5DDB-C146-AD2D-80AE6169014A}" dt="2020-07-20T14:44:15.103" v="1300" actId="26606"/>
          <ac:graphicFrameMkLst>
            <pc:docMk/>
            <pc:sldMk cId="2891184337" sldId="269"/>
            <ac:graphicFrameMk id="5" creationId="{408DA692-8F4E-8F48-8516-BB1D21B94E8B}"/>
          </ac:graphicFrameMkLst>
        </pc:graphicFrameChg>
        <pc:graphicFrameChg chg="add mod modGraphic">
          <ac:chgData name="Akash Levy" userId="0f662538-7453-45f3-952a-fc9f1a7c515e" providerId="ADAL" clId="{615F8C4F-5DDB-C146-AD2D-80AE6169014A}" dt="2020-08-01T05:09:40.073" v="4580" actId="20577"/>
          <ac:graphicFrameMkLst>
            <pc:docMk/>
            <pc:sldMk cId="2891184337" sldId="269"/>
            <ac:graphicFrameMk id="16" creationId="{408DA692-8F4E-8F48-8516-BB1D21B94E8B}"/>
          </ac:graphicFrameMkLst>
        </pc:graphicFrameChg>
        <pc:picChg chg="del">
          <ac:chgData name="Akash Levy" userId="0f662538-7453-45f3-952a-fc9f1a7c515e" providerId="ADAL" clId="{615F8C4F-5DDB-C146-AD2D-80AE6169014A}" dt="2020-07-20T14:43:51.374" v="1293" actId="478"/>
          <ac:picMkLst>
            <pc:docMk/>
            <pc:sldMk cId="2891184337" sldId="269"/>
            <ac:picMk id="6" creationId="{B9A7FAC3-633F-DC4C-A765-A9F602BD6C78}"/>
          </ac:picMkLst>
        </pc:picChg>
      </pc:sldChg>
      <pc:sldChg chg="addSp delSp modSp add mod setBg">
        <pc:chgData name="Akash Levy" userId="0f662538-7453-45f3-952a-fc9f1a7c515e" providerId="ADAL" clId="{615F8C4F-5DDB-C146-AD2D-80AE6169014A}" dt="2020-07-30T00:13:08.015" v="3566"/>
        <pc:sldMkLst>
          <pc:docMk/>
          <pc:sldMk cId="3533247881" sldId="270"/>
        </pc:sldMkLst>
        <pc:spChg chg="mod">
          <ac:chgData name="Akash Levy" userId="0f662538-7453-45f3-952a-fc9f1a7c515e" providerId="ADAL" clId="{615F8C4F-5DDB-C146-AD2D-80AE6169014A}" dt="2020-07-20T14:59:10.274" v="1779" actId="26606"/>
          <ac:spMkLst>
            <pc:docMk/>
            <pc:sldMk cId="3533247881" sldId="270"/>
            <ac:spMk id="2" creationId="{FC47B41E-90B5-D14B-82FA-CC03960D78D5}"/>
          </ac:spMkLst>
        </pc:spChg>
        <pc:spChg chg="del">
          <ac:chgData name="Akash Levy" userId="0f662538-7453-45f3-952a-fc9f1a7c515e" providerId="ADAL" clId="{615F8C4F-5DDB-C146-AD2D-80AE6169014A}" dt="2020-07-20T14:54:23.845" v="1472" actId="3680"/>
          <ac:spMkLst>
            <pc:docMk/>
            <pc:sldMk cId="3533247881" sldId="270"/>
            <ac:spMk id="3" creationId="{883B3AF1-B6F1-284E-9008-F475198C05FF}"/>
          </ac:spMkLst>
        </pc:spChg>
        <pc:spChg chg="add del mod">
          <ac:chgData name="Akash Levy" userId="0f662538-7453-45f3-952a-fc9f1a7c515e" providerId="ADAL" clId="{615F8C4F-5DDB-C146-AD2D-80AE6169014A}" dt="2020-07-30T00:13:08.015" v="3566"/>
          <ac:spMkLst>
            <pc:docMk/>
            <pc:sldMk cId="3533247881" sldId="270"/>
            <ac:spMk id="3" creationId="{DD21E074-B383-F041-95BD-5F6B7F501168}"/>
          </ac:spMkLst>
        </pc:spChg>
        <pc:spChg chg="add del">
          <ac:chgData name="Akash Levy" userId="0f662538-7453-45f3-952a-fc9f1a7c515e" providerId="ADAL" clId="{615F8C4F-5DDB-C146-AD2D-80AE6169014A}" dt="2020-07-20T14:59:04.409" v="1772" actId="26606"/>
          <ac:spMkLst>
            <pc:docMk/>
            <pc:sldMk cId="3533247881" sldId="270"/>
            <ac:spMk id="9" creationId="{D299C5FB-7A59-4B3B-84E3-B3B600F9BCAD}"/>
          </ac:spMkLst>
        </pc:spChg>
        <pc:spChg chg="add del">
          <ac:chgData name="Akash Levy" userId="0f662538-7453-45f3-952a-fc9f1a7c515e" providerId="ADAL" clId="{615F8C4F-5DDB-C146-AD2D-80AE6169014A}" dt="2020-07-20T14:59:04.409" v="1772" actId="26606"/>
          <ac:spMkLst>
            <pc:docMk/>
            <pc:sldMk cId="3533247881" sldId="270"/>
            <ac:spMk id="12" creationId="{42A5316D-ED2F-4F89-B4B4-8D9240B1A348}"/>
          </ac:spMkLst>
        </pc:spChg>
        <pc:spChg chg="add del">
          <ac:chgData name="Akash Levy" userId="0f662538-7453-45f3-952a-fc9f1a7c515e" providerId="ADAL" clId="{615F8C4F-5DDB-C146-AD2D-80AE6169014A}" dt="2020-07-20T14:59:10.274" v="1779" actId="26606"/>
          <ac:spMkLst>
            <pc:docMk/>
            <pc:sldMk cId="3533247881" sldId="270"/>
            <ac:spMk id="14" creationId="{42A5316D-ED2F-4F89-B4B4-8D9240B1A348}"/>
          </ac:spMkLst>
        </pc:spChg>
        <pc:spChg chg="add del">
          <ac:chgData name="Akash Levy" userId="0f662538-7453-45f3-952a-fc9f1a7c515e" providerId="ADAL" clId="{615F8C4F-5DDB-C146-AD2D-80AE6169014A}" dt="2020-07-20T14:59:06.224" v="1774" actId="478"/>
          <ac:spMkLst>
            <pc:docMk/>
            <pc:sldMk cId="3533247881" sldId="270"/>
            <ac:spMk id="15" creationId="{783BF878-E2FB-4B19-AEF5-18D9936371EE}"/>
          </ac:spMkLst>
        </pc:spChg>
        <pc:spChg chg="add del">
          <ac:chgData name="Akash Levy" userId="0f662538-7453-45f3-952a-fc9f1a7c515e" providerId="ADAL" clId="{615F8C4F-5DDB-C146-AD2D-80AE6169014A}" dt="2020-07-20T14:59:08.602" v="1776" actId="26606"/>
          <ac:spMkLst>
            <pc:docMk/>
            <pc:sldMk cId="3533247881" sldId="270"/>
            <ac:spMk id="21" creationId="{A4AC5506-6312-4701-8D3C-40187889A947}"/>
          </ac:spMkLst>
        </pc:spChg>
        <pc:spChg chg="add del">
          <ac:chgData name="Akash Levy" userId="0f662538-7453-45f3-952a-fc9f1a7c515e" providerId="ADAL" clId="{615F8C4F-5DDB-C146-AD2D-80AE6169014A}" dt="2020-07-20T14:59:10.162" v="1778" actId="26606"/>
          <ac:spMkLst>
            <pc:docMk/>
            <pc:sldMk cId="3533247881" sldId="270"/>
            <ac:spMk id="23" creationId="{A4AC5506-6312-4701-8D3C-40187889A947}"/>
          </ac:spMkLst>
        </pc:spChg>
        <pc:spChg chg="add">
          <ac:chgData name="Akash Levy" userId="0f662538-7453-45f3-952a-fc9f1a7c515e" providerId="ADAL" clId="{615F8C4F-5DDB-C146-AD2D-80AE6169014A}" dt="2020-07-20T14:59:10.274" v="1779" actId="26606"/>
          <ac:spMkLst>
            <pc:docMk/>
            <pc:sldMk cId="3533247881" sldId="270"/>
            <ac:spMk id="25" creationId="{6753252F-4873-4F63-801D-CC719279A7D5}"/>
          </ac:spMkLst>
        </pc:spChg>
        <pc:spChg chg="add">
          <ac:chgData name="Akash Levy" userId="0f662538-7453-45f3-952a-fc9f1a7c515e" providerId="ADAL" clId="{615F8C4F-5DDB-C146-AD2D-80AE6169014A}" dt="2020-07-20T14:59:10.274" v="1779" actId="26606"/>
          <ac:spMkLst>
            <pc:docMk/>
            <pc:sldMk cId="3533247881" sldId="270"/>
            <ac:spMk id="26" creationId="{047C8CCB-F95D-4249-92DD-651249D3535A}"/>
          </ac:spMkLst>
        </pc:spChg>
        <pc:graphicFrameChg chg="add del mod modGraphic">
          <ac:chgData name="Akash Levy" userId="0f662538-7453-45f3-952a-fc9f1a7c515e" providerId="ADAL" clId="{615F8C4F-5DDB-C146-AD2D-80AE6169014A}" dt="2020-07-20T14:59:04.424" v="1773" actId="26606"/>
          <ac:graphicFrameMkLst>
            <pc:docMk/>
            <pc:sldMk cId="3533247881" sldId="270"/>
            <ac:graphicFrameMk id="4" creationId="{6DFCCF45-5481-BF4A-8082-752758907726}"/>
          </ac:graphicFrameMkLst>
        </pc:graphicFrameChg>
        <pc:graphicFrameChg chg="add del">
          <ac:chgData name="Akash Levy" userId="0f662538-7453-45f3-952a-fc9f1a7c515e" providerId="ADAL" clId="{615F8C4F-5DDB-C146-AD2D-80AE6169014A}" dt="2020-07-20T14:59:04.409" v="1772" actId="26606"/>
          <ac:graphicFrameMkLst>
            <pc:docMk/>
            <pc:sldMk cId="3533247881" sldId="270"/>
            <ac:graphicFrameMk id="7" creationId="{6DFCCF45-5481-BF4A-8082-752758907726}"/>
          </ac:graphicFrameMkLst>
        </pc:graphicFrameChg>
        <pc:graphicFrameChg chg="add del mod">
          <ac:chgData name="Akash Levy" userId="0f662538-7453-45f3-952a-fc9f1a7c515e" providerId="ADAL" clId="{615F8C4F-5DDB-C146-AD2D-80AE6169014A}" dt="2020-07-22T05:33:32.358" v="1914" actId="478"/>
          <ac:graphicFrameMkLst>
            <pc:docMk/>
            <pc:sldMk cId="3533247881" sldId="270"/>
            <ac:graphicFrameMk id="8" creationId="{980F1C0C-8AEF-574D-B001-BCCC04746456}"/>
          </ac:graphicFrameMkLst>
        </pc:graphicFrameChg>
        <pc:graphicFrameChg chg="add mod modGraphic">
          <ac:chgData name="Akash Levy" userId="0f662538-7453-45f3-952a-fc9f1a7c515e" providerId="ADAL" clId="{615F8C4F-5DDB-C146-AD2D-80AE6169014A}" dt="2020-07-24T16:22:14.176" v="2786"/>
          <ac:graphicFrameMkLst>
            <pc:docMk/>
            <pc:sldMk cId="3533247881" sldId="270"/>
            <ac:graphicFrameMk id="16" creationId="{6DFCCF45-5481-BF4A-8082-752758907726}"/>
          </ac:graphicFrameMkLst>
        </pc:graphicFrameChg>
        <pc:picChg chg="add del mod">
          <ac:chgData name="Akash Levy" userId="0f662538-7453-45f3-952a-fc9f1a7c515e" providerId="ADAL" clId="{615F8C4F-5DDB-C146-AD2D-80AE6169014A}" dt="2020-07-20T14:56:18.225" v="1652" actId="478"/>
          <ac:picMkLst>
            <pc:docMk/>
            <pc:sldMk cId="3533247881" sldId="270"/>
            <ac:picMk id="5" creationId="{66DC3175-1A16-9740-9CE0-DAAE20C9601D}"/>
          </ac:picMkLst>
        </pc:picChg>
        <pc:picChg chg="add del mod">
          <ac:chgData name="Akash Levy" userId="0f662538-7453-45f3-952a-fc9f1a7c515e" providerId="ADAL" clId="{615F8C4F-5DDB-C146-AD2D-80AE6169014A}" dt="2020-07-20T14:57:54.735" v="1752" actId="478"/>
          <ac:picMkLst>
            <pc:docMk/>
            <pc:sldMk cId="3533247881" sldId="270"/>
            <ac:picMk id="6" creationId="{4E495970-8CAD-2B40-BC62-091626D65D20}"/>
          </ac:picMkLst>
        </pc:picChg>
      </pc:sldChg>
      <pc:sldChg chg="addSp modSp add mod setBg setClrOvrMap">
        <pc:chgData name="Akash Levy" userId="0f662538-7453-45f3-952a-fc9f1a7c515e" providerId="ADAL" clId="{615F8C4F-5DDB-C146-AD2D-80AE6169014A}" dt="2020-08-01T05:17:35.701" v="4588" actId="27636"/>
        <pc:sldMkLst>
          <pc:docMk/>
          <pc:sldMk cId="3025206054" sldId="271"/>
        </pc:sldMkLst>
        <pc:spChg chg="mod">
          <ac:chgData name="Akash Levy" userId="0f662538-7453-45f3-952a-fc9f1a7c515e" providerId="ADAL" clId="{615F8C4F-5DDB-C146-AD2D-80AE6169014A}" dt="2020-07-29T13:30:14.024" v="2869" actId="26606"/>
          <ac:spMkLst>
            <pc:docMk/>
            <pc:sldMk cId="3025206054" sldId="271"/>
            <ac:spMk id="2" creationId="{0F566C5E-D1B1-6F43-9A3F-83024E6BBB36}"/>
          </ac:spMkLst>
        </pc:spChg>
        <pc:spChg chg="mod">
          <ac:chgData name="Akash Levy" userId="0f662538-7453-45f3-952a-fc9f1a7c515e" providerId="ADAL" clId="{615F8C4F-5DDB-C146-AD2D-80AE6169014A}" dt="2020-08-01T05:17:35.701" v="4588" actId="27636"/>
          <ac:spMkLst>
            <pc:docMk/>
            <pc:sldMk cId="3025206054" sldId="271"/>
            <ac:spMk id="3" creationId="{3B94A307-89B7-A843-B5DD-76DC70E2A558}"/>
          </ac:spMkLst>
        </pc:spChg>
        <pc:spChg chg="add">
          <ac:chgData name="Akash Levy" userId="0f662538-7453-45f3-952a-fc9f1a7c515e" providerId="ADAL" clId="{615F8C4F-5DDB-C146-AD2D-80AE6169014A}" dt="2020-07-29T13:30:14.024" v="2869" actId="26606"/>
          <ac:spMkLst>
            <pc:docMk/>
            <pc:sldMk cId="3025206054" sldId="271"/>
            <ac:spMk id="8" creationId="{AD21898E-86C0-4C8A-A76C-DF33E844C87A}"/>
          </ac:spMkLst>
        </pc:spChg>
        <pc:spChg chg="add">
          <ac:chgData name="Akash Levy" userId="0f662538-7453-45f3-952a-fc9f1a7c515e" providerId="ADAL" clId="{615F8C4F-5DDB-C146-AD2D-80AE6169014A}" dt="2020-07-29T13:30:14.024" v="2869" actId="26606"/>
          <ac:spMkLst>
            <pc:docMk/>
            <pc:sldMk cId="3025206054" sldId="271"/>
            <ac:spMk id="10" creationId="{5C8F04BD-D093-45D0-B54C-50FDB308B4EE}"/>
          </ac:spMkLst>
        </pc:spChg>
      </pc:sldChg>
      <pc:sldChg chg="addSp delSp modSp add mod ord modShow">
        <pc:chgData name="Akash Levy" userId="0f662538-7453-45f3-952a-fc9f1a7c515e" providerId="ADAL" clId="{615F8C4F-5DDB-C146-AD2D-80AE6169014A}" dt="2020-07-31T03:38:41.069" v="4417"/>
        <pc:sldMkLst>
          <pc:docMk/>
          <pc:sldMk cId="734798000" sldId="272"/>
        </pc:sldMkLst>
        <pc:spChg chg="mod">
          <ac:chgData name="Akash Levy" userId="0f662538-7453-45f3-952a-fc9f1a7c515e" providerId="ADAL" clId="{615F8C4F-5DDB-C146-AD2D-80AE6169014A}" dt="2020-07-29T23:00:15.166" v="2987" actId="20577"/>
          <ac:spMkLst>
            <pc:docMk/>
            <pc:sldMk cId="734798000" sldId="272"/>
            <ac:spMk id="2" creationId="{010B0EF1-1183-1F45-8E15-96E43B1A0326}"/>
          </ac:spMkLst>
        </pc:spChg>
        <pc:spChg chg="del">
          <ac:chgData name="Akash Levy" userId="0f662538-7453-45f3-952a-fc9f1a7c515e" providerId="ADAL" clId="{615F8C4F-5DDB-C146-AD2D-80AE6169014A}" dt="2020-07-29T23:00:27.407" v="2988" actId="931"/>
          <ac:spMkLst>
            <pc:docMk/>
            <pc:sldMk cId="734798000" sldId="272"/>
            <ac:spMk id="3" creationId="{F8D8DC84-9AA1-B249-B5B3-61171D96D991}"/>
          </ac:spMkLst>
        </pc:spChg>
        <pc:spChg chg="add del mod">
          <ac:chgData name="Akash Levy" userId="0f662538-7453-45f3-952a-fc9f1a7c515e" providerId="ADAL" clId="{615F8C4F-5DDB-C146-AD2D-80AE6169014A}" dt="2020-07-29T23:03:17.059" v="2991" actId="931"/>
          <ac:spMkLst>
            <pc:docMk/>
            <pc:sldMk cId="734798000" sldId="272"/>
            <ac:spMk id="7" creationId="{4F85E5BD-35A8-624B-9A12-D6471C9FE81C}"/>
          </ac:spMkLst>
        </pc:spChg>
        <pc:spChg chg="add del mod">
          <ac:chgData name="Akash Levy" userId="0f662538-7453-45f3-952a-fc9f1a7c515e" providerId="ADAL" clId="{615F8C4F-5DDB-C146-AD2D-80AE6169014A}" dt="2020-07-31T03:38:41.069" v="4417"/>
          <ac:spMkLst>
            <pc:docMk/>
            <pc:sldMk cId="734798000" sldId="272"/>
            <ac:spMk id="9" creationId="{01983794-FA1A-DB4D-87D8-86B72B81F6A4}"/>
          </ac:spMkLst>
        </pc:spChg>
        <pc:spChg chg="add mod">
          <ac:chgData name="Akash Levy" userId="0f662538-7453-45f3-952a-fc9f1a7c515e" providerId="ADAL" clId="{615F8C4F-5DDB-C146-AD2D-80AE6169014A}" dt="2020-07-31T03:38:02.570" v="4412" actId="1076"/>
          <ac:spMkLst>
            <pc:docMk/>
            <pc:sldMk cId="734798000" sldId="272"/>
            <ac:spMk id="12" creationId="{1E56ED6F-BA81-8246-B88C-60D460FDC251}"/>
          </ac:spMkLst>
        </pc:spChg>
        <pc:spChg chg="add del mod">
          <ac:chgData name="Akash Levy" userId="0f662538-7453-45f3-952a-fc9f1a7c515e" providerId="ADAL" clId="{615F8C4F-5DDB-C146-AD2D-80AE6169014A}" dt="2020-07-29T23:07:59.192" v="3048" actId="931"/>
          <ac:spMkLst>
            <pc:docMk/>
            <pc:sldMk cId="734798000" sldId="272"/>
            <ac:spMk id="14" creationId="{8E1D1541-D8D1-6A4B-B582-54E68885D399}"/>
          </ac:spMkLst>
        </pc:spChg>
        <pc:picChg chg="add del mod modCrop">
          <ac:chgData name="Akash Levy" userId="0f662538-7453-45f3-952a-fc9f1a7c515e" providerId="ADAL" clId="{615F8C4F-5DDB-C146-AD2D-80AE6169014A}" dt="2020-07-29T23:00:50.203" v="2990" actId="478"/>
          <ac:picMkLst>
            <pc:docMk/>
            <pc:sldMk cId="734798000" sldId="272"/>
            <ac:picMk id="5" creationId="{8CECABCC-82BD-6B41-9000-9FD703D2BAA7}"/>
          </ac:picMkLst>
        </pc:picChg>
        <pc:picChg chg="add del mod">
          <ac:chgData name="Akash Levy" userId="0f662538-7453-45f3-952a-fc9f1a7c515e" providerId="ADAL" clId="{615F8C4F-5DDB-C146-AD2D-80AE6169014A}" dt="2020-07-29T23:04:37.788" v="3047" actId="478"/>
          <ac:picMkLst>
            <pc:docMk/>
            <pc:sldMk cId="734798000" sldId="272"/>
            <ac:picMk id="9" creationId="{7D5557BB-D83A-884A-887F-B518D7E151F1}"/>
          </ac:picMkLst>
        </pc:picChg>
        <pc:picChg chg="add mod modCrop">
          <ac:chgData name="Akash Levy" userId="0f662538-7453-45f3-952a-fc9f1a7c515e" providerId="ADAL" clId="{615F8C4F-5DDB-C146-AD2D-80AE6169014A}" dt="2020-07-31T00:32:11.720" v="4332" actId="14826"/>
          <ac:picMkLst>
            <pc:docMk/>
            <pc:sldMk cId="734798000" sldId="272"/>
            <ac:picMk id="16" creationId="{9770E254-8A18-0847-8D17-2AD2222A61E9}"/>
          </ac:picMkLst>
        </pc:picChg>
        <pc:cxnChg chg="add mod">
          <ac:chgData name="Akash Levy" userId="0f662538-7453-45f3-952a-fc9f1a7c515e" providerId="ADAL" clId="{615F8C4F-5DDB-C146-AD2D-80AE6169014A}" dt="2020-07-31T03:38:10.218" v="4414" actId="14100"/>
          <ac:cxnSpMkLst>
            <pc:docMk/>
            <pc:sldMk cId="734798000" sldId="272"/>
            <ac:cxnSpMk id="11" creationId="{50FF218F-F2D1-5C4A-BAC3-A55C1074DEAF}"/>
          </ac:cxnSpMkLst>
        </pc:cxnChg>
      </pc:sldChg>
      <pc:sldChg chg="add del">
        <pc:chgData name="Akash Levy" userId="0f662538-7453-45f3-952a-fc9f1a7c515e" providerId="ADAL" clId="{615F8C4F-5DDB-C146-AD2D-80AE6169014A}" dt="2020-07-24T18:56:16.930" v="2789" actId="2696"/>
        <pc:sldMkLst>
          <pc:docMk/>
          <pc:sldMk cId="1881273916" sldId="272"/>
        </pc:sldMkLst>
      </pc:sldChg>
      <pc:sldChg chg="addSp delSp modSp add mod setBg">
        <pc:chgData name="Akash Levy" userId="0f662538-7453-45f3-952a-fc9f1a7c515e" providerId="ADAL" clId="{615F8C4F-5DDB-C146-AD2D-80AE6169014A}" dt="2020-08-01T05:20:48.080" v="4589" actId="14826"/>
        <pc:sldMkLst>
          <pc:docMk/>
          <pc:sldMk cId="994093988" sldId="273"/>
        </pc:sldMkLst>
        <pc:spChg chg="mod">
          <ac:chgData name="Akash Levy" userId="0f662538-7453-45f3-952a-fc9f1a7c515e" providerId="ADAL" clId="{615F8C4F-5DDB-C146-AD2D-80AE6169014A}" dt="2020-07-31T03:39:18.137" v="4421" actId="26606"/>
          <ac:spMkLst>
            <pc:docMk/>
            <pc:sldMk cId="994093988" sldId="273"/>
            <ac:spMk id="2" creationId="{BFE59AFC-F1AE-9C48-9EF1-5661A5D06323}"/>
          </ac:spMkLst>
        </pc:spChg>
        <pc:spChg chg="del">
          <ac:chgData name="Akash Levy" userId="0f662538-7453-45f3-952a-fc9f1a7c515e" providerId="ADAL" clId="{615F8C4F-5DDB-C146-AD2D-80AE6169014A}" dt="2020-07-29T23:14:16.658" v="3142" actId="931"/>
          <ac:spMkLst>
            <pc:docMk/>
            <pc:sldMk cId="994093988" sldId="273"/>
            <ac:spMk id="3" creationId="{318BA8D8-0819-A248-A172-DEBB31C6629A}"/>
          </ac:spMkLst>
        </pc:spChg>
        <pc:spChg chg="add del">
          <ac:chgData name="Akash Levy" userId="0f662538-7453-45f3-952a-fc9f1a7c515e" providerId="ADAL" clId="{615F8C4F-5DDB-C146-AD2D-80AE6169014A}" dt="2020-07-29T23:39:18.702" v="3490" actId="26606"/>
          <ac:spMkLst>
            <pc:docMk/>
            <pc:sldMk cId="994093988" sldId="273"/>
            <ac:spMk id="10" creationId="{6753252F-4873-4F63-801D-CC719279A7D5}"/>
          </ac:spMkLst>
        </pc:spChg>
        <pc:spChg chg="add del">
          <ac:chgData name="Akash Levy" userId="0f662538-7453-45f3-952a-fc9f1a7c515e" providerId="ADAL" clId="{615F8C4F-5DDB-C146-AD2D-80AE6169014A}" dt="2020-07-29T23:39:18.702" v="3490" actId="26606"/>
          <ac:spMkLst>
            <pc:docMk/>
            <pc:sldMk cId="994093988" sldId="273"/>
            <ac:spMk id="12" creationId="{047C8CCB-F95D-4249-92DD-651249D3535A}"/>
          </ac:spMkLst>
        </pc:spChg>
        <pc:spChg chg="add del">
          <ac:chgData name="Akash Levy" userId="0f662538-7453-45f3-952a-fc9f1a7c515e" providerId="ADAL" clId="{615F8C4F-5DDB-C146-AD2D-80AE6169014A}" dt="2020-07-31T00:34:06.523" v="4338" actId="26606"/>
          <ac:spMkLst>
            <pc:docMk/>
            <pc:sldMk cId="994093988" sldId="273"/>
            <ac:spMk id="17" creationId="{6753252F-4873-4F63-801D-CC719279A7D5}"/>
          </ac:spMkLst>
        </pc:spChg>
        <pc:spChg chg="add del">
          <ac:chgData name="Akash Levy" userId="0f662538-7453-45f3-952a-fc9f1a7c515e" providerId="ADAL" clId="{615F8C4F-5DDB-C146-AD2D-80AE6169014A}" dt="2020-07-31T00:34:06.523" v="4338" actId="26606"/>
          <ac:spMkLst>
            <pc:docMk/>
            <pc:sldMk cId="994093988" sldId="273"/>
            <ac:spMk id="19" creationId="{047C8CCB-F95D-4249-92DD-651249D3535A}"/>
          </ac:spMkLst>
        </pc:spChg>
        <pc:spChg chg="add del">
          <ac:chgData name="Akash Levy" userId="0f662538-7453-45f3-952a-fc9f1a7c515e" providerId="ADAL" clId="{615F8C4F-5DDB-C146-AD2D-80AE6169014A}" dt="2020-07-31T03:39:14.218" v="4419" actId="26606"/>
          <ac:spMkLst>
            <pc:docMk/>
            <pc:sldMk cId="994093988" sldId="273"/>
            <ac:spMk id="24" creationId="{6753252F-4873-4F63-801D-CC719279A7D5}"/>
          </ac:spMkLst>
        </pc:spChg>
        <pc:spChg chg="add del">
          <ac:chgData name="Akash Levy" userId="0f662538-7453-45f3-952a-fc9f1a7c515e" providerId="ADAL" clId="{615F8C4F-5DDB-C146-AD2D-80AE6169014A}" dt="2020-07-31T03:39:14.218" v="4419" actId="26606"/>
          <ac:spMkLst>
            <pc:docMk/>
            <pc:sldMk cId="994093988" sldId="273"/>
            <ac:spMk id="26" creationId="{047C8CCB-F95D-4249-92DD-651249D3535A}"/>
          </ac:spMkLst>
        </pc:spChg>
        <pc:spChg chg="add del">
          <ac:chgData name="Akash Levy" userId="0f662538-7453-45f3-952a-fc9f1a7c515e" providerId="ADAL" clId="{615F8C4F-5DDB-C146-AD2D-80AE6169014A}" dt="2020-07-31T03:39:16.926" v="4420" actId="478"/>
          <ac:spMkLst>
            <pc:docMk/>
            <pc:sldMk cId="994093988" sldId="273"/>
            <ac:spMk id="30" creationId="{64434512-2FA8-4226-8494-55ED96966321}"/>
          </ac:spMkLst>
        </pc:spChg>
        <pc:spChg chg="add del">
          <ac:chgData name="Akash Levy" userId="0f662538-7453-45f3-952a-fc9f1a7c515e" providerId="ADAL" clId="{615F8C4F-5DDB-C146-AD2D-80AE6169014A}" dt="2020-07-31T03:39:18.137" v="4421" actId="26606"/>
          <ac:spMkLst>
            <pc:docMk/>
            <pc:sldMk cId="994093988" sldId="273"/>
            <ac:spMk id="33" creationId="{42A5316D-ED2F-4F89-B4B4-8D9240B1A348}"/>
          </ac:spMkLst>
        </pc:spChg>
        <pc:spChg chg="add">
          <ac:chgData name="Akash Levy" userId="0f662538-7453-45f3-952a-fc9f1a7c515e" providerId="ADAL" clId="{615F8C4F-5DDB-C146-AD2D-80AE6169014A}" dt="2020-07-31T03:39:18.137" v="4421" actId="26606"/>
          <ac:spMkLst>
            <pc:docMk/>
            <pc:sldMk cId="994093988" sldId="273"/>
            <ac:spMk id="38" creationId="{6753252F-4873-4F63-801D-CC719279A7D5}"/>
          </ac:spMkLst>
        </pc:spChg>
        <pc:spChg chg="add">
          <ac:chgData name="Akash Levy" userId="0f662538-7453-45f3-952a-fc9f1a7c515e" providerId="ADAL" clId="{615F8C4F-5DDB-C146-AD2D-80AE6169014A}" dt="2020-07-31T03:39:18.137" v="4421" actId="26606"/>
          <ac:spMkLst>
            <pc:docMk/>
            <pc:sldMk cId="994093988" sldId="273"/>
            <ac:spMk id="40" creationId="{047C8CCB-F95D-4249-92DD-651249D3535A}"/>
          </ac:spMkLst>
        </pc:spChg>
        <pc:picChg chg="add mod">
          <ac:chgData name="Akash Levy" userId="0f662538-7453-45f3-952a-fc9f1a7c515e" providerId="ADAL" clId="{615F8C4F-5DDB-C146-AD2D-80AE6169014A}" dt="2020-08-01T05:20:48.080" v="4589" actId="14826"/>
          <ac:picMkLst>
            <pc:docMk/>
            <pc:sldMk cId="994093988" sldId="273"/>
            <ac:picMk id="5" creationId="{D000D309-AA32-AE4D-BF85-B8ACCC1D937E}"/>
          </ac:picMkLst>
        </pc:picChg>
      </pc:sldChg>
      <pc:sldChg chg="addSp delSp modSp add mod setBg">
        <pc:chgData name="Akash Levy" userId="0f662538-7453-45f3-952a-fc9f1a7c515e" providerId="ADAL" clId="{615F8C4F-5DDB-C146-AD2D-80AE6169014A}" dt="2020-08-01T05:21:33.611" v="4591" actId="14826"/>
        <pc:sldMkLst>
          <pc:docMk/>
          <pc:sldMk cId="2262564985" sldId="274"/>
        </pc:sldMkLst>
        <pc:spChg chg="mod">
          <ac:chgData name="Akash Levy" userId="0f662538-7453-45f3-952a-fc9f1a7c515e" providerId="ADAL" clId="{615F8C4F-5DDB-C146-AD2D-80AE6169014A}" dt="2020-07-31T04:01:38.740" v="4506" actId="20577"/>
          <ac:spMkLst>
            <pc:docMk/>
            <pc:sldMk cId="2262564985" sldId="274"/>
            <ac:spMk id="2" creationId="{A44DEBA8-7F4D-624A-9EDA-A32A431E1222}"/>
          </ac:spMkLst>
        </pc:spChg>
        <pc:spChg chg="del">
          <ac:chgData name="Akash Levy" userId="0f662538-7453-45f3-952a-fc9f1a7c515e" providerId="ADAL" clId="{615F8C4F-5DDB-C146-AD2D-80AE6169014A}" dt="2020-07-30T17:17:36.291" v="4171" actId="931"/>
          <ac:spMkLst>
            <pc:docMk/>
            <pc:sldMk cId="2262564985" sldId="274"/>
            <ac:spMk id="3" creationId="{42216DCE-76CC-7447-8531-C8EDCCDAF1C8}"/>
          </ac:spMkLst>
        </pc:spChg>
        <pc:spChg chg="add del mod">
          <ac:chgData name="Akash Levy" userId="0f662538-7453-45f3-952a-fc9f1a7c515e" providerId="ADAL" clId="{615F8C4F-5DDB-C146-AD2D-80AE6169014A}" dt="2020-07-30T17:17:30.010" v="4170"/>
          <ac:spMkLst>
            <pc:docMk/>
            <pc:sldMk cId="2262564985" sldId="274"/>
            <ac:spMk id="5" creationId="{F7E43E65-2BA0-7341-B5AE-17BCA8BA8482}"/>
          </ac:spMkLst>
        </pc:spChg>
        <pc:spChg chg="add del">
          <ac:chgData name="Akash Levy" userId="0f662538-7453-45f3-952a-fc9f1a7c515e" providerId="ADAL" clId="{615F8C4F-5DDB-C146-AD2D-80AE6169014A}" dt="2020-07-31T00:31:47.724" v="4331" actId="26606"/>
          <ac:spMkLst>
            <pc:docMk/>
            <pc:sldMk cId="2262564985" sldId="274"/>
            <ac:spMk id="12" creationId="{6753252F-4873-4F63-801D-CC719279A7D5}"/>
          </ac:spMkLst>
        </pc:spChg>
        <pc:spChg chg="add del">
          <ac:chgData name="Akash Levy" userId="0f662538-7453-45f3-952a-fc9f1a7c515e" providerId="ADAL" clId="{615F8C4F-5DDB-C146-AD2D-80AE6169014A}" dt="2020-07-31T00:31:47.724" v="4331" actId="26606"/>
          <ac:spMkLst>
            <pc:docMk/>
            <pc:sldMk cId="2262564985" sldId="274"/>
            <ac:spMk id="14" creationId="{047C8CCB-F95D-4249-92DD-651249D3535A}"/>
          </ac:spMkLst>
        </pc:spChg>
        <pc:spChg chg="add del">
          <ac:chgData name="Akash Levy" userId="0f662538-7453-45f3-952a-fc9f1a7c515e" providerId="ADAL" clId="{615F8C4F-5DDB-C146-AD2D-80AE6169014A}" dt="2020-07-31T03:39:43.753" v="4423" actId="26606"/>
          <ac:spMkLst>
            <pc:docMk/>
            <pc:sldMk cId="2262564985" sldId="274"/>
            <ac:spMk id="19" creationId="{6753252F-4873-4F63-801D-CC719279A7D5}"/>
          </ac:spMkLst>
        </pc:spChg>
        <pc:spChg chg="add del">
          <ac:chgData name="Akash Levy" userId="0f662538-7453-45f3-952a-fc9f1a7c515e" providerId="ADAL" clId="{615F8C4F-5DDB-C146-AD2D-80AE6169014A}" dt="2020-07-31T03:39:43.753" v="4423" actId="26606"/>
          <ac:spMkLst>
            <pc:docMk/>
            <pc:sldMk cId="2262564985" sldId="274"/>
            <ac:spMk id="21" creationId="{047C8CCB-F95D-4249-92DD-651249D3535A}"/>
          </ac:spMkLst>
        </pc:spChg>
        <pc:spChg chg="add del">
          <ac:chgData name="Akash Levy" userId="0f662538-7453-45f3-952a-fc9f1a7c515e" providerId="ADAL" clId="{615F8C4F-5DDB-C146-AD2D-80AE6169014A}" dt="2020-07-31T03:39:45.919" v="4424" actId="478"/>
          <ac:spMkLst>
            <pc:docMk/>
            <pc:sldMk cId="2262564985" sldId="274"/>
            <ac:spMk id="25" creationId="{5C4CA59F-51F2-4D7B-8CD4-67C99382C3FB}"/>
          </ac:spMkLst>
        </pc:spChg>
        <pc:spChg chg="add del">
          <ac:chgData name="Akash Levy" userId="0f662538-7453-45f3-952a-fc9f1a7c515e" providerId="ADAL" clId="{615F8C4F-5DDB-C146-AD2D-80AE6169014A}" dt="2020-07-31T03:39:46.972" v="4425" actId="26606"/>
          <ac:spMkLst>
            <pc:docMk/>
            <pc:sldMk cId="2262564985" sldId="274"/>
            <ac:spMk id="28" creationId="{42A5316D-ED2F-4F89-B4B4-8D9240B1A348}"/>
          </ac:spMkLst>
        </pc:spChg>
        <pc:spChg chg="add">
          <ac:chgData name="Akash Levy" userId="0f662538-7453-45f3-952a-fc9f1a7c515e" providerId="ADAL" clId="{615F8C4F-5DDB-C146-AD2D-80AE6169014A}" dt="2020-07-31T03:39:46.972" v="4425" actId="26606"/>
          <ac:spMkLst>
            <pc:docMk/>
            <pc:sldMk cId="2262564985" sldId="274"/>
            <ac:spMk id="33" creationId="{6753252F-4873-4F63-801D-CC719279A7D5}"/>
          </ac:spMkLst>
        </pc:spChg>
        <pc:spChg chg="add">
          <ac:chgData name="Akash Levy" userId="0f662538-7453-45f3-952a-fc9f1a7c515e" providerId="ADAL" clId="{615F8C4F-5DDB-C146-AD2D-80AE6169014A}" dt="2020-07-31T03:39:46.972" v="4425" actId="26606"/>
          <ac:spMkLst>
            <pc:docMk/>
            <pc:sldMk cId="2262564985" sldId="274"/>
            <ac:spMk id="35" creationId="{047C8CCB-F95D-4249-92DD-651249D3535A}"/>
          </ac:spMkLst>
        </pc:spChg>
        <pc:picChg chg="add mod">
          <ac:chgData name="Akash Levy" userId="0f662538-7453-45f3-952a-fc9f1a7c515e" providerId="ADAL" clId="{615F8C4F-5DDB-C146-AD2D-80AE6169014A}" dt="2020-08-01T05:21:33.611" v="4591" actId="14826"/>
          <ac:picMkLst>
            <pc:docMk/>
            <pc:sldMk cId="2262564985" sldId="274"/>
            <ac:picMk id="7" creationId="{B5430AE5-C13E-2C4F-A4DA-29FC445214E7}"/>
          </ac:picMkLst>
        </pc:picChg>
        <pc:cxnChg chg="add del mod">
          <ac:chgData name="Akash Levy" userId="0f662538-7453-45f3-952a-fc9f1a7c515e" providerId="ADAL" clId="{615F8C4F-5DDB-C146-AD2D-80AE6169014A}" dt="2020-07-30T17:17:30.010" v="4170"/>
          <ac:cxnSpMkLst>
            <pc:docMk/>
            <pc:sldMk cId="2262564985" sldId="274"/>
            <ac:cxnSpMk id="4" creationId="{341500FF-E0E9-6B49-B8DE-D3AB5D7E9781}"/>
          </ac:cxnSpMkLst>
        </pc:cxnChg>
      </pc:sldChg>
      <pc:sldChg chg="addSp delSp modSp add del mod setBg modClrScheme chgLayout">
        <pc:chgData name="Akash Levy" userId="0f662538-7453-45f3-952a-fc9f1a7c515e" providerId="ADAL" clId="{615F8C4F-5DDB-C146-AD2D-80AE6169014A}" dt="2020-07-31T00:35:21.765" v="4344" actId="2696"/>
        <pc:sldMkLst>
          <pc:docMk/>
          <pc:sldMk cId="2589020222" sldId="275"/>
        </pc:sldMkLst>
        <pc:spChg chg="mod ord">
          <ac:chgData name="Akash Levy" userId="0f662538-7453-45f3-952a-fc9f1a7c515e" providerId="ADAL" clId="{615F8C4F-5DDB-C146-AD2D-80AE6169014A}" dt="2020-07-29T23:40:10.645" v="3522" actId="20577"/>
          <ac:spMkLst>
            <pc:docMk/>
            <pc:sldMk cId="2589020222" sldId="275"/>
            <ac:spMk id="2" creationId="{5C21E938-7B92-7448-8184-24C245B1CFC6}"/>
          </ac:spMkLst>
        </pc:spChg>
        <pc:spChg chg="del mod ord">
          <ac:chgData name="Akash Levy" userId="0f662538-7453-45f3-952a-fc9f1a7c515e" providerId="ADAL" clId="{615F8C4F-5DDB-C146-AD2D-80AE6169014A}" dt="2020-07-29T23:19:22.365" v="3268" actId="700"/>
          <ac:spMkLst>
            <pc:docMk/>
            <pc:sldMk cId="2589020222" sldId="275"/>
            <ac:spMk id="3" creationId="{47427EBF-0E6F-734C-9CF3-2D6626DB0F49}"/>
          </ac:spMkLst>
        </pc:spChg>
        <pc:spChg chg="add mod ord">
          <ac:chgData name="Akash Levy" userId="0f662538-7453-45f3-952a-fc9f1a7c515e" providerId="ADAL" clId="{615F8C4F-5DDB-C146-AD2D-80AE6169014A}" dt="2020-07-30T17:18:19.938" v="4241" actId="26606"/>
          <ac:spMkLst>
            <pc:docMk/>
            <pc:sldMk cId="2589020222" sldId="275"/>
            <ac:spMk id="4" creationId="{2FCD8DFA-D50D-5940-A01C-175384B67EA5}"/>
          </ac:spMkLst>
        </pc:spChg>
        <pc:spChg chg="add del mod ord">
          <ac:chgData name="Akash Levy" userId="0f662538-7453-45f3-952a-fc9f1a7c515e" providerId="ADAL" clId="{615F8C4F-5DDB-C146-AD2D-80AE6169014A}" dt="2020-07-29T23:39:26.315" v="3491" actId="931"/>
          <ac:spMkLst>
            <pc:docMk/>
            <pc:sldMk cId="2589020222" sldId="275"/>
            <ac:spMk id="5" creationId="{8857D517-649E-F74A-89E8-7971F89EADF0}"/>
          </ac:spMkLst>
        </pc:spChg>
        <pc:spChg chg="add del">
          <ac:chgData name="Akash Levy" userId="0f662538-7453-45f3-952a-fc9f1a7c515e" providerId="ADAL" clId="{615F8C4F-5DDB-C146-AD2D-80AE6169014A}" dt="2020-07-29T23:39:43.615" v="3493" actId="26606"/>
          <ac:spMkLst>
            <pc:docMk/>
            <pc:sldMk cId="2589020222" sldId="275"/>
            <ac:spMk id="12" creationId="{CEB41C5C-0F34-4DDA-9D7C-5E717F35F60C}"/>
          </ac:spMkLst>
        </pc:spChg>
        <pc:spChg chg="add del">
          <ac:chgData name="Akash Levy" userId="0f662538-7453-45f3-952a-fc9f1a7c515e" providerId="ADAL" clId="{615F8C4F-5DDB-C146-AD2D-80AE6169014A}" dt="2020-07-29T23:40:15.691" v="3523" actId="26606"/>
          <ac:spMkLst>
            <pc:docMk/>
            <pc:sldMk cId="2589020222" sldId="275"/>
            <ac:spMk id="16" creationId="{42A5316D-ED2F-4F89-B4B4-8D9240B1A348}"/>
          </ac:spMkLst>
        </pc:spChg>
        <pc:spChg chg="add del">
          <ac:chgData name="Akash Levy" userId="0f662538-7453-45f3-952a-fc9f1a7c515e" providerId="ADAL" clId="{615F8C4F-5DDB-C146-AD2D-80AE6169014A}" dt="2020-07-30T17:18:19.938" v="4241" actId="26606"/>
          <ac:spMkLst>
            <pc:docMk/>
            <pc:sldMk cId="2589020222" sldId="275"/>
            <ac:spMk id="21" creationId="{42A5316D-ED2F-4F89-B4B4-8D9240B1A348}"/>
          </ac:spMkLst>
        </pc:spChg>
        <pc:spChg chg="add">
          <ac:chgData name="Akash Levy" userId="0f662538-7453-45f3-952a-fc9f1a7c515e" providerId="ADAL" clId="{615F8C4F-5DDB-C146-AD2D-80AE6169014A}" dt="2020-07-30T17:18:19.938" v="4241" actId="26606"/>
          <ac:spMkLst>
            <pc:docMk/>
            <pc:sldMk cId="2589020222" sldId="275"/>
            <ac:spMk id="26" creationId="{42A5316D-ED2F-4F89-B4B4-8D9240B1A348}"/>
          </ac:spMkLst>
        </pc:spChg>
        <pc:picChg chg="add mod">
          <ac:chgData name="Akash Levy" userId="0f662538-7453-45f3-952a-fc9f1a7c515e" providerId="ADAL" clId="{615F8C4F-5DDB-C146-AD2D-80AE6169014A}" dt="2020-07-29T23:39:43.635" v="3494" actId="26606"/>
          <ac:picMkLst>
            <pc:docMk/>
            <pc:sldMk cId="2589020222" sldId="275"/>
            <ac:picMk id="7" creationId="{96FD6782-5B3E-3940-AA73-4D267C8FA240}"/>
          </ac:picMkLst>
        </pc:picChg>
        <pc:cxnChg chg="add del">
          <ac:chgData name="Akash Levy" userId="0f662538-7453-45f3-952a-fc9f1a7c515e" providerId="ADAL" clId="{615F8C4F-5DDB-C146-AD2D-80AE6169014A}" dt="2020-07-29T23:39:43.615" v="3493" actId="26606"/>
          <ac:cxnSpMkLst>
            <pc:docMk/>
            <pc:sldMk cId="2589020222" sldId="275"/>
            <ac:cxnSpMk id="14" creationId="{57E1E5E6-F385-4E9C-B201-BA5BDE5CAD52}"/>
          </ac:cxnSpMkLst>
        </pc:cxnChg>
      </pc:sldChg>
      <pc:sldChg chg="addSp delSp modSp add mod modShow">
        <pc:chgData name="Akash Levy" userId="0f662538-7453-45f3-952a-fc9f1a7c515e" providerId="ADAL" clId="{615F8C4F-5DDB-C146-AD2D-80AE6169014A}" dt="2020-07-30T17:17:20.813" v="4167" actId="729"/>
        <pc:sldMkLst>
          <pc:docMk/>
          <pc:sldMk cId="3274438284" sldId="276"/>
        </pc:sldMkLst>
        <pc:spChg chg="mod">
          <ac:chgData name="Akash Levy" userId="0f662538-7453-45f3-952a-fc9f1a7c515e" providerId="ADAL" clId="{615F8C4F-5DDB-C146-AD2D-80AE6169014A}" dt="2020-07-30T17:14:20.682" v="4139" actId="20577"/>
          <ac:spMkLst>
            <pc:docMk/>
            <pc:sldMk cId="3274438284" sldId="276"/>
            <ac:spMk id="2" creationId="{5FEC19CE-75E0-F744-931C-343EA8833947}"/>
          </ac:spMkLst>
        </pc:spChg>
        <pc:spChg chg="del">
          <ac:chgData name="Akash Levy" userId="0f662538-7453-45f3-952a-fc9f1a7c515e" providerId="ADAL" clId="{615F8C4F-5DDB-C146-AD2D-80AE6169014A}" dt="2020-07-29T23:34:33.780" v="3427" actId="931"/>
          <ac:spMkLst>
            <pc:docMk/>
            <pc:sldMk cId="3274438284" sldId="276"/>
            <ac:spMk id="3" creationId="{31B30CE3-CBFC-314C-AF4F-F40D4DA40A84}"/>
          </ac:spMkLst>
        </pc:spChg>
        <pc:spChg chg="add del mod">
          <ac:chgData name="Akash Levy" userId="0f662538-7453-45f3-952a-fc9f1a7c515e" providerId="ADAL" clId="{615F8C4F-5DDB-C146-AD2D-80AE6169014A}" dt="2020-07-30T17:14:22.718" v="4140" actId="478"/>
          <ac:spMkLst>
            <pc:docMk/>
            <pc:sldMk cId="3274438284" sldId="276"/>
            <ac:spMk id="7" creationId="{B1FBC326-557E-F14C-9662-EAE8EE3D1855}"/>
          </ac:spMkLst>
        </pc:spChg>
        <pc:picChg chg="add mod">
          <ac:chgData name="Akash Levy" userId="0f662538-7453-45f3-952a-fc9f1a7c515e" providerId="ADAL" clId="{615F8C4F-5DDB-C146-AD2D-80AE6169014A}" dt="2020-07-29T23:34:33.780" v="3427" actId="931"/>
          <ac:picMkLst>
            <pc:docMk/>
            <pc:sldMk cId="3274438284" sldId="276"/>
            <ac:picMk id="5" creationId="{F878DF02-075C-E845-8247-61215B7D79CE}"/>
          </ac:picMkLst>
        </pc:picChg>
        <pc:cxnChg chg="add del mod">
          <ac:chgData name="Akash Levy" userId="0f662538-7453-45f3-952a-fc9f1a7c515e" providerId="ADAL" clId="{615F8C4F-5DDB-C146-AD2D-80AE6169014A}" dt="2020-07-30T17:14:24.303" v="4141" actId="478"/>
          <ac:cxnSpMkLst>
            <pc:docMk/>
            <pc:sldMk cId="3274438284" sldId="276"/>
            <ac:cxnSpMk id="6" creationId="{BBD0B368-F463-5845-9A9F-2955DF37E878}"/>
          </ac:cxnSpMkLst>
        </pc:cxnChg>
      </pc:sldChg>
      <pc:sldChg chg="addSp delSp modSp add mod delDesignElem modShow chgLayout">
        <pc:chgData name="Akash Levy" userId="0f662538-7453-45f3-952a-fc9f1a7c515e" providerId="ADAL" clId="{615F8C4F-5DDB-C146-AD2D-80AE6169014A}" dt="2020-07-31T00:45:53.819" v="4345" actId="729"/>
        <pc:sldMkLst>
          <pc:docMk/>
          <pc:sldMk cId="4127877217" sldId="277"/>
        </pc:sldMkLst>
        <pc:spChg chg="mod ord">
          <ac:chgData name="Akash Levy" userId="0f662538-7453-45f3-952a-fc9f1a7c515e" providerId="ADAL" clId="{615F8C4F-5DDB-C146-AD2D-80AE6169014A}" dt="2020-07-30T00:25:00.461" v="3769" actId="26606"/>
          <ac:spMkLst>
            <pc:docMk/>
            <pc:sldMk cId="4127877217" sldId="277"/>
            <ac:spMk id="2" creationId="{67F017A3-29CD-954D-BFF9-0C2279F1BC5A}"/>
          </ac:spMkLst>
        </pc:spChg>
        <pc:spChg chg="add del mod">
          <ac:chgData name="Akash Levy" userId="0f662538-7453-45f3-952a-fc9f1a7c515e" providerId="ADAL" clId="{615F8C4F-5DDB-C146-AD2D-80AE6169014A}" dt="2020-07-30T00:02:48.539" v="3548"/>
          <ac:spMkLst>
            <pc:docMk/>
            <pc:sldMk cId="4127877217" sldId="277"/>
            <ac:spMk id="3" creationId="{3AD455FC-1C74-D742-BB11-F7FC220D4545}"/>
          </ac:spMkLst>
        </pc:spChg>
        <pc:spChg chg="add del mod">
          <ac:chgData name="Akash Levy" userId="0f662538-7453-45f3-952a-fc9f1a7c515e" providerId="ADAL" clId="{615F8C4F-5DDB-C146-AD2D-80AE6169014A}" dt="2020-07-30T00:02:48.539" v="3548"/>
          <ac:spMkLst>
            <pc:docMk/>
            <pc:sldMk cId="4127877217" sldId="277"/>
            <ac:spMk id="4" creationId="{E9C7991C-05BD-6749-BC93-F6460A1729A3}"/>
          </ac:spMkLst>
        </pc:spChg>
        <pc:spChg chg="add del mod">
          <ac:chgData name="Akash Levy" userId="0f662538-7453-45f3-952a-fc9f1a7c515e" providerId="ADAL" clId="{615F8C4F-5DDB-C146-AD2D-80AE6169014A}" dt="2020-07-30T00:03:27.886" v="3550" actId="931"/>
          <ac:spMkLst>
            <pc:docMk/>
            <pc:sldMk cId="4127877217" sldId="277"/>
            <ac:spMk id="7" creationId="{7CDABE70-914C-0542-8477-94626B890C20}"/>
          </ac:spMkLst>
        </pc:spChg>
        <pc:spChg chg="del">
          <ac:chgData name="Akash Levy" userId="0f662538-7453-45f3-952a-fc9f1a7c515e" providerId="ADAL" clId="{615F8C4F-5DDB-C146-AD2D-80AE6169014A}" dt="2020-07-30T00:02:45.124" v="3547" actId="700"/>
          <ac:spMkLst>
            <pc:docMk/>
            <pc:sldMk cId="4127877217" sldId="277"/>
            <ac:spMk id="10" creationId="{6753252F-4873-4F63-801D-CC719279A7D5}"/>
          </ac:spMkLst>
        </pc:spChg>
        <pc:spChg chg="del">
          <ac:chgData name="Akash Levy" userId="0f662538-7453-45f3-952a-fc9f1a7c515e" providerId="ADAL" clId="{615F8C4F-5DDB-C146-AD2D-80AE6169014A}" dt="2020-07-30T00:02:45.124" v="3547" actId="700"/>
          <ac:spMkLst>
            <pc:docMk/>
            <pc:sldMk cId="4127877217" sldId="277"/>
            <ac:spMk id="12" creationId="{047C8CCB-F95D-4249-92DD-651249D3535A}"/>
          </ac:spMkLst>
        </pc:spChg>
        <pc:spChg chg="add">
          <ac:chgData name="Akash Levy" userId="0f662538-7453-45f3-952a-fc9f1a7c515e" providerId="ADAL" clId="{615F8C4F-5DDB-C146-AD2D-80AE6169014A}" dt="2020-07-30T00:25:00.461" v="3769" actId="26606"/>
          <ac:spMkLst>
            <pc:docMk/>
            <pc:sldMk cId="4127877217" sldId="277"/>
            <ac:spMk id="14" creationId="{6753252F-4873-4F63-801D-CC719279A7D5}"/>
          </ac:spMkLst>
        </pc:spChg>
        <pc:spChg chg="add">
          <ac:chgData name="Akash Levy" userId="0f662538-7453-45f3-952a-fc9f1a7c515e" providerId="ADAL" clId="{615F8C4F-5DDB-C146-AD2D-80AE6169014A}" dt="2020-07-30T00:25:00.461" v="3769" actId="26606"/>
          <ac:spMkLst>
            <pc:docMk/>
            <pc:sldMk cId="4127877217" sldId="277"/>
            <ac:spMk id="16" creationId="{047C8CCB-F95D-4249-92DD-651249D3535A}"/>
          </ac:spMkLst>
        </pc:spChg>
        <pc:picChg chg="del mod ord">
          <ac:chgData name="Akash Levy" userId="0f662538-7453-45f3-952a-fc9f1a7c515e" providerId="ADAL" clId="{615F8C4F-5DDB-C146-AD2D-80AE6169014A}" dt="2020-07-30T00:02:58.302" v="3549" actId="478"/>
          <ac:picMkLst>
            <pc:docMk/>
            <pc:sldMk cId="4127877217" sldId="277"/>
            <ac:picMk id="5" creationId="{05674DBB-B74B-1445-9091-2C6A3B64F701}"/>
          </ac:picMkLst>
        </pc:picChg>
        <pc:picChg chg="add mod">
          <ac:chgData name="Akash Levy" userId="0f662538-7453-45f3-952a-fc9f1a7c515e" providerId="ADAL" clId="{615F8C4F-5DDB-C146-AD2D-80AE6169014A}" dt="2020-07-30T00:25:00.461" v="3769" actId="26606"/>
          <ac:picMkLst>
            <pc:docMk/>
            <pc:sldMk cId="4127877217" sldId="277"/>
            <ac:picMk id="9" creationId="{28D436FB-8435-4B46-BA52-798E5DFAF6E3}"/>
          </ac:picMkLst>
        </pc:picChg>
      </pc:sldChg>
      <pc:sldChg chg="modSp add del mod">
        <pc:chgData name="Akash Levy" userId="0f662538-7453-45f3-952a-fc9f1a7c515e" providerId="ADAL" clId="{615F8C4F-5DDB-C146-AD2D-80AE6169014A}" dt="2020-07-30T00:13:14.157" v="3570" actId="2696"/>
        <pc:sldMkLst>
          <pc:docMk/>
          <pc:sldMk cId="1171520936" sldId="278"/>
        </pc:sldMkLst>
        <pc:spChg chg="mod">
          <ac:chgData name="Akash Levy" userId="0f662538-7453-45f3-952a-fc9f1a7c515e" providerId="ADAL" clId="{615F8C4F-5DDB-C146-AD2D-80AE6169014A}" dt="2020-07-30T00:13:03.762" v="3564" actId="20577"/>
          <ac:spMkLst>
            <pc:docMk/>
            <pc:sldMk cId="1171520936" sldId="278"/>
            <ac:spMk id="2" creationId="{C89264A8-8CBB-0146-911B-64503BC21F06}"/>
          </ac:spMkLst>
        </pc:spChg>
      </pc:sldChg>
      <pc:sldChg chg="addSp delSp modSp add mod setBg delDesignElem">
        <pc:chgData name="Akash Levy" userId="0f662538-7453-45f3-952a-fc9f1a7c515e" providerId="ADAL" clId="{615F8C4F-5DDB-C146-AD2D-80AE6169014A}" dt="2020-07-31T03:08:40.909" v="4383" actId="20577"/>
        <pc:sldMkLst>
          <pc:docMk/>
          <pc:sldMk cId="3706440179" sldId="278"/>
        </pc:sldMkLst>
        <pc:spChg chg="mod">
          <ac:chgData name="Akash Levy" userId="0f662538-7453-45f3-952a-fc9f1a7c515e" providerId="ADAL" clId="{615F8C4F-5DDB-C146-AD2D-80AE6169014A}" dt="2020-07-30T00:24:15.392" v="3767" actId="26606"/>
          <ac:spMkLst>
            <pc:docMk/>
            <pc:sldMk cId="3706440179" sldId="278"/>
            <ac:spMk id="2" creationId="{FC47B41E-90B5-D14B-82FA-CC03960D78D5}"/>
          </ac:spMkLst>
        </pc:spChg>
        <pc:spChg chg="add del mod">
          <ac:chgData name="Akash Levy" userId="0f662538-7453-45f3-952a-fc9f1a7c515e" providerId="ADAL" clId="{615F8C4F-5DDB-C146-AD2D-80AE6169014A}" dt="2020-07-30T00:15:26.103" v="3646" actId="47"/>
          <ac:spMkLst>
            <pc:docMk/>
            <pc:sldMk cId="3706440179" sldId="278"/>
            <ac:spMk id="3" creationId="{7D7BFA4A-1D1B-F441-9E92-47BCC56548F8}"/>
          </ac:spMkLst>
        </pc:spChg>
        <pc:spChg chg="add del">
          <ac:chgData name="Akash Levy" userId="0f662538-7453-45f3-952a-fc9f1a7c515e" providerId="ADAL" clId="{615F8C4F-5DDB-C146-AD2D-80AE6169014A}" dt="2020-07-30T00:13:32.351" v="3577" actId="26606"/>
          <ac:spMkLst>
            <pc:docMk/>
            <pc:sldMk cId="3706440179" sldId="278"/>
            <ac:spMk id="21" creationId="{6753252F-4873-4F63-801D-CC719279A7D5}"/>
          </ac:spMkLst>
        </pc:spChg>
        <pc:spChg chg="add del">
          <ac:chgData name="Akash Levy" userId="0f662538-7453-45f3-952a-fc9f1a7c515e" providerId="ADAL" clId="{615F8C4F-5DDB-C146-AD2D-80AE6169014A}" dt="2020-07-30T00:13:32.351" v="3577" actId="26606"/>
          <ac:spMkLst>
            <pc:docMk/>
            <pc:sldMk cId="3706440179" sldId="278"/>
            <ac:spMk id="23" creationId="{047C8CCB-F95D-4249-92DD-651249D3535A}"/>
          </ac:spMkLst>
        </pc:spChg>
        <pc:spChg chg="del">
          <ac:chgData name="Akash Levy" userId="0f662538-7453-45f3-952a-fc9f1a7c515e" providerId="ADAL" clId="{615F8C4F-5DDB-C146-AD2D-80AE6169014A}" dt="2020-07-30T00:13:27.712" v="3575"/>
          <ac:spMkLst>
            <pc:docMk/>
            <pc:sldMk cId="3706440179" sldId="278"/>
            <ac:spMk id="25" creationId="{6753252F-4873-4F63-801D-CC719279A7D5}"/>
          </ac:spMkLst>
        </pc:spChg>
        <pc:spChg chg="del">
          <ac:chgData name="Akash Levy" userId="0f662538-7453-45f3-952a-fc9f1a7c515e" providerId="ADAL" clId="{615F8C4F-5DDB-C146-AD2D-80AE6169014A}" dt="2020-07-30T00:13:27.712" v="3575"/>
          <ac:spMkLst>
            <pc:docMk/>
            <pc:sldMk cId="3706440179" sldId="278"/>
            <ac:spMk id="26" creationId="{047C8CCB-F95D-4249-92DD-651249D3535A}"/>
          </ac:spMkLst>
        </pc:spChg>
        <pc:spChg chg="add del">
          <ac:chgData name="Akash Levy" userId="0f662538-7453-45f3-952a-fc9f1a7c515e" providerId="ADAL" clId="{615F8C4F-5DDB-C146-AD2D-80AE6169014A}" dt="2020-07-30T00:14:03.539" v="3618" actId="26606"/>
          <ac:spMkLst>
            <pc:docMk/>
            <pc:sldMk cId="3706440179" sldId="278"/>
            <ac:spMk id="27" creationId="{6753252F-4873-4F63-801D-CC719279A7D5}"/>
          </ac:spMkLst>
        </pc:spChg>
        <pc:spChg chg="add del">
          <ac:chgData name="Akash Levy" userId="0f662538-7453-45f3-952a-fc9f1a7c515e" providerId="ADAL" clId="{615F8C4F-5DDB-C146-AD2D-80AE6169014A}" dt="2020-07-30T00:14:03.539" v="3618" actId="26606"/>
          <ac:spMkLst>
            <pc:docMk/>
            <pc:sldMk cId="3706440179" sldId="278"/>
            <ac:spMk id="28" creationId="{047C8CCB-F95D-4249-92DD-651249D3535A}"/>
          </ac:spMkLst>
        </pc:spChg>
        <pc:spChg chg="add del">
          <ac:chgData name="Akash Levy" userId="0f662538-7453-45f3-952a-fc9f1a7c515e" providerId="ADAL" clId="{615F8C4F-5DDB-C146-AD2D-80AE6169014A}" dt="2020-07-30T00:16:37.805" v="3694" actId="26606"/>
          <ac:spMkLst>
            <pc:docMk/>
            <pc:sldMk cId="3706440179" sldId="278"/>
            <ac:spMk id="33" creationId="{6753252F-4873-4F63-801D-CC719279A7D5}"/>
          </ac:spMkLst>
        </pc:spChg>
        <pc:spChg chg="add del">
          <ac:chgData name="Akash Levy" userId="0f662538-7453-45f3-952a-fc9f1a7c515e" providerId="ADAL" clId="{615F8C4F-5DDB-C146-AD2D-80AE6169014A}" dt="2020-07-30T00:16:37.805" v="3694" actId="26606"/>
          <ac:spMkLst>
            <pc:docMk/>
            <pc:sldMk cId="3706440179" sldId="278"/>
            <ac:spMk id="35" creationId="{047C8CCB-F95D-4249-92DD-651249D3535A}"/>
          </ac:spMkLst>
        </pc:spChg>
        <pc:spChg chg="add del">
          <ac:chgData name="Akash Levy" userId="0f662538-7453-45f3-952a-fc9f1a7c515e" providerId="ADAL" clId="{615F8C4F-5DDB-C146-AD2D-80AE6169014A}" dt="2020-07-30T00:16:37.682" v="3693" actId="26606"/>
          <ac:spMkLst>
            <pc:docMk/>
            <pc:sldMk cId="3706440179" sldId="278"/>
            <ac:spMk id="37" creationId="{6753252F-4873-4F63-801D-CC719279A7D5}"/>
          </ac:spMkLst>
        </pc:spChg>
        <pc:spChg chg="add del">
          <ac:chgData name="Akash Levy" userId="0f662538-7453-45f3-952a-fc9f1a7c515e" providerId="ADAL" clId="{615F8C4F-5DDB-C146-AD2D-80AE6169014A}" dt="2020-07-30T00:16:37.682" v="3693" actId="26606"/>
          <ac:spMkLst>
            <pc:docMk/>
            <pc:sldMk cId="3706440179" sldId="278"/>
            <ac:spMk id="38" creationId="{047C8CCB-F95D-4249-92DD-651249D3535A}"/>
          </ac:spMkLst>
        </pc:spChg>
        <pc:spChg chg="add del">
          <ac:chgData name="Akash Levy" userId="0f662538-7453-45f3-952a-fc9f1a7c515e" providerId="ADAL" clId="{615F8C4F-5DDB-C146-AD2D-80AE6169014A}" dt="2020-07-30T00:16:33.843" v="3691" actId="26606"/>
          <ac:spMkLst>
            <pc:docMk/>
            <pc:sldMk cId="3706440179" sldId="278"/>
            <ac:spMk id="40" creationId="{6753252F-4873-4F63-801D-CC719279A7D5}"/>
          </ac:spMkLst>
        </pc:spChg>
        <pc:spChg chg="add del">
          <ac:chgData name="Akash Levy" userId="0f662538-7453-45f3-952a-fc9f1a7c515e" providerId="ADAL" clId="{615F8C4F-5DDB-C146-AD2D-80AE6169014A}" dt="2020-07-30T00:16:33.843" v="3691" actId="26606"/>
          <ac:spMkLst>
            <pc:docMk/>
            <pc:sldMk cId="3706440179" sldId="278"/>
            <ac:spMk id="42" creationId="{047C8CCB-F95D-4249-92DD-651249D3535A}"/>
          </ac:spMkLst>
        </pc:spChg>
        <pc:spChg chg="add del">
          <ac:chgData name="Akash Levy" userId="0f662538-7453-45f3-952a-fc9f1a7c515e" providerId="ADAL" clId="{615F8C4F-5DDB-C146-AD2D-80AE6169014A}" dt="2020-07-30T00:24:15.392" v="3767" actId="26606"/>
          <ac:spMkLst>
            <pc:docMk/>
            <pc:sldMk cId="3706440179" sldId="278"/>
            <ac:spMk id="43" creationId="{7F57BEA8-497D-4AA8-8A18-BDCD696B25FE}"/>
          </ac:spMkLst>
        </pc:spChg>
        <pc:spChg chg="add">
          <ac:chgData name="Akash Levy" userId="0f662538-7453-45f3-952a-fc9f1a7c515e" providerId="ADAL" clId="{615F8C4F-5DDB-C146-AD2D-80AE6169014A}" dt="2020-07-30T00:24:15.392" v="3767" actId="26606"/>
          <ac:spMkLst>
            <pc:docMk/>
            <pc:sldMk cId="3706440179" sldId="278"/>
            <ac:spMk id="51" creationId="{6753252F-4873-4F63-801D-CC719279A7D5}"/>
          </ac:spMkLst>
        </pc:spChg>
        <pc:spChg chg="add">
          <ac:chgData name="Akash Levy" userId="0f662538-7453-45f3-952a-fc9f1a7c515e" providerId="ADAL" clId="{615F8C4F-5DDB-C146-AD2D-80AE6169014A}" dt="2020-07-30T00:24:15.392" v="3767" actId="26606"/>
          <ac:spMkLst>
            <pc:docMk/>
            <pc:sldMk cId="3706440179" sldId="278"/>
            <ac:spMk id="53" creationId="{047C8CCB-F95D-4249-92DD-651249D3535A}"/>
          </ac:spMkLst>
        </pc:spChg>
        <pc:graphicFrameChg chg="add del mod">
          <ac:chgData name="Akash Levy" userId="0f662538-7453-45f3-952a-fc9f1a7c515e" providerId="ADAL" clId="{615F8C4F-5DDB-C146-AD2D-80AE6169014A}" dt="2020-07-30T00:15:28.968" v="3648"/>
          <ac:graphicFrameMkLst>
            <pc:docMk/>
            <pc:sldMk cId="3706440179" sldId="278"/>
            <ac:graphicFrameMk id="4" creationId="{8010FF18-2FF7-5049-96D7-E28FB97ADEA5}"/>
          </ac:graphicFrameMkLst>
        </pc:graphicFrameChg>
        <pc:graphicFrameChg chg="add del mod modGraphic">
          <ac:chgData name="Akash Levy" userId="0f662538-7453-45f3-952a-fc9f1a7c515e" providerId="ADAL" clId="{615F8C4F-5DDB-C146-AD2D-80AE6169014A}" dt="2020-07-30T00:24:12.165" v="3766" actId="478"/>
          <ac:graphicFrameMkLst>
            <pc:docMk/>
            <pc:sldMk cId="3706440179" sldId="278"/>
            <ac:graphicFrameMk id="5" creationId="{9DDB67DE-7E99-C746-83F7-F14AF1140F48}"/>
          </ac:graphicFrameMkLst>
        </pc:graphicFrameChg>
        <pc:graphicFrameChg chg="add del mod modGraphic">
          <ac:chgData name="Akash Levy" userId="0f662538-7453-45f3-952a-fc9f1a7c515e" providerId="ADAL" clId="{615F8C4F-5DDB-C146-AD2D-80AE6169014A}" dt="2020-07-30T17:14:04.503" v="4137" actId="478"/>
          <ac:graphicFrameMkLst>
            <pc:docMk/>
            <pc:sldMk cId="3706440179" sldId="278"/>
            <ac:graphicFrameMk id="6" creationId="{17A198E8-787D-CB4E-B97D-8A948B28DD7F}"/>
          </ac:graphicFrameMkLst>
        </pc:graphicFrameChg>
        <pc:graphicFrameChg chg="add del mod">
          <ac:chgData name="Akash Levy" userId="0f662538-7453-45f3-952a-fc9f1a7c515e" providerId="ADAL" clId="{615F8C4F-5DDB-C146-AD2D-80AE6169014A}" dt="2020-07-30T00:16:23.835" v="3689" actId="21"/>
          <ac:graphicFrameMkLst>
            <pc:docMk/>
            <pc:sldMk cId="3706440179" sldId="278"/>
            <ac:graphicFrameMk id="14" creationId="{55AB958E-5576-F445-A3A1-F19E79AAB93C}"/>
          </ac:graphicFrameMkLst>
        </pc:graphicFrameChg>
        <pc:graphicFrameChg chg="mod ord modGraphic">
          <ac:chgData name="Akash Levy" userId="0f662538-7453-45f3-952a-fc9f1a7c515e" providerId="ADAL" clId="{615F8C4F-5DDB-C146-AD2D-80AE6169014A}" dt="2020-07-31T03:08:40.909" v="4383" actId="20577"/>
          <ac:graphicFrameMkLst>
            <pc:docMk/>
            <pc:sldMk cId="3706440179" sldId="278"/>
            <ac:graphicFrameMk id="16" creationId="{6DFCCF45-5481-BF4A-8082-752758907726}"/>
          </ac:graphicFrameMkLst>
        </pc:graphicFrameChg>
        <pc:graphicFrameChg chg="add del mod">
          <ac:chgData name="Akash Levy" userId="0f662538-7453-45f3-952a-fc9f1a7c515e" providerId="ADAL" clId="{615F8C4F-5DDB-C146-AD2D-80AE6169014A}" dt="2020-07-30T00:17:29.767" v="3735" actId="478"/>
          <ac:graphicFrameMkLst>
            <pc:docMk/>
            <pc:sldMk cId="3706440179" sldId="278"/>
            <ac:graphicFrameMk id="24" creationId="{B7B43F6B-1E69-9B4C-96DD-B4DD79973B9F}"/>
          </ac:graphicFrameMkLst>
        </pc:graphicFrameChg>
        <pc:cxnChg chg="add del">
          <ac:chgData name="Akash Levy" userId="0f662538-7453-45f3-952a-fc9f1a7c515e" providerId="ADAL" clId="{615F8C4F-5DDB-C146-AD2D-80AE6169014A}" dt="2020-07-30T00:24:15.392" v="3767" actId="26606"/>
          <ac:cxnSpMkLst>
            <pc:docMk/>
            <pc:sldMk cId="3706440179" sldId="278"/>
            <ac:cxnSpMk id="41" creationId="{D2E961F1-4A28-4A5F-BBD4-6E400E5E6C75}"/>
          </ac:cxnSpMkLst>
        </pc:cxnChg>
        <pc:cxnChg chg="add del">
          <ac:chgData name="Akash Levy" userId="0f662538-7453-45f3-952a-fc9f1a7c515e" providerId="ADAL" clId="{615F8C4F-5DDB-C146-AD2D-80AE6169014A}" dt="2020-07-30T00:24:15.392" v="3767" actId="26606"/>
          <ac:cxnSpMkLst>
            <pc:docMk/>
            <pc:sldMk cId="3706440179" sldId="278"/>
            <ac:cxnSpMk id="44" creationId="{A82415D3-DDE5-4D63-8CB3-23A5EC581B27}"/>
          </ac:cxnSpMkLst>
        </pc:cxnChg>
        <pc:cxnChg chg="add del">
          <ac:chgData name="Akash Levy" userId="0f662538-7453-45f3-952a-fc9f1a7c515e" providerId="ADAL" clId="{615F8C4F-5DDB-C146-AD2D-80AE6169014A}" dt="2020-07-30T00:24:15.392" v="3767" actId="26606"/>
          <ac:cxnSpMkLst>
            <pc:docMk/>
            <pc:sldMk cId="3706440179" sldId="278"/>
            <ac:cxnSpMk id="46" creationId="{AD7193FB-6AE6-4B3B-8F89-56B55DD63B4D}"/>
          </ac:cxnSpMkLst>
        </pc:cxnChg>
      </pc:sldChg>
      <pc:sldChg chg="addSp delSp add del setBg delDesignElem">
        <pc:chgData name="Akash Levy" userId="0f662538-7453-45f3-952a-fc9f1a7c515e" providerId="ADAL" clId="{615F8C4F-5DDB-C146-AD2D-80AE6169014A}" dt="2020-07-30T00:13:24.632" v="3573"/>
        <pc:sldMkLst>
          <pc:docMk/>
          <pc:sldMk cId="3752082820" sldId="278"/>
        </pc:sldMkLst>
        <pc:spChg chg="add del">
          <ac:chgData name="Akash Levy" userId="0f662538-7453-45f3-952a-fc9f1a7c515e" providerId="ADAL" clId="{615F8C4F-5DDB-C146-AD2D-80AE6169014A}" dt="2020-07-30T00:13:24.632" v="3573"/>
          <ac:spMkLst>
            <pc:docMk/>
            <pc:sldMk cId="3752082820" sldId="278"/>
            <ac:spMk id="25" creationId="{6753252F-4873-4F63-801D-CC719279A7D5}"/>
          </ac:spMkLst>
        </pc:spChg>
        <pc:spChg chg="add del">
          <ac:chgData name="Akash Levy" userId="0f662538-7453-45f3-952a-fc9f1a7c515e" providerId="ADAL" clId="{615F8C4F-5DDB-C146-AD2D-80AE6169014A}" dt="2020-07-30T00:13:24.632" v="3573"/>
          <ac:spMkLst>
            <pc:docMk/>
            <pc:sldMk cId="3752082820" sldId="278"/>
            <ac:spMk id="26" creationId="{047C8CCB-F95D-4249-92DD-651249D3535A}"/>
          </ac:spMkLst>
        </pc:spChg>
      </pc:sldChg>
      <pc:sldChg chg="addSp delSp add del setBg delDesignElem">
        <pc:chgData name="Akash Levy" userId="0f662538-7453-45f3-952a-fc9f1a7c515e" providerId="ADAL" clId="{615F8C4F-5DDB-C146-AD2D-80AE6169014A}" dt="2020-07-30T00:13:12.648" v="3569"/>
        <pc:sldMkLst>
          <pc:docMk/>
          <pc:sldMk cId="1280781954" sldId="279"/>
        </pc:sldMkLst>
        <pc:spChg chg="add del">
          <ac:chgData name="Akash Levy" userId="0f662538-7453-45f3-952a-fc9f1a7c515e" providerId="ADAL" clId="{615F8C4F-5DDB-C146-AD2D-80AE6169014A}" dt="2020-07-30T00:13:12.648" v="3569"/>
          <ac:spMkLst>
            <pc:docMk/>
            <pc:sldMk cId="1280781954" sldId="279"/>
            <ac:spMk id="25" creationId="{6753252F-4873-4F63-801D-CC719279A7D5}"/>
          </ac:spMkLst>
        </pc:spChg>
        <pc:spChg chg="add del">
          <ac:chgData name="Akash Levy" userId="0f662538-7453-45f3-952a-fc9f1a7c515e" providerId="ADAL" clId="{615F8C4F-5DDB-C146-AD2D-80AE6169014A}" dt="2020-07-30T00:13:12.648" v="3569"/>
          <ac:spMkLst>
            <pc:docMk/>
            <pc:sldMk cId="1280781954" sldId="279"/>
            <ac:spMk id="26" creationId="{047C8CCB-F95D-4249-92DD-651249D3535A}"/>
          </ac:spMkLst>
        </pc:spChg>
      </pc:sldChg>
      <pc:sldChg chg="addSp delSp modSp add mod ord modShow">
        <pc:chgData name="Akash Levy" userId="0f662538-7453-45f3-952a-fc9f1a7c515e" providerId="ADAL" clId="{615F8C4F-5DDB-C146-AD2D-80AE6169014A}" dt="2020-07-31T00:24:56.846" v="4321" actId="14826"/>
        <pc:sldMkLst>
          <pc:docMk/>
          <pc:sldMk cId="3800919461" sldId="279"/>
        </pc:sldMkLst>
        <pc:spChg chg="mod">
          <ac:chgData name="Akash Levy" userId="0f662538-7453-45f3-952a-fc9f1a7c515e" providerId="ADAL" clId="{615F8C4F-5DDB-C146-AD2D-80AE6169014A}" dt="2020-07-30T00:43:45.198" v="3843" actId="20577"/>
          <ac:spMkLst>
            <pc:docMk/>
            <pc:sldMk cId="3800919461" sldId="279"/>
            <ac:spMk id="2" creationId="{D8115B46-FE7B-1044-8D50-F98F59B9AE32}"/>
          </ac:spMkLst>
        </pc:spChg>
        <pc:spChg chg="add del">
          <ac:chgData name="Akash Levy" userId="0f662538-7453-45f3-952a-fc9f1a7c515e" providerId="ADAL" clId="{615F8C4F-5DDB-C146-AD2D-80AE6169014A}" dt="2020-07-30T10:06:32.332" v="4009" actId="931"/>
          <ac:spMkLst>
            <pc:docMk/>
            <pc:sldMk cId="3800919461" sldId="279"/>
            <ac:spMk id="3" creationId="{D5AE8E89-80A2-9C43-BD94-2C4E74255414}"/>
          </ac:spMkLst>
        </pc:spChg>
        <pc:spChg chg="add mod">
          <ac:chgData name="Akash Levy" userId="0f662538-7453-45f3-952a-fc9f1a7c515e" providerId="ADAL" clId="{615F8C4F-5DDB-C146-AD2D-80AE6169014A}" dt="2020-07-30T10:06:48.601" v="4016" actId="2711"/>
          <ac:spMkLst>
            <pc:docMk/>
            <pc:sldMk cId="3800919461" sldId="279"/>
            <ac:spMk id="8" creationId="{CAB8FFD3-3EDF-4141-9919-0166E151A56C}"/>
          </ac:spMkLst>
        </pc:spChg>
        <pc:spChg chg="add mod">
          <ac:chgData name="Akash Levy" userId="0f662538-7453-45f3-952a-fc9f1a7c515e" providerId="ADAL" clId="{615F8C4F-5DDB-C146-AD2D-80AE6169014A}" dt="2020-07-30T10:07:02.930" v="4020" actId="1076"/>
          <ac:spMkLst>
            <pc:docMk/>
            <pc:sldMk cId="3800919461" sldId="279"/>
            <ac:spMk id="9" creationId="{5B8517E0-93D7-4A49-A059-F611917D5EBD}"/>
          </ac:spMkLst>
        </pc:spChg>
        <pc:picChg chg="add del mod">
          <ac:chgData name="Akash Levy" userId="0f662538-7453-45f3-952a-fc9f1a7c515e" providerId="ADAL" clId="{615F8C4F-5DDB-C146-AD2D-80AE6169014A}" dt="2020-07-30T10:04:44.109" v="4008" actId="931"/>
          <ac:picMkLst>
            <pc:docMk/>
            <pc:sldMk cId="3800919461" sldId="279"/>
            <ac:picMk id="5" creationId="{B04770D8-14FD-2345-AD21-527F5E4953B9}"/>
          </ac:picMkLst>
        </pc:picChg>
        <pc:picChg chg="add mod">
          <ac:chgData name="Akash Levy" userId="0f662538-7453-45f3-952a-fc9f1a7c515e" providerId="ADAL" clId="{615F8C4F-5DDB-C146-AD2D-80AE6169014A}" dt="2020-07-31T00:24:56.846" v="4321" actId="14826"/>
          <ac:picMkLst>
            <pc:docMk/>
            <pc:sldMk cId="3800919461" sldId="279"/>
            <ac:picMk id="7" creationId="{6F02FD58-41DD-2448-BECF-A980D8B6D080}"/>
          </ac:picMkLst>
        </pc:picChg>
      </pc:sldChg>
      <pc:sldChg chg="addSp delSp modSp add del mod setBg modClrScheme delDesignElem chgLayout">
        <pc:chgData name="Akash Levy" userId="0f662538-7453-45f3-952a-fc9f1a7c515e" providerId="ADAL" clId="{615F8C4F-5DDB-C146-AD2D-80AE6169014A}" dt="2020-07-30T10:11:35.170" v="4099" actId="2696"/>
        <pc:sldMkLst>
          <pc:docMk/>
          <pc:sldMk cId="3796405377" sldId="280"/>
        </pc:sldMkLst>
        <pc:spChg chg="mod ord">
          <ac:chgData name="Akash Levy" userId="0f662538-7453-45f3-952a-fc9f1a7c515e" providerId="ADAL" clId="{615F8C4F-5DDB-C146-AD2D-80AE6169014A}" dt="2020-07-30T10:10:50.583" v="4051" actId="700"/>
          <ac:spMkLst>
            <pc:docMk/>
            <pc:sldMk cId="3796405377" sldId="280"/>
            <ac:spMk id="2" creationId="{D8115B46-FE7B-1044-8D50-F98F59B9AE32}"/>
          </ac:spMkLst>
        </pc:spChg>
        <pc:spChg chg="add del mod">
          <ac:chgData name="Akash Levy" userId="0f662538-7453-45f3-952a-fc9f1a7c515e" providerId="ADAL" clId="{615F8C4F-5DDB-C146-AD2D-80AE6169014A}" dt="2020-07-30T10:08:02.418" v="4026" actId="931"/>
          <ac:spMkLst>
            <pc:docMk/>
            <pc:sldMk cId="3796405377" sldId="280"/>
            <ac:spMk id="4" creationId="{8F40F493-199D-0B4D-8A81-AFFFC1E5C670}"/>
          </ac:spMkLst>
        </pc:spChg>
        <pc:spChg chg="del">
          <ac:chgData name="Akash Levy" userId="0f662538-7453-45f3-952a-fc9f1a7c515e" providerId="ADAL" clId="{615F8C4F-5DDB-C146-AD2D-80AE6169014A}" dt="2020-07-30T10:07:56.895" v="4025" actId="478"/>
          <ac:spMkLst>
            <pc:docMk/>
            <pc:sldMk cId="3796405377" sldId="280"/>
            <ac:spMk id="8" creationId="{CAB8FFD3-3EDF-4141-9919-0166E151A56C}"/>
          </ac:spMkLst>
        </pc:spChg>
        <pc:spChg chg="del">
          <ac:chgData name="Akash Levy" userId="0f662538-7453-45f3-952a-fc9f1a7c515e" providerId="ADAL" clId="{615F8C4F-5DDB-C146-AD2D-80AE6169014A}" dt="2020-07-30T10:07:56.895" v="4025" actId="478"/>
          <ac:spMkLst>
            <pc:docMk/>
            <pc:sldMk cId="3796405377" sldId="280"/>
            <ac:spMk id="9" creationId="{5B8517E0-93D7-4A49-A059-F611917D5EBD}"/>
          </ac:spMkLst>
        </pc:spChg>
        <pc:spChg chg="add del mod">
          <ac:chgData name="Akash Levy" userId="0f662538-7453-45f3-952a-fc9f1a7c515e" providerId="ADAL" clId="{615F8C4F-5DDB-C146-AD2D-80AE6169014A}" dt="2020-07-30T10:08:41.016" v="4028"/>
          <ac:spMkLst>
            <pc:docMk/>
            <pc:sldMk cId="3796405377" sldId="280"/>
            <ac:spMk id="10" creationId="{92278D58-BAF9-FA43-BB8A-0AF03514D08E}"/>
          </ac:spMkLst>
        </pc:spChg>
        <pc:spChg chg="add del mod">
          <ac:chgData name="Akash Levy" userId="0f662538-7453-45f3-952a-fc9f1a7c515e" providerId="ADAL" clId="{615F8C4F-5DDB-C146-AD2D-80AE6169014A}" dt="2020-07-30T10:08:41.016" v="4028"/>
          <ac:spMkLst>
            <pc:docMk/>
            <pc:sldMk cId="3796405377" sldId="280"/>
            <ac:spMk id="11" creationId="{4D22A445-025F-0444-9B53-F6B5A368409B}"/>
          </ac:spMkLst>
        </pc:spChg>
        <pc:spChg chg="add del">
          <ac:chgData name="Akash Levy" userId="0f662538-7453-45f3-952a-fc9f1a7c515e" providerId="ADAL" clId="{615F8C4F-5DDB-C146-AD2D-80AE6169014A}" dt="2020-07-30T10:08:55.051" v="4030" actId="478"/>
          <ac:spMkLst>
            <pc:docMk/>
            <pc:sldMk cId="3796405377" sldId="280"/>
            <ac:spMk id="12" creationId="{94EDD738-A6AB-4DEC-894F-655AF073ED01}"/>
          </ac:spMkLst>
        </pc:spChg>
        <pc:spChg chg="add del">
          <ac:chgData name="Akash Levy" userId="0f662538-7453-45f3-952a-fc9f1a7c515e" providerId="ADAL" clId="{615F8C4F-5DDB-C146-AD2D-80AE6169014A}" dt="2020-07-30T10:09:28.137" v="4035" actId="26606"/>
          <ac:spMkLst>
            <pc:docMk/>
            <pc:sldMk cId="3796405377" sldId="280"/>
            <ac:spMk id="13" creationId="{D93394DA-E684-47C2-9020-13225823F40A}"/>
          </ac:spMkLst>
        </pc:spChg>
        <pc:spChg chg="add del mod">
          <ac:chgData name="Akash Levy" userId="0f662538-7453-45f3-952a-fc9f1a7c515e" providerId="ADAL" clId="{615F8C4F-5DDB-C146-AD2D-80AE6169014A}" dt="2020-07-30T10:10:18.028" v="4044"/>
          <ac:spMkLst>
            <pc:docMk/>
            <pc:sldMk cId="3796405377" sldId="280"/>
            <ac:spMk id="14" creationId="{4627B503-530F-BA47-B627-B78687B68211}"/>
          </ac:spMkLst>
        </pc:spChg>
        <pc:spChg chg="add del mod">
          <ac:chgData name="Akash Levy" userId="0f662538-7453-45f3-952a-fc9f1a7c515e" providerId="ADAL" clId="{615F8C4F-5DDB-C146-AD2D-80AE6169014A}" dt="2020-07-30T10:10:21.675" v="4045" actId="478"/>
          <ac:spMkLst>
            <pc:docMk/>
            <pc:sldMk cId="3796405377" sldId="280"/>
            <ac:spMk id="15" creationId="{41B3D1D7-CE36-6941-828A-2917431B057A}"/>
          </ac:spMkLst>
        </pc:spChg>
        <pc:spChg chg="add del mod ord">
          <ac:chgData name="Akash Levy" userId="0f662538-7453-45f3-952a-fc9f1a7c515e" providerId="ADAL" clId="{615F8C4F-5DDB-C146-AD2D-80AE6169014A}" dt="2020-07-30T10:10:31.799" v="4048" actId="931"/>
          <ac:spMkLst>
            <pc:docMk/>
            <pc:sldMk cId="3796405377" sldId="280"/>
            <ac:spMk id="16" creationId="{41718E39-CCFD-F846-9BE2-66E5CA9CAD5A}"/>
          </ac:spMkLst>
        </pc:spChg>
        <pc:spChg chg="add del">
          <ac:chgData name="Akash Levy" userId="0f662538-7453-45f3-952a-fc9f1a7c515e" providerId="ADAL" clId="{615F8C4F-5DDB-C146-AD2D-80AE6169014A}" dt="2020-07-30T10:09:12.325" v="4032" actId="26606"/>
          <ac:spMkLst>
            <pc:docMk/>
            <pc:sldMk cId="3796405377" sldId="280"/>
            <ac:spMk id="18" creationId="{9D3A9E89-033E-4C4A-8C41-416DABFFD307}"/>
          </ac:spMkLst>
        </pc:spChg>
        <pc:spChg chg="add del">
          <ac:chgData name="Akash Levy" userId="0f662538-7453-45f3-952a-fc9f1a7c515e" providerId="ADAL" clId="{615F8C4F-5DDB-C146-AD2D-80AE6169014A}" dt="2020-07-30T10:09:12.325" v="4032" actId="26606"/>
          <ac:spMkLst>
            <pc:docMk/>
            <pc:sldMk cId="3796405377" sldId="280"/>
            <ac:spMk id="20" creationId="{86293361-111E-427D-8E5B-256944AC8395}"/>
          </ac:spMkLst>
        </pc:spChg>
        <pc:spChg chg="add mod ord">
          <ac:chgData name="Akash Levy" userId="0f662538-7453-45f3-952a-fc9f1a7c515e" providerId="ADAL" clId="{615F8C4F-5DDB-C146-AD2D-80AE6169014A}" dt="2020-07-30T10:10:50.583" v="4051" actId="700"/>
          <ac:spMkLst>
            <pc:docMk/>
            <pc:sldMk cId="3796405377" sldId="280"/>
            <ac:spMk id="21" creationId="{A5CC430E-593D-2B48-BAFF-F46E062E4DEA}"/>
          </ac:spMkLst>
        </pc:spChg>
        <pc:spChg chg="add del">
          <ac:chgData name="Akash Levy" userId="0f662538-7453-45f3-952a-fc9f1a7c515e" providerId="ADAL" clId="{615F8C4F-5DDB-C146-AD2D-80AE6169014A}" dt="2020-07-30T10:09:12.325" v="4032" actId="26606"/>
          <ac:spMkLst>
            <pc:docMk/>
            <pc:sldMk cId="3796405377" sldId="280"/>
            <ac:spMk id="44" creationId="{78907291-9D6D-4740-81DB-441477BCA279}"/>
          </ac:spMkLst>
        </pc:spChg>
        <pc:spChg chg="add del">
          <ac:chgData name="Akash Levy" userId="0f662538-7453-45f3-952a-fc9f1a7c515e" providerId="ADAL" clId="{615F8C4F-5DDB-C146-AD2D-80AE6169014A}" dt="2020-07-30T10:09:28.126" v="4034" actId="26606"/>
          <ac:spMkLst>
            <pc:docMk/>
            <pc:sldMk cId="3796405377" sldId="280"/>
            <ac:spMk id="46" creationId="{CABF4529-0B82-460D-AB8E-28AA07058FB8}"/>
          </ac:spMkLst>
        </pc:spChg>
        <pc:spChg chg="add del">
          <ac:chgData name="Akash Levy" userId="0f662538-7453-45f3-952a-fc9f1a7c515e" providerId="ADAL" clId="{615F8C4F-5DDB-C146-AD2D-80AE6169014A}" dt="2020-07-30T10:09:28.126" v="4034" actId="26606"/>
          <ac:spMkLst>
            <pc:docMk/>
            <pc:sldMk cId="3796405377" sldId="280"/>
            <ac:spMk id="47" creationId="{99413ED5-9ED4-4772-BCE4-2BCAE6B12E35}"/>
          </ac:spMkLst>
        </pc:spChg>
        <pc:spChg chg="add del">
          <ac:chgData name="Akash Levy" userId="0f662538-7453-45f3-952a-fc9f1a7c515e" providerId="ADAL" clId="{615F8C4F-5DDB-C146-AD2D-80AE6169014A}" dt="2020-07-30T10:09:28.126" v="4034" actId="26606"/>
          <ac:spMkLst>
            <pc:docMk/>
            <pc:sldMk cId="3796405377" sldId="280"/>
            <ac:spMk id="48" creationId="{04357C93-F0CB-4A1C-8F77-4E9063789819}"/>
          </ac:spMkLst>
        </pc:spChg>
        <pc:spChg chg="add del">
          <ac:chgData name="Akash Levy" userId="0f662538-7453-45f3-952a-fc9f1a7c515e" providerId="ADAL" clId="{615F8C4F-5DDB-C146-AD2D-80AE6169014A}" dt="2020-07-30T10:09:28.126" v="4034" actId="26606"/>
          <ac:spMkLst>
            <pc:docMk/>
            <pc:sldMk cId="3796405377" sldId="280"/>
            <ac:spMk id="49" creationId="{6CF143E5-57C3-46A3-91A2-EDAA7A8E6A75}"/>
          </ac:spMkLst>
        </pc:spChg>
        <pc:spChg chg="add del">
          <ac:chgData name="Akash Levy" userId="0f662538-7453-45f3-952a-fc9f1a7c515e" providerId="ADAL" clId="{615F8C4F-5DDB-C146-AD2D-80AE6169014A}" dt="2020-07-30T10:09:49.724" v="4036" actId="26606"/>
          <ac:spMkLst>
            <pc:docMk/>
            <pc:sldMk cId="3796405377" sldId="280"/>
            <ac:spMk id="51" creationId="{94C3F6B3-69A5-4B7A-A963-2E854017761C}"/>
          </ac:spMkLst>
        </pc:spChg>
        <pc:spChg chg="add del">
          <ac:chgData name="Akash Levy" userId="0f662538-7453-45f3-952a-fc9f1a7c515e" providerId="ADAL" clId="{615F8C4F-5DDB-C146-AD2D-80AE6169014A}" dt="2020-07-30T10:10:18.028" v="4044"/>
          <ac:spMkLst>
            <pc:docMk/>
            <pc:sldMk cId="3796405377" sldId="280"/>
            <ac:spMk id="56" creationId="{5341D4B7-8A53-4C37-8E33-372EAB577639}"/>
          </ac:spMkLst>
        </pc:spChg>
        <pc:spChg chg="add del">
          <ac:chgData name="Akash Levy" userId="0f662538-7453-45f3-952a-fc9f1a7c515e" providerId="ADAL" clId="{615F8C4F-5DDB-C146-AD2D-80AE6169014A}" dt="2020-07-30T10:10:18.028" v="4044"/>
          <ac:spMkLst>
            <pc:docMk/>
            <pc:sldMk cId="3796405377" sldId="280"/>
            <ac:spMk id="58" creationId="{B630B15B-CFE8-4FE5-8F6E-666207C9457F}"/>
          </ac:spMkLst>
        </pc:spChg>
        <pc:spChg chg="add del">
          <ac:chgData name="Akash Levy" userId="0f662538-7453-45f3-952a-fc9f1a7c515e" providerId="ADAL" clId="{615F8C4F-5DDB-C146-AD2D-80AE6169014A}" dt="2020-07-30T10:10:18.028" v="4044"/>
          <ac:spMkLst>
            <pc:docMk/>
            <pc:sldMk cId="3796405377" sldId="280"/>
            <ac:spMk id="60" creationId="{2B51AAA3-DDFE-48DE-AF38-BE32846EC4E1}"/>
          </ac:spMkLst>
        </pc:spChg>
        <pc:grpChg chg="add del">
          <ac:chgData name="Akash Levy" userId="0f662538-7453-45f3-952a-fc9f1a7c515e" providerId="ADAL" clId="{615F8C4F-5DDB-C146-AD2D-80AE6169014A}" dt="2020-07-30T10:09:12.325" v="4032" actId="26606"/>
          <ac:grpSpMkLst>
            <pc:docMk/>
            <pc:sldMk cId="3796405377" sldId="280"/>
            <ac:grpSpMk id="22" creationId="{FCDE997A-E6D1-4881-88E5-269E5AC3DD1C}"/>
          </ac:grpSpMkLst>
        </pc:grpChg>
        <pc:picChg chg="add del mod ord">
          <ac:chgData name="Akash Levy" userId="0f662538-7453-45f3-952a-fc9f1a7c515e" providerId="ADAL" clId="{615F8C4F-5DDB-C146-AD2D-80AE6169014A}" dt="2020-07-30T10:10:23.196" v="4046" actId="478"/>
          <ac:picMkLst>
            <pc:docMk/>
            <pc:sldMk cId="3796405377" sldId="280"/>
            <ac:picMk id="6" creationId="{B4E52154-E628-1646-AF00-F3246F0C8721}"/>
          </ac:picMkLst>
        </pc:picChg>
        <pc:picChg chg="del">
          <ac:chgData name="Akash Levy" userId="0f662538-7453-45f3-952a-fc9f1a7c515e" providerId="ADAL" clId="{615F8C4F-5DDB-C146-AD2D-80AE6169014A}" dt="2020-07-30T10:07:56.895" v="4025" actId="478"/>
          <ac:picMkLst>
            <pc:docMk/>
            <pc:sldMk cId="3796405377" sldId="280"/>
            <ac:picMk id="7" creationId="{6F02FD58-41DD-2448-BECF-A980D8B6D080}"/>
          </ac:picMkLst>
        </pc:picChg>
        <pc:picChg chg="add mod ord">
          <ac:chgData name="Akash Levy" userId="0f662538-7453-45f3-952a-fc9f1a7c515e" providerId="ADAL" clId="{615F8C4F-5DDB-C146-AD2D-80AE6169014A}" dt="2020-07-30T10:10:50.583" v="4051" actId="700"/>
          <ac:picMkLst>
            <pc:docMk/>
            <pc:sldMk cId="3796405377" sldId="280"/>
            <ac:picMk id="19" creationId="{E3C85C6E-1D55-074A-A9C0-576D11F4BDC5}"/>
          </ac:picMkLst>
        </pc:picChg>
      </pc:sldChg>
      <pc:sldChg chg="addSp delSp modSp add mod setBg delDesignElem">
        <pc:chgData name="Akash Levy" userId="0f662538-7453-45f3-952a-fc9f1a7c515e" providerId="ADAL" clId="{615F8C4F-5DDB-C146-AD2D-80AE6169014A}" dt="2020-07-31T03:05:30.416" v="4347" actId="14826"/>
        <pc:sldMkLst>
          <pc:docMk/>
          <pc:sldMk cId="128352765" sldId="281"/>
        </pc:sldMkLst>
        <pc:spChg chg="mod">
          <ac:chgData name="Akash Levy" userId="0f662538-7453-45f3-952a-fc9f1a7c515e" providerId="ADAL" clId="{615F8C4F-5DDB-C146-AD2D-80AE6169014A}" dt="2020-07-30T10:14:23.726" v="4120" actId="26606"/>
          <ac:spMkLst>
            <pc:docMk/>
            <pc:sldMk cId="128352765" sldId="281"/>
            <ac:spMk id="2" creationId="{BFE59AFC-F1AE-9C48-9EF1-5661A5D06323}"/>
          </ac:spMkLst>
        </pc:spChg>
        <pc:spChg chg="add del">
          <ac:chgData name="Akash Levy" userId="0f662538-7453-45f3-952a-fc9f1a7c515e" providerId="ADAL" clId="{615F8C4F-5DDB-C146-AD2D-80AE6169014A}" dt="2020-07-30T10:11:52.458" v="4101" actId="478"/>
          <ac:spMkLst>
            <pc:docMk/>
            <pc:sldMk cId="128352765" sldId="281"/>
            <ac:spMk id="9" creationId="{148A123D-AC4F-4204-86F6-7D3CE45AE69A}"/>
          </ac:spMkLst>
        </pc:spChg>
        <pc:spChg chg="add del">
          <ac:chgData name="Akash Levy" userId="0f662538-7453-45f3-952a-fc9f1a7c515e" providerId="ADAL" clId="{615F8C4F-5DDB-C146-AD2D-80AE6169014A}" dt="2020-07-30T10:11:55.735" v="4102" actId="26606"/>
          <ac:spMkLst>
            <pc:docMk/>
            <pc:sldMk cId="128352765" sldId="281"/>
            <ac:spMk id="12" creationId="{952B4610-38D5-4CB6-81BF-0A650217F550}"/>
          </ac:spMkLst>
        </pc:spChg>
        <pc:spChg chg="add del">
          <ac:chgData name="Akash Levy" userId="0f662538-7453-45f3-952a-fc9f1a7c515e" providerId="ADAL" clId="{615F8C4F-5DDB-C146-AD2D-80AE6169014A}" dt="2020-07-30T10:14:23.726" v="4120" actId="26606"/>
          <ac:spMkLst>
            <pc:docMk/>
            <pc:sldMk cId="128352765" sldId="281"/>
            <ac:spMk id="14" creationId="{1707FC24-6981-43D9-B525-C7832BA22463}"/>
          </ac:spMkLst>
        </pc:spChg>
        <pc:spChg chg="add del">
          <ac:chgData name="Akash Levy" userId="0f662538-7453-45f3-952a-fc9f1a7c515e" providerId="ADAL" clId="{615F8C4F-5DDB-C146-AD2D-80AE6169014A}" dt="2020-07-30T10:16:53.169" v="4125" actId="26606"/>
          <ac:spMkLst>
            <pc:docMk/>
            <pc:sldMk cId="128352765" sldId="281"/>
            <ac:spMk id="16" creationId="{6753252F-4873-4F63-801D-CC719279A7D5}"/>
          </ac:spMkLst>
        </pc:spChg>
        <pc:spChg chg="del">
          <ac:chgData name="Akash Levy" userId="0f662538-7453-45f3-952a-fc9f1a7c515e" providerId="ADAL" clId="{615F8C4F-5DDB-C146-AD2D-80AE6169014A}" dt="2020-07-30T10:11:10.231" v="4053"/>
          <ac:spMkLst>
            <pc:docMk/>
            <pc:sldMk cId="128352765" sldId="281"/>
            <ac:spMk id="17" creationId="{6753252F-4873-4F63-801D-CC719279A7D5}"/>
          </ac:spMkLst>
        </pc:spChg>
        <pc:spChg chg="del">
          <ac:chgData name="Akash Levy" userId="0f662538-7453-45f3-952a-fc9f1a7c515e" providerId="ADAL" clId="{615F8C4F-5DDB-C146-AD2D-80AE6169014A}" dt="2020-07-30T10:11:10.231" v="4053"/>
          <ac:spMkLst>
            <pc:docMk/>
            <pc:sldMk cId="128352765" sldId="281"/>
            <ac:spMk id="19" creationId="{047C8CCB-F95D-4249-92DD-651249D3535A}"/>
          </ac:spMkLst>
        </pc:spChg>
        <pc:spChg chg="add del">
          <ac:chgData name="Akash Levy" userId="0f662538-7453-45f3-952a-fc9f1a7c515e" providerId="ADAL" clId="{615F8C4F-5DDB-C146-AD2D-80AE6169014A}" dt="2020-07-30T10:16:53.169" v="4125" actId="26606"/>
          <ac:spMkLst>
            <pc:docMk/>
            <pc:sldMk cId="128352765" sldId="281"/>
            <ac:spMk id="21" creationId="{047C8CCB-F95D-4249-92DD-651249D3535A}"/>
          </ac:spMkLst>
        </pc:spChg>
        <pc:spChg chg="add">
          <ac:chgData name="Akash Levy" userId="0f662538-7453-45f3-952a-fc9f1a7c515e" providerId="ADAL" clId="{615F8C4F-5DDB-C146-AD2D-80AE6169014A}" dt="2020-07-30T10:16:53.169" v="4125" actId="26606"/>
          <ac:spMkLst>
            <pc:docMk/>
            <pc:sldMk cId="128352765" sldId="281"/>
            <ac:spMk id="26" creationId="{6753252F-4873-4F63-801D-CC719279A7D5}"/>
          </ac:spMkLst>
        </pc:spChg>
        <pc:spChg chg="add">
          <ac:chgData name="Akash Levy" userId="0f662538-7453-45f3-952a-fc9f1a7c515e" providerId="ADAL" clId="{615F8C4F-5DDB-C146-AD2D-80AE6169014A}" dt="2020-07-30T10:16:53.169" v="4125" actId="26606"/>
          <ac:spMkLst>
            <pc:docMk/>
            <pc:sldMk cId="128352765" sldId="281"/>
            <ac:spMk id="28" creationId="{047C8CCB-F95D-4249-92DD-651249D3535A}"/>
          </ac:spMkLst>
        </pc:spChg>
        <pc:picChg chg="mod">
          <ac:chgData name="Akash Levy" userId="0f662538-7453-45f3-952a-fc9f1a7c515e" providerId="ADAL" clId="{615F8C4F-5DDB-C146-AD2D-80AE6169014A}" dt="2020-07-31T03:05:30.416" v="4347" actId="14826"/>
          <ac:picMkLst>
            <pc:docMk/>
            <pc:sldMk cId="128352765" sldId="281"/>
            <ac:picMk id="5" creationId="{D000D309-AA32-AE4D-BF85-B8ACCC1D937E}"/>
          </ac:picMkLst>
        </pc:picChg>
      </pc:sldChg>
      <pc:sldChg chg="addSp delSp add del setBg delDesignElem">
        <pc:chgData name="Akash Levy" userId="0f662538-7453-45f3-952a-fc9f1a7c515e" providerId="ADAL" clId="{615F8C4F-5DDB-C146-AD2D-80AE6169014A}" dt="2020-07-30T10:10:06.209" v="4041"/>
        <pc:sldMkLst>
          <pc:docMk/>
          <pc:sldMk cId="1953921917" sldId="281"/>
        </pc:sldMkLst>
        <pc:spChg chg="add del">
          <ac:chgData name="Akash Levy" userId="0f662538-7453-45f3-952a-fc9f1a7c515e" providerId="ADAL" clId="{615F8C4F-5DDB-C146-AD2D-80AE6169014A}" dt="2020-07-30T10:10:06.209" v="4041"/>
          <ac:spMkLst>
            <pc:docMk/>
            <pc:sldMk cId="1953921917" sldId="281"/>
            <ac:spMk id="24" creationId="{6753252F-4873-4F63-801D-CC719279A7D5}"/>
          </ac:spMkLst>
        </pc:spChg>
        <pc:spChg chg="add del">
          <ac:chgData name="Akash Levy" userId="0f662538-7453-45f3-952a-fc9f1a7c515e" providerId="ADAL" clId="{615F8C4F-5DDB-C146-AD2D-80AE6169014A}" dt="2020-07-30T10:10:06.209" v="4041"/>
          <ac:spMkLst>
            <pc:docMk/>
            <pc:sldMk cId="1953921917" sldId="281"/>
            <ac:spMk id="25" creationId="{047C8CCB-F95D-4249-92DD-651249D3535A}"/>
          </ac:spMkLst>
        </pc:spChg>
      </pc:sldChg>
      <pc:sldChg chg="addSp delSp add del setBg delDesignElem">
        <pc:chgData name="Akash Levy" userId="0f662538-7453-45f3-952a-fc9f1a7c515e" providerId="ADAL" clId="{615F8C4F-5DDB-C146-AD2D-80AE6169014A}" dt="2020-07-30T10:13:25.201" v="4114"/>
        <pc:sldMkLst>
          <pc:docMk/>
          <pc:sldMk cId="749211125" sldId="282"/>
        </pc:sldMkLst>
        <pc:spChg chg="add del">
          <ac:chgData name="Akash Levy" userId="0f662538-7453-45f3-952a-fc9f1a7c515e" providerId="ADAL" clId="{615F8C4F-5DDB-C146-AD2D-80AE6169014A}" dt="2020-07-30T10:13:25.201" v="4114"/>
          <ac:spMkLst>
            <pc:docMk/>
            <pc:sldMk cId="749211125" sldId="282"/>
            <ac:spMk id="17" creationId="{6753252F-4873-4F63-801D-CC719279A7D5}"/>
          </ac:spMkLst>
        </pc:spChg>
        <pc:spChg chg="add del">
          <ac:chgData name="Akash Levy" userId="0f662538-7453-45f3-952a-fc9f1a7c515e" providerId="ADAL" clId="{615F8C4F-5DDB-C146-AD2D-80AE6169014A}" dt="2020-07-30T10:13:25.201" v="4114"/>
          <ac:spMkLst>
            <pc:docMk/>
            <pc:sldMk cId="749211125" sldId="282"/>
            <ac:spMk id="19" creationId="{047C8CCB-F95D-4249-92DD-651249D3535A}"/>
          </ac:spMkLst>
        </pc:spChg>
      </pc:sldChg>
      <pc:sldChg chg="add">
        <pc:chgData name="Akash Levy" userId="0f662538-7453-45f3-952a-fc9f1a7c515e" providerId="ADAL" clId="{615F8C4F-5DDB-C146-AD2D-80AE6169014A}" dt="2020-07-30T10:13:28.223" v="4115"/>
        <pc:sldMkLst>
          <pc:docMk/>
          <pc:sldMk cId="3193471383" sldId="282"/>
        </pc:sldMkLst>
      </pc:sldChg>
      <pc:sldChg chg="addSp delSp modSp add mod modShow">
        <pc:chgData name="Akash Levy" userId="0f662538-7453-45f3-952a-fc9f1a7c515e" providerId="ADAL" clId="{615F8C4F-5DDB-C146-AD2D-80AE6169014A}" dt="2020-07-31T03:37:44.064" v="4394" actId="14100"/>
        <pc:sldMkLst>
          <pc:docMk/>
          <pc:sldMk cId="1284847308" sldId="283"/>
        </pc:sldMkLst>
        <pc:spChg chg="mod">
          <ac:chgData name="Akash Levy" userId="0f662538-7453-45f3-952a-fc9f1a7c515e" providerId="ADAL" clId="{615F8C4F-5DDB-C146-AD2D-80AE6169014A}" dt="2020-07-31T00:31:18.596" v="4329" actId="1076"/>
          <ac:spMkLst>
            <pc:docMk/>
            <pc:sldMk cId="1284847308" sldId="283"/>
            <ac:spMk id="2" creationId="{2DC06F1C-FFE1-8246-B03D-0691335248F4}"/>
          </ac:spMkLst>
        </pc:spChg>
        <pc:spChg chg="del">
          <ac:chgData name="Akash Levy" userId="0f662538-7453-45f3-952a-fc9f1a7c515e" providerId="ADAL" clId="{615F8C4F-5DDB-C146-AD2D-80AE6169014A}" dt="2020-07-30T17:16:19.501" v="4162" actId="931"/>
          <ac:spMkLst>
            <pc:docMk/>
            <pc:sldMk cId="1284847308" sldId="283"/>
            <ac:spMk id="3" creationId="{D8BBC3FD-3415-FF4A-A307-5FB5111EB886}"/>
          </ac:spMkLst>
        </pc:spChg>
        <pc:spChg chg="add mod">
          <ac:chgData name="Akash Levy" userId="0f662538-7453-45f3-952a-fc9f1a7c515e" providerId="ADAL" clId="{615F8C4F-5DDB-C146-AD2D-80AE6169014A}" dt="2020-07-31T03:37:44.064" v="4394" actId="14100"/>
          <ac:spMkLst>
            <pc:docMk/>
            <pc:sldMk cId="1284847308" sldId="283"/>
            <ac:spMk id="7" creationId="{65E2A09C-1CC3-294D-9549-91D9C5E38A75}"/>
          </ac:spMkLst>
        </pc:spChg>
        <pc:picChg chg="add mod">
          <ac:chgData name="Akash Levy" userId="0f662538-7453-45f3-952a-fc9f1a7c515e" providerId="ADAL" clId="{615F8C4F-5DDB-C146-AD2D-80AE6169014A}" dt="2020-07-31T00:30:54.734" v="4324" actId="14826"/>
          <ac:picMkLst>
            <pc:docMk/>
            <pc:sldMk cId="1284847308" sldId="283"/>
            <ac:picMk id="5" creationId="{B0FAA5C2-43B0-5D47-9B31-323AF82B95AE}"/>
          </ac:picMkLst>
        </pc:picChg>
        <pc:cxnChg chg="add mod">
          <ac:chgData name="Akash Levy" userId="0f662538-7453-45f3-952a-fc9f1a7c515e" providerId="ADAL" clId="{615F8C4F-5DDB-C146-AD2D-80AE6169014A}" dt="2020-07-31T03:37:44.064" v="4394" actId="14100"/>
          <ac:cxnSpMkLst>
            <pc:docMk/>
            <pc:sldMk cId="1284847308" sldId="283"/>
            <ac:cxnSpMk id="6" creationId="{63EFE287-0049-7C46-ACA4-A40706861225}"/>
          </ac:cxnSpMkLst>
        </pc:cxnChg>
      </pc:sldChg>
      <pc:sldChg chg="addSp delSp modSp add mod modShow">
        <pc:chgData name="Akash Levy" userId="0f662538-7453-45f3-952a-fc9f1a7c515e" providerId="ADAL" clId="{615F8C4F-5DDB-C146-AD2D-80AE6169014A}" dt="2020-07-30T17:34:45.454" v="4264" actId="729"/>
        <pc:sldMkLst>
          <pc:docMk/>
          <pc:sldMk cId="827956193" sldId="284"/>
        </pc:sldMkLst>
        <pc:spChg chg="mod">
          <ac:chgData name="Akash Levy" userId="0f662538-7453-45f3-952a-fc9f1a7c515e" providerId="ADAL" clId="{615F8C4F-5DDB-C146-AD2D-80AE6169014A}" dt="2020-07-30T17:34:41.445" v="4263" actId="20577"/>
          <ac:spMkLst>
            <pc:docMk/>
            <pc:sldMk cId="827956193" sldId="284"/>
            <ac:spMk id="2" creationId="{A17AA83B-30A5-2E4E-A59B-F3A13C75B3E0}"/>
          </ac:spMkLst>
        </pc:spChg>
        <pc:spChg chg="del">
          <ac:chgData name="Akash Levy" userId="0f662538-7453-45f3-952a-fc9f1a7c515e" providerId="ADAL" clId="{615F8C4F-5DDB-C146-AD2D-80AE6169014A}" dt="2020-07-30T17:34:36.032" v="4243"/>
          <ac:spMkLst>
            <pc:docMk/>
            <pc:sldMk cId="827956193" sldId="284"/>
            <ac:spMk id="3" creationId="{CEBCD2D0-1804-0E42-B33F-D5BF56C7096F}"/>
          </ac:spMkLst>
        </pc:spChg>
        <pc:picChg chg="add mod">
          <ac:chgData name="Akash Levy" userId="0f662538-7453-45f3-952a-fc9f1a7c515e" providerId="ADAL" clId="{615F8C4F-5DDB-C146-AD2D-80AE6169014A}" dt="2020-07-30T17:34:36.032" v="4243"/>
          <ac:picMkLst>
            <pc:docMk/>
            <pc:sldMk cId="827956193" sldId="284"/>
            <ac:picMk id="4" creationId="{DC2C39FD-AF15-E14A-8985-186E8B1B7143}"/>
          </ac:picMkLst>
        </pc:picChg>
      </pc:sldChg>
      <pc:sldChg chg="addSp delSp modSp add mod setBg">
        <pc:chgData name="Akash Levy" userId="0f662538-7453-45f3-952a-fc9f1a7c515e" providerId="ADAL" clId="{615F8C4F-5DDB-C146-AD2D-80AE6169014A}" dt="2020-07-31T05:03:45.208" v="4520" actId="26606"/>
        <pc:sldMkLst>
          <pc:docMk/>
          <pc:sldMk cId="1012022370" sldId="285"/>
        </pc:sldMkLst>
        <pc:spChg chg="mod">
          <ac:chgData name="Akash Levy" userId="0f662538-7453-45f3-952a-fc9f1a7c515e" providerId="ADAL" clId="{615F8C4F-5DDB-C146-AD2D-80AE6169014A}" dt="2020-07-31T05:03:45.208" v="4520" actId="26606"/>
          <ac:spMkLst>
            <pc:docMk/>
            <pc:sldMk cId="1012022370" sldId="285"/>
            <ac:spMk id="2" creationId="{939E9A6E-2BD9-404D-9F1F-84337CD49F52}"/>
          </ac:spMkLst>
        </pc:spChg>
        <pc:spChg chg="del">
          <ac:chgData name="Akash Levy" userId="0f662538-7453-45f3-952a-fc9f1a7c515e" providerId="ADAL" clId="{615F8C4F-5DDB-C146-AD2D-80AE6169014A}" dt="2020-07-31T05:03:40.572" v="4517" actId="931"/>
          <ac:spMkLst>
            <pc:docMk/>
            <pc:sldMk cId="1012022370" sldId="285"/>
            <ac:spMk id="3" creationId="{B2F3B73C-884F-4D46-BF18-80B0F8A1F33B}"/>
          </ac:spMkLst>
        </pc:spChg>
        <pc:spChg chg="add del">
          <ac:chgData name="Akash Levy" userId="0f662538-7453-45f3-952a-fc9f1a7c515e" providerId="ADAL" clId="{615F8C4F-5DDB-C146-AD2D-80AE6169014A}" dt="2020-07-31T05:03:44.024" v="4519" actId="478"/>
          <ac:spMkLst>
            <pc:docMk/>
            <pc:sldMk cId="1012022370" sldId="285"/>
            <ac:spMk id="9" creationId="{CE1D2070-4048-4136-902B-0230F8F5DAE9}"/>
          </ac:spMkLst>
        </pc:spChg>
        <pc:spChg chg="add del">
          <ac:chgData name="Akash Levy" userId="0f662538-7453-45f3-952a-fc9f1a7c515e" providerId="ADAL" clId="{615F8C4F-5DDB-C146-AD2D-80AE6169014A}" dt="2020-07-31T05:03:45.208" v="4520" actId="26606"/>
          <ac:spMkLst>
            <pc:docMk/>
            <pc:sldMk cId="1012022370" sldId="285"/>
            <ac:spMk id="12" creationId="{42A5316D-ED2F-4F89-B4B4-8D9240B1A348}"/>
          </ac:spMkLst>
        </pc:spChg>
        <pc:spChg chg="add">
          <ac:chgData name="Akash Levy" userId="0f662538-7453-45f3-952a-fc9f1a7c515e" providerId="ADAL" clId="{615F8C4F-5DDB-C146-AD2D-80AE6169014A}" dt="2020-07-31T05:03:45.208" v="4520" actId="26606"/>
          <ac:spMkLst>
            <pc:docMk/>
            <pc:sldMk cId="1012022370" sldId="285"/>
            <ac:spMk id="17" creationId="{6753252F-4873-4F63-801D-CC719279A7D5}"/>
          </ac:spMkLst>
        </pc:spChg>
        <pc:spChg chg="add">
          <ac:chgData name="Akash Levy" userId="0f662538-7453-45f3-952a-fc9f1a7c515e" providerId="ADAL" clId="{615F8C4F-5DDB-C146-AD2D-80AE6169014A}" dt="2020-07-31T05:03:45.208" v="4520" actId="26606"/>
          <ac:spMkLst>
            <pc:docMk/>
            <pc:sldMk cId="1012022370" sldId="285"/>
            <ac:spMk id="19" creationId="{047C8CCB-F95D-4249-92DD-651249D3535A}"/>
          </ac:spMkLst>
        </pc:spChg>
        <pc:picChg chg="add mod">
          <ac:chgData name="Akash Levy" userId="0f662538-7453-45f3-952a-fc9f1a7c515e" providerId="ADAL" clId="{615F8C4F-5DDB-C146-AD2D-80AE6169014A}" dt="2020-07-31T05:03:45.208" v="4520" actId="26606"/>
          <ac:picMkLst>
            <pc:docMk/>
            <pc:sldMk cId="1012022370" sldId="285"/>
            <ac:picMk id="5" creationId="{5C0D6378-7FE2-E540-8432-2A548661B737}"/>
          </ac:picMkLst>
        </pc:picChg>
      </pc:sldChg>
      <pc:sldChg chg="addSp delSp modSp add mod setBg">
        <pc:chgData name="Akash Levy" userId="0f662538-7453-45f3-952a-fc9f1a7c515e" providerId="ADAL" clId="{615F8C4F-5DDB-C146-AD2D-80AE6169014A}" dt="2020-07-31T05:47:14.236" v="4524" actId="26606"/>
        <pc:sldMkLst>
          <pc:docMk/>
          <pc:sldMk cId="1482537994" sldId="286"/>
        </pc:sldMkLst>
        <pc:spChg chg="mod">
          <ac:chgData name="Akash Levy" userId="0f662538-7453-45f3-952a-fc9f1a7c515e" providerId="ADAL" clId="{615F8C4F-5DDB-C146-AD2D-80AE6169014A}" dt="2020-07-31T05:44:33.889" v="4522" actId="26606"/>
          <ac:spMkLst>
            <pc:docMk/>
            <pc:sldMk cId="1482537994" sldId="286"/>
            <ac:spMk id="2" creationId="{939E9A6E-2BD9-404D-9F1F-84337CD49F52}"/>
          </ac:spMkLst>
        </pc:spChg>
        <pc:spChg chg="del">
          <ac:chgData name="Akash Levy" userId="0f662538-7453-45f3-952a-fc9f1a7c515e" providerId="ADAL" clId="{615F8C4F-5DDB-C146-AD2D-80AE6169014A}" dt="2020-07-31T05:44:29.452" v="4521" actId="931"/>
          <ac:spMkLst>
            <pc:docMk/>
            <pc:sldMk cId="1482537994" sldId="286"/>
            <ac:spMk id="3" creationId="{B2F3B73C-884F-4D46-BF18-80B0F8A1F33B}"/>
          </ac:spMkLst>
        </pc:spChg>
        <pc:spChg chg="add del">
          <ac:chgData name="Akash Levy" userId="0f662538-7453-45f3-952a-fc9f1a7c515e" providerId="ADAL" clId="{615F8C4F-5DDB-C146-AD2D-80AE6169014A}" dt="2020-07-31T05:47:14.236" v="4524" actId="26606"/>
          <ac:spMkLst>
            <pc:docMk/>
            <pc:sldMk cId="1482537994" sldId="286"/>
            <ac:spMk id="10" creationId="{6753252F-4873-4F63-801D-CC719279A7D5}"/>
          </ac:spMkLst>
        </pc:spChg>
        <pc:spChg chg="add del">
          <ac:chgData name="Akash Levy" userId="0f662538-7453-45f3-952a-fc9f1a7c515e" providerId="ADAL" clId="{615F8C4F-5DDB-C146-AD2D-80AE6169014A}" dt="2020-07-31T05:47:14.236" v="4524" actId="26606"/>
          <ac:spMkLst>
            <pc:docMk/>
            <pc:sldMk cId="1482537994" sldId="286"/>
            <ac:spMk id="12" creationId="{047C8CCB-F95D-4249-92DD-651249D3535A}"/>
          </ac:spMkLst>
        </pc:spChg>
        <pc:spChg chg="add">
          <ac:chgData name="Akash Levy" userId="0f662538-7453-45f3-952a-fc9f1a7c515e" providerId="ADAL" clId="{615F8C4F-5DDB-C146-AD2D-80AE6169014A}" dt="2020-07-31T05:47:14.236" v="4524" actId="26606"/>
          <ac:spMkLst>
            <pc:docMk/>
            <pc:sldMk cId="1482537994" sldId="286"/>
            <ac:spMk id="17" creationId="{6753252F-4873-4F63-801D-CC719279A7D5}"/>
          </ac:spMkLst>
        </pc:spChg>
        <pc:spChg chg="add">
          <ac:chgData name="Akash Levy" userId="0f662538-7453-45f3-952a-fc9f1a7c515e" providerId="ADAL" clId="{615F8C4F-5DDB-C146-AD2D-80AE6169014A}" dt="2020-07-31T05:47:14.236" v="4524" actId="26606"/>
          <ac:spMkLst>
            <pc:docMk/>
            <pc:sldMk cId="1482537994" sldId="286"/>
            <ac:spMk id="19" creationId="{047C8CCB-F95D-4249-92DD-651249D3535A}"/>
          </ac:spMkLst>
        </pc:spChg>
        <pc:picChg chg="add mod">
          <ac:chgData name="Akash Levy" userId="0f662538-7453-45f3-952a-fc9f1a7c515e" providerId="ADAL" clId="{615F8C4F-5DDB-C146-AD2D-80AE6169014A}" dt="2020-07-31T05:47:14.236" v="4524" actId="26606"/>
          <ac:picMkLst>
            <pc:docMk/>
            <pc:sldMk cId="1482537994" sldId="286"/>
            <ac:picMk id="5" creationId="{F4403B4C-1592-B84B-BDE1-8B1DE142E5F3}"/>
          </ac:picMkLst>
        </pc:picChg>
      </pc:sldChg>
      <pc:sldChg chg="addSp delSp modSp add mod setBg">
        <pc:chgData name="Akash Levy" userId="0f662538-7453-45f3-952a-fc9f1a7c515e" providerId="ADAL" clId="{615F8C4F-5DDB-C146-AD2D-80AE6169014A}" dt="2020-07-31T04:36:42.280" v="4512" actId="26606"/>
        <pc:sldMkLst>
          <pc:docMk/>
          <pc:sldMk cId="1812697610" sldId="287"/>
        </pc:sldMkLst>
        <pc:spChg chg="mod">
          <ac:chgData name="Akash Levy" userId="0f662538-7453-45f3-952a-fc9f1a7c515e" providerId="ADAL" clId="{615F8C4F-5DDB-C146-AD2D-80AE6169014A}" dt="2020-07-31T04:36:42.280" v="4512" actId="26606"/>
          <ac:spMkLst>
            <pc:docMk/>
            <pc:sldMk cId="1812697610" sldId="287"/>
            <ac:spMk id="2" creationId="{939E9A6E-2BD9-404D-9F1F-84337CD49F52}"/>
          </ac:spMkLst>
        </pc:spChg>
        <pc:spChg chg="del">
          <ac:chgData name="Akash Levy" userId="0f662538-7453-45f3-952a-fc9f1a7c515e" providerId="ADAL" clId="{615F8C4F-5DDB-C146-AD2D-80AE6169014A}" dt="2020-07-31T04:19:49.623" v="4507" actId="931"/>
          <ac:spMkLst>
            <pc:docMk/>
            <pc:sldMk cId="1812697610" sldId="287"/>
            <ac:spMk id="3" creationId="{B2F3B73C-884F-4D46-BF18-80B0F8A1F33B}"/>
          </ac:spMkLst>
        </pc:spChg>
        <pc:spChg chg="add del">
          <ac:chgData name="Akash Levy" userId="0f662538-7453-45f3-952a-fc9f1a7c515e" providerId="ADAL" clId="{615F8C4F-5DDB-C146-AD2D-80AE6169014A}" dt="2020-07-31T04:36:39.468" v="4510" actId="26606"/>
          <ac:spMkLst>
            <pc:docMk/>
            <pc:sldMk cId="1812697610" sldId="287"/>
            <ac:spMk id="10" creationId="{6753252F-4873-4F63-801D-CC719279A7D5}"/>
          </ac:spMkLst>
        </pc:spChg>
        <pc:spChg chg="add del">
          <ac:chgData name="Akash Levy" userId="0f662538-7453-45f3-952a-fc9f1a7c515e" providerId="ADAL" clId="{615F8C4F-5DDB-C146-AD2D-80AE6169014A}" dt="2020-07-31T04:36:39.468" v="4510" actId="26606"/>
          <ac:spMkLst>
            <pc:docMk/>
            <pc:sldMk cId="1812697610" sldId="287"/>
            <ac:spMk id="12" creationId="{047C8CCB-F95D-4249-92DD-651249D3535A}"/>
          </ac:spMkLst>
        </pc:spChg>
        <pc:spChg chg="add del">
          <ac:chgData name="Akash Levy" userId="0f662538-7453-45f3-952a-fc9f1a7c515e" providerId="ADAL" clId="{615F8C4F-5DDB-C146-AD2D-80AE6169014A}" dt="2020-07-31T04:36:40.837" v="4511" actId="478"/>
          <ac:spMkLst>
            <pc:docMk/>
            <pc:sldMk cId="1812697610" sldId="287"/>
            <ac:spMk id="16" creationId="{C83370D8-A097-4375-91E1-C43857A93B53}"/>
          </ac:spMkLst>
        </pc:spChg>
        <pc:spChg chg="add del">
          <ac:chgData name="Akash Levy" userId="0f662538-7453-45f3-952a-fc9f1a7c515e" providerId="ADAL" clId="{615F8C4F-5DDB-C146-AD2D-80AE6169014A}" dt="2020-07-31T04:36:42.280" v="4512" actId="26606"/>
          <ac:spMkLst>
            <pc:docMk/>
            <pc:sldMk cId="1812697610" sldId="287"/>
            <ac:spMk id="19" creationId="{42A5316D-ED2F-4F89-B4B4-8D9240B1A348}"/>
          </ac:spMkLst>
        </pc:spChg>
        <pc:spChg chg="add">
          <ac:chgData name="Akash Levy" userId="0f662538-7453-45f3-952a-fc9f1a7c515e" providerId="ADAL" clId="{615F8C4F-5DDB-C146-AD2D-80AE6169014A}" dt="2020-07-31T04:36:42.280" v="4512" actId="26606"/>
          <ac:spMkLst>
            <pc:docMk/>
            <pc:sldMk cId="1812697610" sldId="287"/>
            <ac:spMk id="24" creationId="{6753252F-4873-4F63-801D-CC719279A7D5}"/>
          </ac:spMkLst>
        </pc:spChg>
        <pc:spChg chg="add">
          <ac:chgData name="Akash Levy" userId="0f662538-7453-45f3-952a-fc9f1a7c515e" providerId="ADAL" clId="{615F8C4F-5DDB-C146-AD2D-80AE6169014A}" dt="2020-07-31T04:36:42.280" v="4512" actId="26606"/>
          <ac:spMkLst>
            <pc:docMk/>
            <pc:sldMk cId="1812697610" sldId="287"/>
            <ac:spMk id="26" creationId="{047C8CCB-F95D-4249-92DD-651249D3535A}"/>
          </ac:spMkLst>
        </pc:spChg>
        <pc:picChg chg="add mod">
          <ac:chgData name="Akash Levy" userId="0f662538-7453-45f3-952a-fc9f1a7c515e" providerId="ADAL" clId="{615F8C4F-5DDB-C146-AD2D-80AE6169014A}" dt="2020-07-31T04:36:42.280" v="4512" actId="26606"/>
          <ac:picMkLst>
            <pc:docMk/>
            <pc:sldMk cId="1812697610" sldId="287"/>
            <ac:picMk id="5" creationId="{08050543-30EF-044F-B171-E8798A45DF6A}"/>
          </ac:picMkLst>
        </pc:picChg>
      </pc:sldChg>
      <pc:sldChg chg="addSp delSp modSp add mod setBg">
        <pc:chgData name="Akash Levy" userId="0f662538-7453-45f3-952a-fc9f1a7c515e" providerId="ADAL" clId="{615F8C4F-5DDB-C146-AD2D-80AE6169014A}" dt="2020-07-31T04:39:26.117" v="4516" actId="26606"/>
        <pc:sldMkLst>
          <pc:docMk/>
          <pc:sldMk cId="2697373964" sldId="288"/>
        </pc:sldMkLst>
        <pc:spChg chg="mod">
          <ac:chgData name="Akash Levy" userId="0f662538-7453-45f3-952a-fc9f1a7c515e" providerId="ADAL" clId="{615F8C4F-5DDB-C146-AD2D-80AE6169014A}" dt="2020-07-31T04:39:26.117" v="4516" actId="26606"/>
          <ac:spMkLst>
            <pc:docMk/>
            <pc:sldMk cId="2697373964" sldId="288"/>
            <ac:spMk id="2" creationId="{939E9A6E-2BD9-404D-9F1F-84337CD49F52}"/>
          </ac:spMkLst>
        </pc:spChg>
        <pc:spChg chg="del">
          <ac:chgData name="Akash Levy" userId="0f662538-7453-45f3-952a-fc9f1a7c515e" providerId="ADAL" clId="{615F8C4F-5DDB-C146-AD2D-80AE6169014A}" dt="2020-07-31T04:39:19.489" v="4513" actId="931"/>
          <ac:spMkLst>
            <pc:docMk/>
            <pc:sldMk cId="2697373964" sldId="288"/>
            <ac:spMk id="3" creationId="{B2F3B73C-884F-4D46-BF18-80B0F8A1F33B}"/>
          </ac:spMkLst>
        </pc:spChg>
        <pc:spChg chg="add del">
          <ac:chgData name="Akash Levy" userId="0f662538-7453-45f3-952a-fc9f1a7c515e" providerId="ADAL" clId="{615F8C4F-5DDB-C146-AD2D-80AE6169014A}" dt="2020-07-31T04:39:24.699" v="4515" actId="478"/>
          <ac:spMkLst>
            <pc:docMk/>
            <pc:sldMk cId="2697373964" sldId="288"/>
            <ac:spMk id="9" creationId="{72C8288D-6F94-4D0C-B947-D786BD1F603C}"/>
          </ac:spMkLst>
        </pc:spChg>
        <pc:spChg chg="add del">
          <ac:chgData name="Akash Levy" userId="0f662538-7453-45f3-952a-fc9f1a7c515e" providerId="ADAL" clId="{615F8C4F-5DDB-C146-AD2D-80AE6169014A}" dt="2020-07-31T04:39:26.117" v="4516" actId="26606"/>
          <ac:spMkLst>
            <pc:docMk/>
            <pc:sldMk cId="2697373964" sldId="288"/>
            <ac:spMk id="12" creationId="{42A5316D-ED2F-4F89-B4B4-8D9240B1A348}"/>
          </ac:spMkLst>
        </pc:spChg>
        <pc:spChg chg="add">
          <ac:chgData name="Akash Levy" userId="0f662538-7453-45f3-952a-fc9f1a7c515e" providerId="ADAL" clId="{615F8C4F-5DDB-C146-AD2D-80AE6169014A}" dt="2020-07-31T04:39:26.117" v="4516" actId="26606"/>
          <ac:spMkLst>
            <pc:docMk/>
            <pc:sldMk cId="2697373964" sldId="288"/>
            <ac:spMk id="17" creationId="{6753252F-4873-4F63-801D-CC719279A7D5}"/>
          </ac:spMkLst>
        </pc:spChg>
        <pc:spChg chg="add">
          <ac:chgData name="Akash Levy" userId="0f662538-7453-45f3-952a-fc9f1a7c515e" providerId="ADAL" clId="{615F8C4F-5DDB-C146-AD2D-80AE6169014A}" dt="2020-07-31T04:39:26.117" v="4516" actId="26606"/>
          <ac:spMkLst>
            <pc:docMk/>
            <pc:sldMk cId="2697373964" sldId="288"/>
            <ac:spMk id="19" creationId="{047C8CCB-F95D-4249-92DD-651249D3535A}"/>
          </ac:spMkLst>
        </pc:spChg>
        <pc:picChg chg="add mod">
          <ac:chgData name="Akash Levy" userId="0f662538-7453-45f3-952a-fc9f1a7c515e" providerId="ADAL" clId="{615F8C4F-5DDB-C146-AD2D-80AE6169014A}" dt="2020-07-31T04:39:26.117" v="4516" actId="26606"/>
          <ac:picMkLst>
            <pc:docMk/>
            <pc:sldMk cId="2697373964" sldId="288"/>
            <ac:picMk id="5" creationId="{AF831959-FF86-3D49-97DF-1E0DDCEDCD32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D65DE4C-E7AB-4F30-9A4E-BBFAEDC08D9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3470D7F-2CEB-42DB-93A3-A09A84D2195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Sweep plot for FPPV</a:t>
          </a:r>
        </a:p>
      </dgm:t>
    </dgm:pt>
    <dgm:pt modelId="{E3893826-708F-4580-8E7E-C7C5F451FE5B}" type="parTrans" cxnId="{CD5C991A-8B21-43EE-9479-00EFA4DB2635}">
      <dgm:prSet/>
      <dgm:spPr/>
      <dgm:t>
        <a:bodyPr/>
        <a:lstStyle/>
        <a:p>
          <a:endParaRPr lang="en-US"/>
        </a:p>
      </dgm:t>
    </dgm:pt>
    <dgm:pt modelId="{B20C7AB4-F6E8-423F-9752-7068E5EE78D5}" type="sibTrans" cxnId="{CD5C991A-8B21-43EE-9479-00EFA4DB2635}">
      <dgm:prSet/>
      <dgm:spPr/>
      <dgm:t>
        <a:bodyPr/>
        <a:lstStyle/>
        <a:p>
          <a:endParaRPr lang="en-US"/>
        </a:p>
      </dgm:t>
    </dgm:pt>
    <dgm:pt modelId="{03892954-E74C-48BF-ACDF-B2E0C865ADF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Sweep plots for VWL and VBL</a:t>
          </a:r>
        </a:p>
      </dgm:t>
    </dgm:pt>
    <dgm:pt modelId="{029D4232-0FDE-49CD-96B1-5E528F33795F}" type="parTrans" cxnId="{E8778E5F-2CCF-437E-B277-491478E8EE75}">
      <dgm:prSet/>
      <dgm:spPr/>
      <dgm:t>
        <a:bodyPr/>
        <a:lstStyle/>
        <a:p>
          <a:endParaRPr lang="en-US"/>
        </a:p>
      </dgm:t>
    </dgm:pt>
    <dgm:pt modelId="{CEEC69BA-C186-4451-90AA-671ABF0E49FA}" type="sibTrans" cxnId="{E8778E5F-2CCF-437E-B277-491478E8EE75}">
      <dgm:prSet/>
      <dgm:spPr/>
      <dgm:t>
        <a:bodyPr/>
        <a:lstStyle/>
        <a:p>
          <a:endParaRPr lang="en-US"/>
        </a:p>
      </dgm:t>
    </dgm:pt>
    <dgm:pt modelId="{D872B817-B513-45D3-AE89-666F8A83F3B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Retention distribution plots</a:t>
          </a:r>
        </a:p>
      </dgm:t>
    </dgm:pt>
    <dgm:pt modelId="{8CD86E3C-7DED-42CC-BEE2-1835E3F6051E}" type="parTrans" cxnId="{A652C23F-C515-44BA-9EFD-64156A90D77B}">
      <dgm:prSet/>
      <dgm:spPr/>
      <dgm:t>
        <a:bodyPr/>
        <a:lstStyle/>
        <a:p>
          <a:endParaRPr lang="en-US"/>
        </a:p>
      </dgm:t>
    </dgm:pt>
    <dgm:pt modelId="{A8A39774-50D4-4DD6-948E-157C5EAD6CAD}" type="sibTrans" cxnId="{A652C23F-C515-44BA-9EFD-64156A90D77B}">
      <dgm:prSet/>
      <dgm:spPr/>
      <dgm:t>
        <a:bodyPr/>
        <a:lstStyle/>
        <a:p>
          <a:endParaRPr lang="en-US"/>
        </a:p>
      </dgm:t>
    </dgm:pt>
    <dgm:pt modelId="{B134807C-6662-489D-976E-AAF00C2FD9B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Retention BER plot</a:t>
          </a:r>
        </a:p>
      </dgm:t>
    </dgm:pt>
    <dgm:pt modelId="{E2BC28BE-2E40-4B97-9087-B18F13B40CD0}" type="parTrans" cxnId="{D1B10431-F833-4D6F-92C7-D11C45D78B02}">
      <dgm:prSet/>
      <dgm:spPr/>
      <dgm:t>
        <a:bodyPr/>
        <a:lstStyle/>
        <a:p>
          <a:endParaRPr lang="en-US"/>
        </a:p>
      </dgm:t>
    </dgm:pt>
    <dgm:pt modelId="{4346D8EF-2A68-4AF7-B5A0-9E33937490F1}" type="sibTrans" cxnId="{D1B10431-F833-4D6F-92C7-D11C45D78B02}">
      <dgm:prSet/>
      <dgm:spPr/>
      <dgm:t>
        <a:bodyPr/>
        <a:lstStyle/>
        <a:p>
          <a:endParaRPr lang="en-US"/>
        </a:p>
      </dgm:t>
    </dgm:pt>
    <dgm:pt modelId="{88B6A3EC-F838-D94E-89BB-9245315D6AE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ISPP optimization results</a:t>
          </a:r>
        </a:p>
      </dgm:t>
    </dgm:pt>
    <dgm:pt modelId="{29061805-0E4F-7F4E-95F6-2088C6A8D821}" type="parTrans" cxnId="{4FED435B-1D72-BB4A-A8C1-DBF4DFD06469}">
      <dgm:prSet/>
      <dgm:spPr/>
      <dgm:t>
        <a:bodyPr/>
        <a:lstStyle/>
        <a:p>
          <a:endParaRPr lang="en-US"/>
        </a:p>
      </dgm:t>
    </dgm:pt>
    <dgm:pt modelId="{02EF2C72-B203-344A-AEE5-2CE20235E4CB}" type="sibTrans" cxnId="{4FED435B-1D72-BB4A-A8C1-DBF4DFD06469}">
      <dgm:prSet/>
      <dgm:spPr/>
      <dgm:t>
        <a:bodyPr/>
        <a:lstStyle/>
        <a:p>
          <a:endParaRPr lang="en-US"/>
        </a:p>
      </dgm:t>
    </dgm:pt>
    <dgm:pt modelId="{894F3592-B27F-EB41-9E68-FE6495D7FD9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SDCFC optimization results</a:t>
          </a:r>
        </a:p>
      </dgm:t>
    </dgm:pt>
    <dgm:pt modelId="{AD39288B-EC81-E34B-B419-9CF77EC8A544}" type="parTrans" cxnId="{BFB2D62A-7A94-DA4B-88F2-077D2E2EF54A}">
      <dgm:prSet/>
      <dgm:spPr/>
      <dgm:t>
        <a:bodyPr/>
        <a:lstStyle/>
        <a:p>
          <a:endParaRPr lang="en-US"/>
        </a:p>
      </dgm:t>
    </dgm:pt>
    <dgm:pt modelId="{F14BE215-607D-8541-BF03-EF5BA84E16F6}" type="sibTrans" cxnId="{BFB2D62A-7A94-DA4B-88F2-077D2E2EF54A}">
      <dgm:prSet/>
      <dgm:spPr/>
      <dgm:t>
        <a:bodyPr/>
        <a:lstStyle/>
        <a:p>
          <a:endParaRPr lang="en-US"/>
        </a:p>
      </dgm:t>
    </dgm:pt>
    <dgm:pt modelId="{3B5A0AB8-9A64-584C-9B42-63F1978059C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ISPP/FPPV evaluation on chip 1</a:t>
          </a:r>
        </a:p>
      </dgm:t>
    </dgm:pt>
    <dgm:pt modelId="{DBDE2AA2-79FD-EE4D-95D9-2E8CA82CEEB5}" type="parTrans" cxnId="{DD532F1E-7500-D64B-8C01-0D9CD4805867}">
      <dgm:prSet/>
      <dgm:spPr/>
      <dgm:t>
        <a:bodyPr/>
        <a:lstStyle/>
        <a:p>
          <a:endParaRPr lang="en-US"/>
        </a:p>
      </dgm:t>
    </dgm:pt>
    <dgm:pt modelId="{8A4A6BE7-7400-F74A-AB10-A11850930937}" type="sibTrans" cxnId="{DD532F1E-7500-D64B-8C01-0D9CD4805867}">
      <dgm:prSet/>
      <dgm:spPr/>
      <dgm:t>
        <a:bodyPr/>
        <a:lstStyle/>
        <a:p>
          <a:endParaRPr lang="en-US"/>
        </a:p>
      </dgm:t>
    </dgm:pt>
    <dgm:pt modelId="{E4801BAF-F457-4439-9CD5-09F0AACD4008}" type="pres">
      <dgm:prSet presAssocID="{9D65DE4C-E7AB-4F30-9A4E-BBFAEDC08D9F}" presName="root" presStyleCnt="0">
        <dgm:presLayoutVars>
          <dgm:dir/>
          <dgm:resizeHandles val="exact"/>
        </dgm:presLayoutVars>
      </dgm:prSet>
      <dgm:spPr/>
    </dgm:pt>
    <dgm:pt modelId="{32F777EC-A805-4081-A628-F8805739F5A6}" type="pres">
      <dgm:prSet presAssocID="{73470D7F-2CEB-42DB-93A3-A09A84D21958}" presName="compNode" presStyleCnt="0"/>
      <dgm:spPr/>
    </dgm:pt>
    <dgm:pt modelId="{EF20DE6A-BBF7-46E5-84E2-8369861DBE7E}" type="pres">
      <dgm:prSet presAssocID="{73470D7F-2CEB-42DB-93A3-A09A84D21958}" presName="bgRect" presStyleLbl="bgShp" presStyleIdx="0" presStyleCnt="7"/>
      <dgm:spPr/>
    </dgm:pt>
    <dgm:pt modelId="{A029DEDF-F5F1-4CED-884C-9428B34451BA}" type="pres">
      <dgm:prSet presAssocID="{73470D7F-2CEB-42DB-93A3-A09A84D21958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me"/>
        </a:ext>
      </dgm:extLst>
    </dgm:pt>
    <dgm:pt modelId="{23F224FD-1506-417B-BE65-8E824CC2FC81}" type="pres">
      <dgm:prSet presAssocID="{73470D7F-2CEB-42DB-93A3-A09A84D21958}" presName="spaceRect" presStyleCnt="0"/>
      <dgm:spPr/>
    </dgm:pt>
    <dgm:pt modelId="{E9592021-5750-4B38-8793-0F8B19ECB755}" type="pres">
      <dgm:prSet presAssocID="{73470D7F-2CEB-42DB-93A3-A09A84D21958}" presName="parTx" presStyleLbl="revTx" presStyleIdx="0" presStyleCnt="7">
        <dgm:presLayoutVars>
          <dgm:chMax val="0"/>
          <dgm:chPref val="0"/>
        </dgm:presLayoutVars>
      </dgm:prSet>
      <dgm:spPr/>
    </dgm:pt>
    <dgm:pt modelId="{F1BC3394-13E0-4E06-92A0-AA23A831DFA0}" type="pres">
      <dgm:prSet presAssocID="{B20C7AB4-F6E8-423F-9752-7068E5EE78D5}" presName="sibTrans" presStyleCnt="0"/>
      <dgm:spPr/>
    </dgm:pt>
    <dgm:pt modelId="{7D17AF4F-F683-4E3F-96A7-517B0A95D814}" type="pres">
      <dgm:prSet presAssocID="{03892954-E74C-48BF-ACDF-B2E0C865ADFE}" presName="compNode" presStyleCnt="0"/>
      <dgm:spPr/>
    </dgm:pt>
    <dgm:pt modelId="{36218E91-EA88-4C70-BED1-342DEF5CD8C8}" type="pres">
      <dgm:prSet presAssocID="{03892954-E74C-48BF-ACDF-B2E0C865ADFE}" presName="bgRect" presStyleLbl="bgShp" presStyleIdx="1" presStyleCnt="7"/>
      <dgm:spPr/>
    </dgm:pt>
    <dgm:pt modelId="{F7BBA19E-CDFA-49A8-B140-FD2EFA0CE305}" type="pres">
      <dgm:prSet presAssocID="{03892954-E74C-48BF-ACDF-B2E0C865ADFE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5CD98793-D192-487B-A094-E1C5AD44591D}" type="pres">
      <dgm:prSet presAssocID="{03892954-E74C-48BF-ACDF-B2E0C865ADFE}" presName="spaceRect" presStyleCnt="0"/>
      <dgm:spPr/>
    </dgm:pt>
    <dgm:pt modelId="{71037F12-0BA8-4E2F-A9F5-D6C58426F790}" type="pres">
      <dgm:prSet presAssocID="{03892954-E74C-48BF-ACDF-B2E0C865ADFE}" presName="parTx" presStyleLbl="revTx" presStyleIdx="1" presStyleCnt="7">
        <dgm:presLayoutVars>
          <dgm:chMax val="0"/>
          <dgm:chPref val="0"/>
        </dgm:presLayoutVars>
      </dgm:prSet>
      <dgm:spPr/>
    </dgm:pt>
    <dgm:pt modelId="{17C74037-A291-4CE9-8716-6D3D2698F862}" type="pres">
      <dgm:prSet presAssocID="{CEEC69BA-C186-4451-90AA-671ABF0E49FA}" presName="sibTrans" presStyleCnt="0"/>
      <dgm:spPr/>
    </dgm:pt>
    <dgm:pt modelId="{BAAC313B-E3AE-4CF4-80B7-539003465C30}" type="pres">
      <dgm:prSet presAssocID="{88B6A3EC-F838-D94E-89BB-9245315D6AE2}" presName="compNode" presStyleCnt="0"/>
      <dgm:spPr/>
    </dgm:pt>
    <dgm:pt modelId="{4A6E51B5-1A74-4469-8AD8-855FD77292EA}" type="pres">
      <dgm:prSet presAssocID="{88B6A3EC-F838-D94E-89BB-9245315D6AE2}" presName="bgRect" presStyleLbl="bgShp" presStyleIdx="2" presStyleCnt="7"/>
      <dgm:spPr/>
    </dgm:pt>
    <dgm:pt modelId="{32E733FD-E2AD-422E-AF65-5E2C991A61DF}" type="pres">
      <dgm:prSet presAssocID="{88B6A3EC-F838-D94E-89BB-9245315D6AE2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9B4FB00B-0F10-4AF0-8269-BEE0DC8B3F9A}" type="pres">
      <dgm:prSet presAssocID="{88B6A3EC-F838-D94E-89BB-9245315D6AE2}" presName="spaceRect" presStyleCnt="0"/>
      <dgm:spPr/>
    </dgm:pt>
    <dgm:pt modelId="{7E21B458-D96E-4FD6-BD97-982F7BEEDA62}" type="pres">
      <dgm:prSet presAssocID="{88B6A3EC-F838-D94E-89BB-9245315D6AE2}" presName="parTx" presStyleLbl="revTx" presStyleIdx="2" presStyleCnt="7">
        <dgm:presLayoutVars>
          <dgm:chMax val="0"/>
          <dgm:chPref val="0"/>
        </dgm:presLayoutVars>
      </dgm:prSet>
      <dgm:spPr/>
    </dgm:pt>
    <dgm:pt modelId="{7D0E46A9-A576-48F7-B8E4-70DF59B5D9D3}" type="pres">
      <dgm:prSet presAssocID="{02EF2C72-B203-344A-AEE5-2CE20235E4CB}" presName="sibTrans" presStyleCnt="0"/>
      <dgm:spPr/>
    </dgm:pt>
    <dgm:pt modelId="{5EE11D48-6622-41B1-860A-6FEACEFDCCA5}" type="pres">
      <dgm:prSet presAssocID="{3B5A0AB8-9A64-584C-9B42-63F1978059CC}" presName="compNode" presStyleCnt="0"/>
      <dgm:spPr/>
    </dgm:pt>
    <dgm:pt modelId="{A9B0134D-B3F3-4D2B-A749-02F5C68C73DA}" type="pres">
      <dgm:prSet presAssocID="{3B5A0AB8-9A64-584C-9B42-63F1978059CC}" presName="bgRect" presStyleLbl="bgShp" presStyleIdx="3" presStyleCnt="7"/>
      <dgm:spPr/>
    </dgm:pt>
    <dgm:pt modelId="{FD3919C5-66A3-4F72-8E0A-477652BEBBFC}" type="pres">
      <dgm:prSet presAssocID="{3B5A0AB8-9A64-584C-9B42-63F1978059CC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1F66E038-AA9B-4380-B2FF-3EEACE8E29B7}" type="pres">
      <dgm:prSet presAssocID="{3B5A0AB8-9A64-584C-9B42-63F1978059CC}" presName="spaceRect" presStyleCnt="0"/>
      <dgm:spPr/>
    </dgm:pt>
    <dgm:pt modelId="{CE3AB74C-F9A0-467E-8F78-2E10D10B4AB9}" type="pres">
      <dgm:prSet presAssocID="{3B5A0AB8-9A64-584C-9B42-63F1978059CC}" presName="parTx" presStyleLbl="revTx" presStyleIdx="3" presStyleCnt="7">
        <dgm:presLayoutVars>
          <dgm:chMax val="0"/>
          <dgm:chPref val="0"/>
        </dgm:presLayoutVars>
      </dgm:prSet>
      <dgm:spPr/>
    </dgm:pt>
    <dgm:pt modelId="{1A94DE72-FD55-40D6-A7F5-B82D1852EE29}" type="pres">
      <dgm:prSet presAssocID="{8A4A6BE7-7400-F74A-AB10-A11850930937}" presName="sibTrans" presStyleCnt="0"/>
      <dgm:spPr/>
    </dgm:pt>
    <dgm:pt modelId="{4FE70E21-50BD-423F-ABFF-6F454926B7CD}" type="pres">
      <dgm:prSet presAssocID="{894F3592-B27F-EB41-9E68-FE6495D7FD97}" presName="compNode" presStyleCnt="0"/>
      <dgm:spPr/>
    </dgm:pt>
    <dgm:pt modelId="{2A4BABA6-90DE-4F00-91A6-DDE3AE5F635A}" type="pres">
      <dgm:prSet presAssocID="{894F3592-B27F-EB41-9E68-FE6495D7FD97}" presName="bgRect" presStyleLbl="bgShp" presStyleIdx="4" presStyleCnt="7"/>
      <dgm:spPr/>
    </dgm:pt>
    <dgm:pt modelId="{8BAC5729-4981-4353-B723-C810FBDABF92}" type="pres">
      <dgm:prSet presAssocID="{894F3592-B27F-EB41-9E68-FE6495D7FD97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94D78EBC-8C34-40EE-BE06-7E376A0AB07F}" type="pres">
      <dgm:prSet presAssocID="{894F3592-B27F-EB41-9E68-FE6495D7FD97}" presName="spaceRect" presStyleCnt="0"/>
      <dgm:spPr/>
    </dgm:pt>
    <dgm:pt modelId="{7C9DE7D4-B90D-4EE7-9F27-90E78429BD4B}" type="pres">
      <dgm:prSet presAssocID="{894F3592-B27F-EB41-9E68-FE6495D7FD97}" presName="parTx" presStyleLbl="revTx" presStyleIdx="4" presStyleCnt="7">
        <dgm:presLayoutVars>
          <dgm:chMax val="0"/>
          <dgm:chPref val="0"/>
        </dgm:presLayoutVars>
      </dgm:prSet>
      <dgm:spPr/>
    </dgm:pt>
    <dgm:pt modelId="{97976F28-BE5C-4DEF-905C-42E7AD27C2E5}" type="pres">
      <dgm:prSet presAssocID="{F14BE215-607D-8541-BF03-EF5BA84E16F6}" presName="sibTrans" presStyleCnt="0"/>
      <dgm:spPr/>
    </dgm:pt>
    <dgm:pt modelId="{38256FFD-6539-4066-B53C-51A9FAB7EB3A}" type="pres">
      <dgm:prSet presAssocID="{D872B817-B513-45D3-AE89-666F8A83F3BD}" presName="compNode" presStyleCnt="0"/>
      <dgm:spPr/>
    </dgm:pt>
    <dgm:pt modelId="{62A7FBB6-533B-4198-B94D-11FFECB3E2A3}" type="pres">
      <dgm:prSet presAssocID="{D872B817-B513-45D3-AE89-666F8A83F3BD}" presName="bgRect" presStyleLbl="bgShp" presStyleIdx="5" presStyleCnt="7"/>
      <dgm:spPr/>
    </dgm:pt>
    <dgm:pt modelId="{BA15767E-FF11-4B68-8320-32E7E9828A46}" type="pres">
      <dgm:prSet presAssocID="{D872B817-B513-45D3-AE89-666F8A83F3BD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57225719-C254-4587-9043-29B742CF8336}" type="pres">
      <dgm:prSet presAssocID="{D872B817-B513-45D3-AE89-666F8A83F3BD}" presName="spaceRect" presStyleCnt="0"/>
      <dgm:spPr/>
    </dgm:pt>
    <dgm:pt modelId="{1728706F-CC9B-4C87-9CCF-0336B02A6C9D}" type="pres">
      <dgm:prSet presAssocID="{D872B817-B513-45D3-AE89-666F8A83F3BD}" presName="parTx" presStyleLbl="revTx" presStyleIdx="5" presStyleCnt="7">
        <dgm:presLayoutVars>
          <dgm:chMax val="0"/>
          <dgm:chPref val="0"/>
        </dgm:presLayoutVars>
      </dgm:prSet>
      <dgm:spPr/>
    </dgm:pt>
    <dgm:pt modelId="{DD0B4453-3072-4C01-AC25-629BCEC399C5}" type="pres">
      <dgm:prSet presAssocID="{A8A39774-50D4-4DD6-948E-157C5EAD6CAD}" presName="sibTrans" presStyleCnt="0"/>
      <dgm:spPr/>
    </dgm:pt>
    <dgm:pt modelId="{18752C2A-86FB-41CD-965C-AF85B3A3076E}" type="pres">
      <dgm:prSet presAssocID="{B134807C-6662-489D-976E-AAF00C2FD9B0}" presName="compNode" presStyleCnt="0"/>
      <dgm:spPr/>
    </dgm:pt>
    <dgm:pt modelId="{8FD4D3BE-D50F-4E64-B4F2-D53F2C89AF84}" type="pres">
      <dgm:prSet presAssocID="{B134807C-6662-489D-976E-AAF00C2FD9B0}" presName="bgRect" presStyleLbl="bgShp" presStyleIdx="6" presStyleCnt="7"/>
      <dgm:spPr/>
    </dgm:pt>
    <dgm:pt modelId="{3CDC2765-ECF6-4C58-9948-FB8CD818B6A5}" type="pres">
      <dgm:prSet presAssocID="{B134807C-6662-489D-976E-AAF00C2FD9B0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3989B332-6FE6-46E6-A311-F257251A42D7}" type="pres">
      <dgm:prSet presAssocID="{B134807C-6662-489D-976E-AAF00C2FD9B0}" presName="spaceRect" presStyleCnt="0"/>
      <dgm:spPr/>
    </dgm:pt>
    <dgm:pt modelId="{CD50F45D-3677-4F90-995C-4BAAD2B120EB}" type="pres">
      <dgm:prSet presAssocID="{B134807C-6662-489D-976E-AAF00C2FD9B0}" presName="parTx" presStyleLbl="revTx" presStyleIdx="6" presStyleCnt="7">
        <dgm:presLayoutVars>
          <dgm:chMax val="0"/>
          <dgm:chPref val="0"/>
        </dgm:presLayoutVars>
      </dgm:prSet>
      <dgm:spPr/>
    </dgm:pt>
  </dgm:ptLst>
  <dgm:cxnLst>
    <dgm:cxn modelId="{30126E05-C35A-F74E-98FC-045F01501244}" type="presOf" srcId="{B134807C-6662-489D-976E-AAF00C2FD9B0}" destId="{CD50F45D-3677-4F90-995C-4BAAD2B120EB}" srcOrd="0" destOrd="0" presId="urn:microsoft.com/office/officeart/2018/2/layout/IconVerticalSolidList"/>
    <dgm:cxn modelId="{5644070F-B670-6644-A965-25DA18252EED}" type="presOf" srcId="{894F3592-B27F-EB41-9E68-FE6495D7FD97}" destId="{7C9DE7D4-B90D-4EE7-9F27-90E78429BD4B}" srcOrd="0" destOrd="0" presId="urn:microsoft.com/office/officeart/2018/2/layout/IconVerticalSolidList"/>
    <dgm:cxn modelId="{CD5C991A-8B21-43EE-9479-00EFA4DB2635}" srcId="{9D65DE4C-E7AB-4F30-9A4E-BBFAEDC08D9F}" destId="{73470D7F-2CEB-42DB-93A3-A09A84D21958}" srcOrd="0" destOrd="0" parTransId="{E3893826-708F-4580-8E7E-C7C5F451FE5B}" sibTransId="{B20C7AB4-F6E8-423F-9752-7068E5EE78D5}"/>
    <dgm:cxn modelId="{DD532F1E-7500-D64B-8C01-0D9CD4805867}" srcId="{9D65DE4C-E7AB-4F30-9A4E-BBFAEDC08D9F}" destId="{3B5A0AB8-9A64-584C-9B42-63F1978059CC}" srcOrd="3" destOrd="0" parTransId="{DBDE2AA2-79FD-EE4D-95D9-2E8CA82CEEB5}" sibTransId="{8A4A6BE7-7400-F74A-AB10-A11850930937}"/>
    <dgm:cxn modelId="{BFB2D62A-7A94-DA4B-88F2-077D2E2EF54A}" srcId="{9D65DE4C-E7AB-4F30-9A4E-BBFAEDC08D9F}" destId="{894F3592-B27F-EB41-9E68-FE6495D7FD97}" srcOrd="4" destOrd="0" parTransId="{AD39288B-EC81-E34B-B419-9CF77EC8A544}" sibTransId="{F14BE215-607D-8541-BF03-EF5BA84E16F6}"/>
    <dgm:cxn modelId="{D1B10431-F833-4D6F-92C7-D11C45D78B02}" srcId="{9D65DE4C-E7AB-4F30-9A4E-BBFAEDC08D9F}" destId="{B134807C-6662-489D-976E-AAF00C2FD9B0}" srcOrd="6" destOrd="0" parTransId="{E2BC28BE-2E40-4B97-9087-B18F13B40CD0}" sibTransId="{4346D8EF-2A68-4AF7-B5A0-9E33937490F1}"/>
    <dgm:cxn modelId="{A652C23F-C515-44BA-9EFD-64156A90D77B}" srcId="{9D65DE4C-E7AB-4F30-9A4E-BBFAEDC08D9F}" destId="{D872B817-B513-45D3-AE89-666F8A83F3BD}" srcOrd="5" destOrd="0" parTransId="{8CD86E3C-7DED-42CC-BEE2-1835E3F6051E}" sibTransId="{A8A39774-50D4-4DD6-948E-157C5EAD6CAD}"/>
    <dgm:cxn modelId="{68111E4A-73BD-8D4D-A0D2-D0C21E7C6051}" type="presOf" srcId="{88B6A3EC-F838-D94E-89BB-9245315D6AE2}" destId="{7E21B458-D96E-4FD6-BD97-982F7BEEDA62}" srcOrd="0" destOrd="0" presId="urn:microsoft.com/office/officeart/2018/2/layout/IconVerticalSolidList"/>
    <dgm:cxn modelId="{4FED435B-1D72-BB4A-A8C1-DBF4DFD06469}" srcId="{9D65DE4C-E7AB-4F30-9A4E-BBFAEDC08D9F}" destId="{88B6A3EC-F838-D94E-89BB-9245315D6AE2}" srcOrd="2" destOrd="0" parTransId="{29061805-0E4F-7F4E-95F6-2088C6A8D821}" sibTransId="{02EF2C72-B203-344A-AEE5-2CE20235E4CB}"/>
    <dgm:cxn modelId="{4DA9F55B-0D3B-CF46-B7D8-7FF337C09D21}" type="presOf" srcId="{9D65DE4C-E7AB-4F30-9A4E-BBFAEDC08D9F}" destId="{E4801BAF-F457-4439-9CD5-09F0AACD4008}" srcOrd="0" destOrd="0" presId="urn:microsoft.com/office/officeart/2018/2/layout/IconVerticalSolidList"/>
    <dgm:cxn modelId="{E8778E5F-2CCF-437E-B277-491478E8EE75}" srcId="{9D65DE4C-E7AB-4F30-9A4E-BBFAEDC08D9F}" destId="{03892954-E74C-48BF-ACDF-B2E0C865ADFE}" srcOrd="1" destOrd="0" parTransId="{029D4232-0FDE-49CD-96B1-5E528F33795F}" sibTransId="{CEEC69BA-C186-4451-90AA-671ABF0E49FA}"/>
    <dgm:cxn modelId="{C888CF72-488F-374D-8356-465C46AA54CC}" type="presOf" srcId="{D872B817-B513-45D3-AE89-666F8A83F3BD}" destId="{1728706F-CC9B-4C87-9CCF-0336B02A6C9D}" srcOrd="0" destOrd="0" presId="urn:microsoft.com/office/officeart/2018/2/layout/IconVerticalSolidList"/>
    <dgm:cxn modelId="{9A74F691-CD65-6945-93ED-8FFF68E6B8E2}" type="presOf" srcId="{3B5A0AB8-9A64-584C-9B42-63F1978059CC}" destId="{CE3AB74C-F9A0-467E-8F78-2E10D10B4AB9}" srcOrd="0" destOrd="0" presId="urn:microsoft.com/office/officeart/2018/2/layout/IconVerticalSolidList"/>
    <dgm:cxn modelId="{F9E929D3-BB22-EE48-969C-81C8C2128DBA}" type="presOf" srcId="{73470D7F-2CEB-42DB-93A3-A09A84D21958}" destId="{E9592021-5750-4B38-8793-0F8B19ECB755}" srcOrd="0" destOrd="0" presId="urn:microsoft.com/office/officeart/2018/2/layout/IconVerticalSolidList"/>
    <dgm:cxn modelId="{1D0314F2-F7D1-0549-8F22-26B4489C0180}" type="presOf" srcId="{03892954-E74C-48BF-ACDF-B2E0C865ADFE}" destId="{71037F12-0BA8-4E2F-A9F5-D6C58426F790}" srcOrd="0" destOrd="0" presId="urn:microsoft.com/office/officeart/2018/2/layout/IconVerticalSolidList"/>
    <dgm:cxn modelId="{D914283E-CCF4-FE41-BB57-09CD5596C7A2}" type="presParOf" srcId="{E4801BAF-F457-4439-9CD5-09F0AACD4008}" destId="{32F777EC-A805-4081-A628-F8805739F5A6}" srcOrd="0" destOrd="0" presId="urn:microsoft.com/office/officeart/2018/2/layout/IconVerticalSolidList"/>
    <dgm:cxn modelId="{BF35B05E-CB41-B24C-918A-C114D0955FE1}" type="presParOf" srcId="{32F777EC-A805-4081-A628-F8805739F5A6}" destId="{EF20DE6A-BBF7-46E5-84E2-8369861DBE7E}" srcOrd="0" destOrd="0" presId="urn:microsoft.com/office/officeart/2018/2/layout/IconVerticalSolidList"/>
    <dgm:cxn modelId="{87D65B46-CC49-444B-9114-5D4038752221}" type="presParOf" srcId="{32F777EC-A805-4081-A628-F8805739F5A6}" destId="{A029DEDF-F5F1-4CED-884C-9428B34451BA}" srcOrd="1" destOrd="0" presId="urn:microsoft.com/office/officeart/2018/2/layout/IconVerticalSolidList"/>
    <dgm:cxn modelId="{1B852A2F-4446-294D-A4DC-8498EFB6039E}" type="presParOf" srcId="{32F777EC-A805-4081-A628-F8805739F5A6}" destId="{23F224FD-1506-417B-BE65-8E824CC2FC81}" srcOrd="2" destOrd="0" presId="urn:microsoft.com/office/officeart/2018/2/layout/IconVerticalSolidList"/>
    <dgm:cxn modelId="{480C9000-7609-324C-9959-E65D7833C82C}" type="presParOf" srcId="{32F777EC-A805-4081-A628-F8805739F5A6}" destId="{E9592021-5750-4B38-8793-0F8B19ECB755}" srcOrd="3" destOrd="0" presId="urn:microsoft.com/office/officeart/2018/2/layout/IconVerticalSolidList"/>
    <dgm:cxn modelId="{47C2EE18-5091-9D4E-8076-9B3AA716DDB0}" type="presParOf" srcId="{E4801BAF-F457-4439-9CD5-09F0AACD4008}" destId="{F1BC3394-13E0-4E06-92A0-AA23A831DFA0}" srcOrd="1" destOrd="0" presId="urn:microsoft.com/office/officeart/2018/2/layout/IconVerticalSolidList"/>
    <dgm:cxn modelId="{4C0CE937-FF5F-BF46-BC23-5B441146DC01}" type="presParOf" srcId="{E4801BAF-F457-4439-9CD5-09F0AACD4008}" destId="{7D17AF4F-F683-4E3F-96A7-517B0A95D814}" srcOrd="2" destOrd="0" presId="urn:microsoft.com/office/officeart/2018/2/layout/IconVerticalSolidList"/>
    <dgm:cxn modelId="{FA07B28A-3AF3-C444-8693-550F4F20BF38}" type="presParOf" srcId="{7D17AF4F-F683-4E3F-96A7-517B0A95D814}" destId="{36218E91-EA88-4C70-BED1-342DEF5CD8C8}" srcOrd="0" destOrd="0" presId="urn:microsoft.com/office/officeart/2018/2/layout/IconVerticalSolidList"/>
    <dgm:cxn modelId="{EBF59E48-C945-AE49-AC29-A5CC4D33725E}" type="presParOf" srcId="{7D17AF4F-F683-4E3F-96A7-517B0A95D814}" destId="{F7BBA19E-CDFA-49A8-B140-FD2EFA0CE305}" srcOrd="1" destOrd="0" presId="urn:microsoft.com/office/officeart/2018/2/layout/IconVerticalSolidList"/>
    <dgm:cxn modelId="{3CA03EEF-4087-5C46-96EC-DDE644D48EEA}" type="presParOf" srcId="{7D17AF4F-F683-4E3F-96A7-517B0A95D814}" destId="{5CD98793-D192-487B-A094-E1C5AD44591D}" srcOrd="2" destOrd="0" presId="urn:microsoft.com/office/officeart/2018/2/layout/IconVerticalSolidList"/>
    <dgm:cxn modelId="{B9FA0A4F-1D43-3D42-AC06-0B0A45ABA85A}" type="presParOf" srcId="{7D17AF4F-F683-4E3F-96A7-517B0A95D814}" destId="{71037F12-0BA8-4E2F-A9F5-D6C58426F790}" srcOrd="3" destOrd="0" presId="urn:microsoft.com/office/officeart/2018/2/layout/IconVerticalSolidList"/>
    <dgm:cxn modelId="{C8169AC4-5EA7-E241-BA06-985956B3A732}" type="presParOf" srcId="{E4801BAF-F457-4439-9CD5-09F0AACD4008}" destId="{17C74037-A291-4CE9-8716-6D3D2698F862}" srcOrd="3" destOrd="0" presId="urn:microsoft.com/office/officeart/2018/2/layout/IconVerticalSolidList"/>
    <dgm:cxn modelId="{F7A3142F-C41C-7649-9A8D-C9C5DF7527B5}" type="presParOf" srcId="{E4801BAF-F457-4439-9CD5-09F0AACD4008}" destId="{BAAC313B-E3AE-4CF4-80B7-539003465C30}" srcOrd="4" destOrd="0" presId="urn:microsoft.com/office/officeart/2018/2/layout/IconVerticalSolidList"/>
    <dgm:cxn modelId="{012B7862-3ACE-1045-9483-58F6C017E054}" type="presParOf" srcId="{BAAC313B-E3AE-4CF4-80B7-539003465C30}" destId="{4A6E51B5-1A74-4469-8AD8-855FD77292EA}" srcOrd="0" destOrd="0" presId="urn:microsoft.com/office/officeart/2018/2/layout/IconVerticalSolidList"/>
    <dgm:cxn modelId="{822F5CBE-DA0D-EC48-8C5C-4130E909335C}" type="presParOf" srcId="{BAAC313B-E3AE-4CF4-80B7-539003465C30}" destId="{32E733FD-E2AD-422E-AF65-5E2C991A61DF}" srcOrd="1" destOrd="0" presId="urn:microsoft.com/office/officeart/2018/2/layout/IconVerticalSolidList"/>
    <dgm:cxn modelId="{98D9727F-4E21-614B-AECE-D98F15E980D2}" type="presParOf" srcId="{BAAC313B-E3AE-4CF4-80B7-539003465C30}" destId="{9B4FB00B-0F10-4AF0-8269-BEE0DC8B3F9A}" srcOrd="2" destOrd="0" presId="urn:microsoft.com/office/officeart/2018/2/layout/IconVerticalSolidList"/>
    <dgm:cxn modelId="{FF859CD3-6F1C-E245-8DF9-8ECB8CD7F032}" type="presParOf" srcId="{BAAC313B-E3AE-4CF4-80B7-539003465C30}" destId="{7E21B458-D96E-4FD6-BD97-982F7BEEDA62}" srcOrd="3" destOrd="0" presId="urn:microsoft.com/office/officeart/2018/2/layout/IconVerticalSolidList"/>
    <dgm:cxn modelId="{73F8FA95-9317-B747-81BC-0B2C72BC1A6F}" type="presParOf" srcId="{E4801BAF-F457-4439-9CD5-09F0AACD4008}" destId="{7D0E46A9-A576-48F7-B8E4-70DF59B5D9D3}" srcOrd="5" destOrd="0" presId="urn:microsoft.com/office/officeart/2018/2/layout/IconVerticalSolidList"/>
    <dgm:cxn modelId="{B62709F5-B3EB-2A46-8C48-7EA82BCACD6C}" type="presParOf" srcId="{E4801BAF-F457-4439-9CD5-09F0AACD4008}" destId="{5EE11D48-6622-41B1-860A-6FEACEFDCCA5}" srcOrd="6" destOrd="0" presId="urn:microsoft.com/office/officeart/2018/2/layout/IconVerticalSolidList"/>
    <dgm:cxn modelId="{E3933FFF-78DB-9644-BAB3-AF015489E776}" type="presParOf" srcId="{5EE11D48-6622-41B1-860A-6FEACEFDCCA5}" destId="{A9B0134D-B3F3-4D2B-A749-02F5C68C73DA}" srcOrd="0" destOrd="0" presId="urn:microsoft.com/office/officeart/2018/2/layout/IconVerticalSolidList"/>
    <dgm:cxn modelId="{A17FFEB4-9C93-C94D-AFB3-EBA38A425F99}" type="presParOf" srcId="{5EE11D48-6622-41B1-860A-6FEACEFDCCA5}" destId="{FD3919C5-66A3-4F72-8E0A-477652BEBBFC}" srcOrd="1" destOrd="0" presId="urn:microsoft.com/office/officeart/2018/2/layout/IconVerticalSolidList"/>
    <dgm:cxn modelId="{93BF365C-7444-624A-8F94-3E440B75CECC}" type="presParOf" srcId="{5EE11D48-6622-41B1-860A-6FEACEFDCCA5}" destId="{1F66E038-AA9B-4380-B2FF-3EEACE8E29B7}" srcOrd="2" destOrd="0" presId="urn:microsoft.com/office/officeart/2018/2/layout/IconVerticalSolidList"/>
    <dgm:cxn modelId="{EF35DCDE-9AF6-F045-AD89-A0F6FC544EF5}" type="presParOf" srcId="{5EE11D48-6622-41B1-860A-6FEACEFDCCA5}" destId="{CE3AB74C-F9A0-467E-8F78-2E10D10B4AB9}" srcOrd="3" destOrd="0" presId="urn:microsoft.com/office/officeart/2018/2/layout/IconVerticalSolidList"/>
    <dgm:cxn modelId="{5A52C419-CB79-164B-9F9C-04D652021125}" type="presParOf" srcId="{E4801BAF-F457-4439-9CD5-09F0AACD4008}" destId="{1A94DE72-FD55-40D6-A7F5-B82D1852EE29}" srcOrd="7" destOrd="0" presId="urn:microsoft.com/office/officeart/2018/2/layout/IconVerticalSolidList"/>
    <dgm:cxn modelId="{3AE687F5-4F00-534F-A7D3-E06265010607}" type="presParOf" srcId="{E4801BAF-F457-4439-9CD5-09F0AACD4008}" destId="{4FE70E21-50BD-423F-ABFF-6F454926B7CD}" srcOrd="8" destOrd="0" presId="urn:microsoft.com/office/officeart/2018/2/layout/IconVerticalSolidList"/>
    <dgm:cxn modelId="{C25BBA9B-A3D8-A242-A945-74A7D64448AE}" type="presParOf" srcId="{4FE70E21-50BD-423F-ABFF-6F454926B7CD}" destId="{2A4BABA6-90DE-4F00-91A6-DDE3AE5F635A}" srcOrd="0" destOrd="0" presId="urn:microsoft.com/office/officeart/2018/2/layout/IconVerticalSolidList"/>
    <dgm:cxn modelId="{80DA6DB5-A276-CE48-BE2F-98692CE21F57}" type="presParOf" srcId="{4FE70E21-50BD-423F-ABFF-6F454926B7CD}" destId="{8BAC5729-4981-4353-B723-C810FBDABF92}" srcOrd="1" destOrd="0" presId="urn:microsoft.com/office/officeart/2018/2/layout/IconVerticalSolidList"/>
    <dgm:cxn modelId="{61187262-10BF-8145-9C11-E71CB2C3C175}" type="presParOf" srcId="{4FE70E21-50BD-423F-ABFF-6F454926B7CD}" destId="{94D78EBC-8C34-40EE-BE06-7E376A0AB07F}" srcOrd="2" destOrd="0" presId="urn:microsoft.com/office/officeart/2018/2/layout/IconVerticalSolidList"/>
    <dgm:cxn modelId="{27F90509-E0E6-FC4F-9BFE-9DBC90E9EC0C}" type="presParOf" srcId="{4FE70E21-50BD-423F-ABFF-6F454926B7CD}" destId="{7C9DE7D4-B90D-4EE7-9F27-90E78429BD4B}" srcOrd="3" destOrd="0" presId="urn:microsoft.com/office/officeart/2018/2/layout/IconVerticalSolidList"/>
    <dgm:cxn modelId="{7D697B82-CB97-464A-BA08-C83BEB07846E}" type="presParOf" srcId="{E4801BAF-F457-4439-9CD5-09F0AACD4008}" destId="{97976F28-BE5C-4DEF-905C-42E7AD27C2E5}" srcOrd="9" destOrd="0" presId="urn:microsoft.com/office/officeart/2018/2/layout/IconVerticalSolidList"/>
    <dgm:cxn modelId="{330300F6-F34B-F043-BF9D-A470097BE30A}" type="presParOf" srcId="{E4801BAF-F457-4439-9CD5-09F0AACD4008}" destId="{38256FFD-6539-4066-B53C-51A9FAB7EB3A}" srcOrd="10" destOrd="0" presId="urn:microsoft.com/office/officeart/2018/2/layout/IconVerticalSolidList"/>
    <dgm:cxn modelId="{BCB36856-6FD9-C74F-9F64-5EAACC8758AE}" type="presParOf" srcId="{38256FFD-6539-4066-B53C-51A9FAB7EB3A}" destId="{62A7FBB6-533B-4198-B94D-11FFECB3E2A3}" srcOrd="0" destOrd="0" presId="urn:microsoft.com/office/officeart/2018/2/layout/IconVerticalSolidList"/>
    <dgm:cxn modelId="{43B25EFA-05DF-1740-9C1C-650C7C150DE2}" type="presParOf" srcId="{38256FFD-6539-4066-B53C-51A9FAB7EB3A}" destId="{BA15767E-FF11-4B68-8320-32E7E9828A46}" srcOrd="1" destOrd="0" presId="urn:microsoft.com/office/officeart/2018/2/layout/IconVerticalSolidList"/>
    <dgm:cxn modelId="{65C93AA3-C8D1-3740-8AC5-CE71C8DD59F4}" type="presParOf" srcId="{38256FFD-6539-4066-B53C-51A9FAB7EB3A}" destId="{57225719-C254-4587-9043-29B742CF8336}" srcOrd="2" destOrd="0" presId="urn:microsoft.com/office/officeart/2018/2/layout/IconVerticalSolidList"/>
    <dgm:cxn modelId="{55B9FD9B-44F5-884A-8CCE-0A37ACB35E99}" type="presParOf" srcId="{38256FFD-6539-4066-B53C-51A9FAB7EB3A}" destId="{1728706F-CC9B-4C87-9CCF-0336B02A6C9D}" srcOrd="3" destOrd="0" presId="urn:microsoft.com/office/officeart/2018/2/layout/IconVerticalSolidList"/>
    <dgm:cxn modelId="{5860F9FF-4FA4-BF45-8FDB-EDD541FB846B}" type="presParOf" srcId="{E4801BAF-F457-4439-9CD5-09F0AACD4008}" destId="{DD0B4453-3072-4C01-AC25-629BCEC399C5}" srcOrd="11" destOrd="0" presId="urn:microsoft.com/office/officeart/2018/2/layout/IconVerticalSolidList"/>
    <dgm:cxn modelId="{1470AABE-47C7-1743-8F52-29E0F55F5F1D}" type="presParOf" srcId="{E4801BAF-F457-4439-9CD5-09F0AACD4008}" destId="{18752C2A-86FB-41CD-965C-AF85B3A3076E}" srcOrd="12" destOrd="0" presId="urn:microsoft.com/office/officeart/2018/2/layout/IconVerticalSolidList"/>
    <dgm:cxn modelId="{A0B74D9D-6CA4-8543-A51B-EC4E1D3FA6B9}" type="presParOf" srcId="{18752C2A-86FB-41CD-965C-AF85B3A3076E}" destId="{8FD4D3BE-D50F-4E64-B4F2-D53F2C89AF84}" srcOrd="0" destOrd="0" presId="urn:microsoft.com/office/officeart/2018/2/layout/IconVerticalSolidList"/>
    <dgm:cxn modelId="{397BEBC9-361F-ED4F-8EF9-6D87D98F9ED3}" type="presParOf" srcId="{18752C2A-86FB-41CD-965C-AF85B3A3076E}" destId="{3CDC2765-ECF6-4C58-9948-FB8CD818B6A5}" srcOrd="1" destOrd="0" presId="urn:microsoft.com/office/officeart/2018/2/layout/IconVerticalSolidList"/>
    <dgm:cxn modelId="{446A98AE-96A1-B841-A821-FB938ECD057B}" type="presParOf" srcId="{18752C2A-86FB-41CD-965C-AF85B3A3076E}" destId="{3989B332-6FE6-46E6-A311-F257251A42D7}" srcOrd="2" destOrd="0" presId="urn:microsoft.com/office/officeart/2018/2/layout/IconVerticalSolidList"/>
    <dgm:cxn modelId="{341CD583-A0CE-B347-BBEB-99832DD944FC}" type="presParOf" srcId="{18752C2A-86FB-41CD-965C-AF85B3A3076E}" destId="{CD50F45D-3677-4F90-995C-4BAAD2B120E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20DE6A-BBF7-46E5-84E2-8369861DBE7E}">
      <dsp:nvSpPr>
        <dsp:cNvPr id="0" name=""/>
        <dsp:cNvSpPr/>
      </dsp:nvSpPr>
      <dsp:spPr>
        <a:xfrm>
          <a:off x="0" y="502"/>
          <a:ext cx="6513603" cy="6922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29DEDF-F5F1-4CED-884C-9428B34451BA}">
      <dsp:nvSpPr>
        <dsp:cNvPr id="0" name=""/>
        <dsp:cNvSpPr/>
      </dsp:nvSpPr>
      <dsp:spPr>
        <a:xfrm>
          <a:off x="209416" y="156266"/>
          <a:ext cx="380756" cy="38075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592021-5750-4B38-8793-0F8B19ECB755}">
      <dsp:nvSpPr>
        <dsp:cNvPr id="0" name=""/>
        <dsp:cNvSpPr/>
      </dsp:nvSpPr>
      <dsp:spPr>
        <a:xfrm>
          <a:off x="799588" y="502"/>
          <a:ext cx="5714015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Sweep plot for FPPV</a:t>
          </a:r>
        </a:p>
      </dsp:txBody>
      <dsp:txXfrm>
        <a:off x="799588" y="502"/>
        <a:ext cx="5714015" cy="692284"/>
      </dsp:txXfrm>
    </dsp:sp>
    <dsp:sp modelId="{36218E91-EA88-4C70-BED1-342DEF5CD8C8}">
      <dsp:nvSpPr>
        <dsp:cNvPr id="0" name=""/>
        <dsp:cNvSpPr/>
      </dsp:nvSpPr>
      <dsp:spPr>
        <a:xfrm>
          <a:off x="0" y="865858"/>
          <a:ext cx="6513603" cy="6922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BBA19E-CDFA-49A8-B140-FD2EFA0CE305}">
      <dsp:nvSpPr>
        <dsp:cNvPr id="0" name=""/>
        <dsp:cNvSpPr/>
      </dsp:nvSpPr>
      <dsp:spPr>
        <a:xfrm>
          <a:off x="209416" y="1021622"/>
          <a:ext cx="380756" cy="38075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037F12-0BA8-4E2F-A9F5-D6C58426F790}">
      <dsp:nvSpPr>
        <dsp:cNvPr id="0" name=""/>
        <dsp:cNvSpPr/>
      </dsp:nvSpPr>
      <dsp:spPr>
        <a:xfrm>
          <a:off x="799588" y="865858"/>
          <a:ext cx="5714015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Sweep plots for VWL and VBL</a:t>
          </a:r>
        </a:p>
      </dsp:txBody>
      <dsp:txXfrm>
        <a:off x="799588" y="865858"/>
        <a:ext cx="5714015" cy="692284"/>
      </dsp:txXfrm>
    </dsp:sp>
    <dsp:sp modelId="{4A6E51B5-1A74-4469-8AD8-855FD77292EA}">
      <dsp:nvSpPr>
        <dsp:cNvPr id="0" name=""/>
        <dsp:cNvSpPr/>
      </dsp:nvSpPr>
      <dsp:spPr>
        <a:xfrm>
          <a:off x="0" y="1731214"/>
          <a:ext cx="6513603" cy="6922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E733FD-E2AD-422E-AF65-5E2C991A61DF}">
      <dsp:nvSpPr>
        <dsp:cNvPr id="0" name=""/>
        <dsp:cNvSpPr/>
      </dsp:nvSpPr>
      <dsp:spPr>
        <a:xfrm>
          <a:off x="209416" y="1886978"/>
          <a:ext cx="380756" cy="38075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21B458-D96E-4FD6-BD97-982F7BEEDA62}">
      <dsp:nvSpPr>
        <dsp:cNvPr id="0" name=""/>
        <dsp:cNvSpPr/>
      </dsp:nvSpPr>
      <dsp:spPr>
        <a:xfrm>
          <a:off x="799588" y="1731214"/>
          <a:ext cx="5714015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ISPP optimization results</a:t>
          </a:r>
        </a:p>
      </dsp:txBody>
      <dsp:txXfrm>
        <a:off x="799588" y="1731214"/>
        <a:ext cx="5714015" cy="692284"/>
      </dsp:txXfrm>
    </dsp:sp>
    <dsp:sp modelId="{A9B0134D-B3F3-4D2B-A749-02F5C68C73DA}">
      <dsp:nvSpPr>
        <dsp:cNvPr id="0" name=""/>
        <dsp:cNvSpPr/>
      </dsp:nvSpPr>
      <dsp:spPr>
        <a:xfrm>
          <a:off x="0" y="2596570"/>
          <a:ext cx="6513603" cy="6922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3919C5-66A3-4F72-8E0A-477652BEBBFC}">
      <dsp:nvSpPr>
        <dsp:cNvPr id="0" name=""/>
        <dsp:cNvSpPr/>
      </dsp:nvSpPr>
      <dsp:spPr>
        <a:xfrm>
          <a:off x="209416" y="2752334"/>
          <a:ext cx="380756" cy="38075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3AB74C-F9A0-467E-8F78-2E10D10B4AB9}">
      <dsp:nvSpPr>
        <dsp:cNvPr id="0" name=""/>
        <dsp:cNvSpPr/>
      </dsp:nvSpPr>
      <dsp:spPr>
        <a:xfrm>
          <a:off x="799588" y="2596570"/>
          <a:ext cx="5714015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ISPP/FPPV evaluation on chip 1</a:t>
          </a:r>
        </a:p>
      </dsp:txBody>
      <dsp:txXfrm>
        <a:off x="799588" y="2596570"/>
        <a:ext cx="5714015" cy="692284"/>
      </dsp:txXfrm>
    </dsp:sp>
    <dsp:sp modelId="{2A4BABA6-90DE-4F00-91A6-DDE3AE5F635A}">
      <dsp:nvSpPr>
        <dsp:cNvPr id="0" name=""/>
        <dsp:cNvSpPr/>
      </dsp:nvSpPr>
      <dsp:spPr>
        <a:xfrm>
          <a:off x="0" y="3461926"/>
          <a:ext cx="6513603" cy="6922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AC5729-4981-4353-B723-C810FBDABF92}">
      <dsp:nvSpPr>
        <dsp:cNvPr id="0" name=""/>
        <dsp:cNvSpPr/>
      </dsp:nvSpPr>
      <dsp:spPr>
        <a:xfrm>
          <a:off x="209416" y="3617690"/>
          <a:ext cx="380756" cy="38075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9DE7D4-B90D-4EE7-9F27-90E78429BD4B}">
      <dsp:nvSpPr>
        <dsp:cNvPr id="0" name=""/>
        <dsp:cNvSpPr/>
      </dsp:nvSpPr>
      <dsp:spPr>
        <a:xfrm>
          <a:off x="799588" y="3461926"/>
          <a:ext cx="5714015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SDCFC optimization results</a:t>
          </a:r>
        </a:p>
      </dsp:txBody>
      <dsp:txXfrm>
        <a:off x="799588" y="3461926"/>
        <a:ext cx="5714015" cy="692284"/>
      </dsp:txXfrm>
    </dsp:sp>
    <dsp:sp modelId="{62A7FBB6-533B-4198-B94D-11FFECB3E2A3}">
      <dsp:nvSpPr>
        <dsp:cNvPr id="0" name=""/>
        <dsp:cNvSpPr/>
      </dsp:nvSpPr>
      <dsp:spPr>
        <a:xfrm>
          <a:off x="0" y="4327282"/>
          <a:ext cx="6513603" cy="6922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15767E-FF11-4B68-8320-32E7E9828A46}">
      <dsp:nvSpPr>
        <dsp:cNvPr id="0" name=""/>
        <dsp:cNvSpPr/>
      </dsp:nvSpPr>
      <dsp:spPr>
        <a:xfrm>
          <a:off x="209416" y="4483046"/>
          <a:ext cx="380756" cy="380756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28706F-CC9B-4C87-9CCF-0336B02A6C9D}">
      <dsp:nvSpPr>
        <dsp:cNvPr id="0" name=""/>
        <dsp:cNvSpPr/>
      </dsp:nvSpPr>
      <dsp:spPr>
        <a:xfrm>
          <a:off x="799588" y="4327282"/>
          <a:ext cx="5714015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Retention distribution plots</a:t>
          </a:r>
        </a:p>
      </dsp:txBody>
      <dsp:txXfrm>
        <a:off x="799588" y="4327282"/>
        <a:ext cx="5714015" cy="692284"/>
      </dsp:txXfrm>
    </dsp:sp>
    <dsp:sp modelId="{8FD4D3BE-D50F-4E64-B4F2-D53F2C89AF84}">
      <dsp:nvSpPr>
        <dsp:cNvPr id="0" name=""/>
        <dsp:cNvSpPr/>
      </dsp:nvSpPr>
      <dsp:spPr>
        <a:xfrm>
          <a:off x="0" y="5192638"/>
          <a:ext cx="6513603" cy="6922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DC2765-ECF6-4C58-9948-FB8CD818B6A5}">
      <dsp:nvSpPr>
        <dsp:cNvPr id="0" name=""/>
        <dsp:cNvSpPr/>
      </dsp:nvSpPr>
      <dsp:spPr>
        <a:xfrm>
          <a:off x="209416" y="5348402"/>
          <a:ext cx="380756" cy="380756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50F45D-3677-4F90-995C-4BAAD2B120EB}">
      <dsp:nvSpPr>
        <dsp:cNvPr id="0" name=""/>
        <dsp:cNvSpPr/>
      </dsp:nvSpPr>
      <dsp:spPr>
        <a:xfrm>
          <a:off x="799588" y="5192638"/>
          <a:ext cx="5714015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Retention BER plot</a:t>
          </a:r>
        </a:p>
      </dsp:txBody>
      <dsp:txXfrm>
        <a:off x="799588" y="5192638"/>
        <a:ext cx="5714015" cy="6922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B244FF-1FFB-514F-A5D9-580791D347E8}" type="datetimeFigureOut">
              <a:rPr lang="en-US" smtClean="0"/>
              <a:t>7/29/20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F3DA7C-EC83-4247-A7C9-512D14D87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9610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3DA7C-EC83-4247-A7C9-512D14D879D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5151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3DA7C-EC83-4247-A7C9-512D14D879D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3062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3DA7C-EC83-4247-A7C9-512D14D879D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4962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3DA7C-EC83-4247-A7C9-512D14D879D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0638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4637C-7510-8747-9B8D-6BC78319BB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5D36EE-2B2B-9F43-9B31-A009E90994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4FF3D8-9028-4F44-BFEC-51D56BD75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AA0B7-332D-774C-A1C2-95B9048EE1A4}" type="datetimeFigureOut">
              <a:rPr lang="en-US" smtClean="0"/>
              <a:t>7/29/20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061696-EF3B-F443-82B8-B62D875FC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E883E8-AEE4-334B-9DED-B88789161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9CEA9-4E93-0D41-B774-61EA5E9B5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875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CCEFC-0A2A-0246-AC19-A241EBD4B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10086A-832C-1D4D-BAD5-7FBC9D4DA6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11B83-037B-C147-BAB9-89CAD791F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AA0B7-332D-774C-A1C2-95B9048EE1A4}" type="datetimeFigureOut">
              <a:rPr lang="en-US" smtClean="0"/>
              <a:t>7/29/20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62B569-AABB-9C4D-938B-9F0C447C6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E5E3F4-A6BB-6D40-8FD7-4904A99A6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9CEA9-4E93-0D41-B774-61EA5E9B5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676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700352-9948-9C4E-A95D-679FED0AAC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C6A00D-6F55-CF42-9AF1-158AC86FC4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818FFF-F49A-6E4F-A293-EDBE5E2D7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AA0B7-332D-774C-A1C2-95B9048EE1A4}" type="datetimeFigureOut">
              <a:rPr lang="en-US" smtClean="0"/>
              <a:t>7/29/20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50E599-8C3D-0648-9918-D64B99AF2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C6B13D-F91A-754D-92F1-42C8068EE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9CEA9-4E93-0D41-B774-61EA5E9B5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873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F26C7-C200-0C48-AF37-3AA99FD72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8CC983-5175-3A40-A1CE-98DABE4F86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312ACA-77B5-E446-BCFC-99844549B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AA0B7-332D-774C-A1C2-95B9048EE1A4}" type="datetimeFigureOut">
              <a:rPr lang="en-US" smtClean="0"/>
              <a:t>7/29/20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EA4A7C-077E-AA4C-81A8-0A84D0563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215E25-6184-E149-B2BA-209CCF453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9CEA9-4E93-0D41-B774-61EA5E9B5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065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19115-C634-3B42-9369-73FF2D23C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084E6E-56FF-0F48-818A-82BE6F4837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25D4D8-58B3-1346-B724-C3FDBE8D9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AA0B7-332D-774C-A1C2-95B9048EE1A4}" type="datetimeFigureOut">
              <a:rPr lang="en-US" smtClean="0"/>
              <a:t>7/29/20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4A9DF3-ADBB-9E4A-95F0-56CDAFD37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8D18A4-8BCC-F249-845D-E78721A12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9CEA9-4E93-0D41-B774-61EA5E9B5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678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2C610-23DD-B247-A7D8-A4899C3F4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C8B69-B1FE-184D-89BA-3D9C1DF4EF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1E3CD9-50DA-124D-95E1-45CD56C95C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46C150-066C-6F42-A562-B5A7A21F3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AA0B7-332D-774C-A1C2-95B9048EE1A4}" type="datetimeFigureOut">
              <a:rPr lang="en-US" smtClean="0"/>
              <a:t>7/29/20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83440E-6F2A-3D4E-85C4-8CE6C4F1F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B23FD5-E2CE-8245-8744-F2FB81CA3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9CEA9-4E93-0D41-B774-61EA5E9B5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009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A8207-E208-2240-9AD9-87BCE56B6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6393E0-72DB-1349-907E-4BEBCC2573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5F2FF3-BA60-634C-8B78-D29A081339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FEDF6A-2566-4D49-897C-22C69AAFA8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63604D-4161-C940-840B-EB62E49084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D3EC91-C90F-0C4E-BDDF-462FA8F7D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AA0B7-332D-774C-A1C2-95B9048EE1A4}" type="datetimeFigureOut">
              <a:rPr lang="en-US" smtClean="0"/>
              <a:t>7/29/20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6F3121-F30E-1E4A-B8E6-DD1D07B8A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81E92F-0AAA-2148-B2C2-46C94021C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9CEA9-4E93-0D41-B774-61EA5E9B5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369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1B5AB-AF2A-364B-ABDC-7A4444649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382163-AF42-554E-84E8-3137C508E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AA0B7-332D-774C-A1C2-95B9048EE1A4}" type="datetimeFigureOut">
              <a:rPr lang="en-US" smtClean="0"/>
              <a:t>7/29/20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9FE288-168D-8B4B-A497-B2E3FDF13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2802AD-2C26-9F41-8C97-111C9C335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9CEA9-4E93-0D41-B774-61EA5E9B5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392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FB6E75-B788-D942-A9EF-9F857AF90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AA0B7-332D-774C-A1C2-95B9048EE1A4}" type="datetimeFigureOut">
              <a:rPr lang="en-US" smtClean="0"/>
              <a:t>7/29/20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9A07E9-E2B3-4245-8680-EDD1473FC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F2710A-BC5F-1E49-8DE3-4E54D6B9F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9CEA9-4E93-0D41-B774-61EA5E9B5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850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38935-F29E-4045-A2B4-94A6C8EE1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98DA8-2CE1-B24E-A61C-E72549A7D5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EF29A5-B5B6-C644-AFB9-ED72DCCC1A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8F7AF7-9C4E-B54B-854C-D8AA98B63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AA0B7-332D-774C-A1C2-95B9048EE1A4}" type="datetimeFigureOut">
              <a:rPr lang="en-US" smtClean="0"/>
              <a:t>7/29/20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21E5EE-9483-204E-8523-8A58C89FE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A5918F-51A0-9143-ABD0-97D30FACF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9CEA9-4E93-0D41-B774-61EA5E9B5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111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72AAF-5B35-2C43-BFD9-E90C00D39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B3EF25-CE86-E64F-9427-0072826107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0E9B-293A-F443-9930-6C354E5680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82C4F6-463B-C14F-A2D1-5FBF27564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AA0B7-332D-774C-A1C2-95B9048EE1A4}" type="datetimeFigureOut">
              <a:rPr lang="en-US" smtClean="0"/>
              <a:t>7/29/20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F889AB-FE95-9149-98BE-EB653886A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8F321E-1232-7E4C-9F8E-1BE16B169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9CEA9-4E93-0D41-B774-61EA5E9B5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442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1AB9A2-DF14-EF42-9099-154FC840B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E24145-11C6-EB43-95DD-3676D496B6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4152A8-73D2-064D-A57B-2E71655137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0AA0B7-332D-774C-A1C2-95B9048EE1A4}" type="datetimeFigureOut">
              <a:rPr lang="en-US" smtClean="0"/>
              <a:t>7/29/20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0AF1DF-D980-FF4D-815D-734CD082FC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E17EAB-EDE9-A142-B173-52CDE99FBE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9CEA9-4E93-0D41-B774-61EA5E9B5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371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85039B-539B-FD42-B122-4269D212EB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en-US" sz="5800"/>
              <a:t>Updates 7/31/20</a:t>
            </a:r>
            <a:endParaRPr lang="en-US" sz="5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EEEB8F-5A26-C943-BD42-09A1C136D1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56436"/>
            <a:ext cx="9144000" cy="16008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Akash Levy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88023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C20D0A-1987-9B4E-A869-51F473A50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Algorithm evaluation on 4 WLs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9A7FAC3-633F-DC4C-A765-A9F602BD6C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/>
        </p:blipFill>
        <p:spPr>
          <a:xfrm>
            <a:off x="4345375" y="961812"/>
            <a:ext cx="6574649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6621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E59AFC-F1AE-9C48-9EF1-5661A5D06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VBL Step Size Optimization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000D309-AA32-AE4D-BF85-B8ACCC1D937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663726" y="1193370"/>
            <a:ext cx="5937946" cy="4467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0939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4DEBA8-7F4D-624A-9EDA-A32A431E1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VSL Step Size Optimization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5430AE5-C13E-2C4F-A4DA-29FC445214E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347105" y="968502"/>
            <a:ext cx="6571188" cy="4917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5649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7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79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C20D0A-1987-9B4E-A869-51F473A50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3bpc a</a:t>
            </a: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lgorithm evaluation on 4 WLs</a:t>
            </a:r>
          </a:p>
        </p:txBody>
      </p:sp>
      <p:graphicFrame>
        <p:nvGraphicFramePr>
          <p:cNvPr id="16" name="Content Placeholder 4">
            <a:extLst>
              <a:ext uri="{FF2B5EF4-FFF2-40B4-BE49-F238E27FC236}">
                <a16:creationId xmlns:a16="http://schemas.microsoft.com/office/drawing/2014/main" id="{408DA692-8F4E-8F48-8516-BB1D21B94E8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49411694"/>
              </p:ext>
            </p:extLst>
          </p:nvPr>
        </p:nvGraphicFramePr>
        <p:xfrm>
          <a:off x="4038600" y="1272415"/>
          <a:ext cx="7188201" cy="4309783"/>
        </p:xfrm>
        <a:graphic>
          <a:graphicData uri="http://schemas.openxmlformats.org/drawingml/2006/table">
            <a:tbl>
              <a:tblPr firstRow="1" bandRow="1">
                <a:solidFill>
                  <a:schemeClr val="bg1"/>
                </a:solidFill>
                <a:tableStyleId>{5C22544A-7EE6-4342-B048-85BDC9FD1C3A}</a:tableStyleId>
              </a:tblPr>
              <a:tblGrid>
                <a:gridCol w="1383957">
                  <a:extLst>
                    <a:ext uri="{9D8B030D-6E8A-4147-A177-3AD203B41FA5}">
                      <a16:colId xmlns:a16="http://schemas.microsoft.com/office/drawing/2014/main" val="3377438545"/>
                    </a:ext>
                  </a:extLst>
                </a:gridCol>
                <a:gridCol w="1558857">
                  <a:extLst>
                    <a:ext uri="{9D8B030D-6E8A-4147-A177-3AD203B41FA5}">
                      <a16:colId xmlns:a16="http://schemas.microsoft.com/office/drawing/2014/main" val="1980714270"/>
                    </a:ext>
                  </a:extLst>
                </a:gridCol>
                <a:gridCol w="1315247">
                  <a:extLst>
                    <a:ext uri="{9D8B030D-6E8A-4147-A177-3AD203B41FA5}">
                      <a16:colId xmlns:a16="http://schemas.microsoft.com/office/drawing/2014/main" val="184899816"/>
                    </a:ext>
                  </a:extLst>
                </a:gridCol>
                <a:gridCol w="1426611">
                  <a:extLst>
                    <a:ext uri="{9D8B030D-6E8A-4147-A177-3AD203B41FA5}">
                      <a16:colId xmlns:a16="http://schemas.microsoft.com/office/drawing/2014/main" val="254197326"/>
                    </a:ext>
                  </a:extLst>
                </a:gridCol>
                <a:gridCol w="1503529">
                  <a:extLst>
                    <a:ext uri="{9D8B030D-6E8A-4147-A177-3AD203B41FA5}">
                      <a16:colId xmlns:a16="http://schemas.microsoft.com/office/drawing/2014/main" val="3304410218"/>
                    </a:ext>
                  </a:extLst>
                </a:gridCol>
              </a:tblGrid>
              <a:tr h="1184727">
                <a:tc>
                  <a:txBody>
                    <a:bodyPr/>
                    <a:lstStyle/>
                    <a:p>
                      <a:r>
                        <a:rPr lang="en-US" sz="2600" b="0" cap="none" spc="0">
                          <a:solidFill>
                            <a:schemeClr val="bg1"/>
                          </a:solidFill>
                        </a:rPr>
                        <a:t>Chip #</a:t>
                      </a:r>
                    </a:p>
                  </a:txBody>
                  <a:tcPr marL="222258" marR="165182" marT="170969" marB="1709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b="0" cap="none" spc="0">
                          <a:solidFill>
                            <a:schemeClr val="bg1"/>
                          </a:solidFill>
                        </a:rPr>
                        <a:t>Cycles</a:t>
                      </a:r>
                    </a:p>
                  </a:txBody>
                  <a:tcPr marL="222258" marR="165182" marT="170969" marB="1709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b="0" cap="none" spc="0" dirty="0">
                          <a:solidFill>
                            <a:schemeClr val="bg1"/>
                          </a:solidFill>
                        </a:rPr>
                        <a:t>SDCFC</a:t>
                      </a:r>
                    </a:p>
                  </a:txBody>
                  <a:tcPr marL="222258" marR="165182" marT="170969" marB="1709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b="0" cap="none" spc="0" dirty="0">
                          <a:solidFill>
                            <a:schemeClr val="bg1"/>
                          </a:solidFill>
                        </a:rPr>
                        <a:t>ISPP</a:t>
                      </a:r>
                    </a:p>
                  </a:txBody>
                  <a:tcPr marL="222258" marR="165182" marT="170969" marB="1709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b="0" cap="none" spc="0" dirty="0">
                          <a:solidFill>
                            <a:schemeClr val="bg1"/>
                          </a:solidFill>
                        </a:rPr>
                        <a:t>FPPV</a:t>
                      </a:r>
                    </a:p>
                  </a:txBody>
                  <a:tcPr marL="222258" marR="165182" marT="170969" marB="1709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851791"/>
                  </a:ext>
                </a:extLst>
              </a:tr>
              <a:tr h="781264">
                <a:tc>
                  <a:txBody>
                    <a:bodyPr/>
                    <a:lstStyle/>
                    <a:p>
                      <a:r>
                        <a:rPr lang="en-US" sz="2600" cap="none" spc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>
                          <a:solidFill>
                            <a:schemeClr val="tx1"/>
                          </a:solidFill>
                        </a:rPr>
                        <a:t>300</a:t>
                      </a: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chemeClr val="tx1"/>
                          </a:solidFill>
                        </a:rPr>
                        <a:t>36.44</a:t>
                      </a: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chemeClr val="tx1"/>
                          </a:solidFill>
                        </a:rPr>
                        <a:t>86.10</a:t>
                      </a: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chemeClr val="tx1"/>
                          </a:solidFill>
                        </a:rPr>
                        <a:t>&gt;100</a:t>
                      </a: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4534679"/>
                  </a:ext>
                </a:extLst>
              </a:tr>
              <a:tr h="781264">
                <a:tc>
                  <a:txBody>
                    <a:bodyPr/>
                    <a:lstStyle/>
                    <a:p>
                      <a:r>
                        <a:rPr lang="en-US" sz="2600" cap="none" spc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>
                          <a:solidFill>
                            <a:schemeClr val="tx1"/>
                          </a:solidFill>
                        </a:rPr>
                        <a:t>300</a:t>
                      </a: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6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6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6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5407393"/>
                  </a:ext>
                </a:extLst>
              </a:tr>
              <a:tr h="781264">
                <a:tc>
                  <a:txBody>
                    <a:bodyPr/>
                    <a:lstStyle/>
                    <a:p>
                      <a:r>
                        <a:rPr lang="en-US" sz="2600" cap="none" spc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>
                          <a:solidFill>
                            <a:schemeClr val="tx1"/>
                          </a:solidFill>
                        </a:rPr>
                        <a:t>10k</a:t>
                      </a: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6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6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chemeClr val="tx1"/>
                          </a:solidFill>
                        </a:rPr>
                        <a:t>N/A</a:t>
                      </a: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0218386"/>
                  </a:ext>
                </a:extLst>
              </a:tr>
              <a:tr h="781264">
                <a:tc>
                  <a:txBody>
                    <a:bodyPr/>
                    <a:lstStyle/>
                    <a:p>
                      <a:r>
                        <a:rPr lang="en-US" sz="2600" cap="none" spc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>
                          <a:solidFill>
                            <a:schemeClr val="tx1"/>
                          </a:solidFill>
                        </a:rPr>
                        <a:t>10k</a:t>
                      </a: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6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6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6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81964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11843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47B41E-90B5-D14B-82FA-CC03960D7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Resistance Ranges</a:t>
            </a:r>
          </a:p>
        </p:txBody>
      </p:sp>
      <p:graphicFrame>
        <p:nvGraphicFramePr>
          <p:cNvPr id="16" name="Content Placeholder 3">
            <a:extLst>
              <a:ext uri="{FF2B5EF4-FFF2-40B4-BE49-F238E27FC236}">
                <a16:creationId xmlns:a16="http://schemas.microsoft.com/office/drawing/2014/main" id="{6DFCCF45-5481-BF4A-8082-75275890772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15230357"/>
              </p:ext>
            </p:extLst>
          </p:nvPr>
        </p:nvGraphicFramePr>
        <p:xfrm>
          <a:off x="4205786" y="961812"/>
          <a:ext cx="6853830" cy="493099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595281">
                  <a:extLst>
                    <a:ext uri="{9D8B030D-6E8A-4147-A177-3AD203B41FA5}">
                      <a16:colId xmlns:a16="http://schemas.microsoft.com/office/drawing/2014/main" val="1960723173"/>
                    </a:ext>
                  </a:extLst>
                </a:gridCol>
                <a:gridCol w="1187302">
                  <a:extLst>
                    <a:ext uri="{9D8B030D-6E8A-4147-A177-3AD203B41FA5}">
                      <a16:colId xmlns:a16="http://schemas.microsoft.com/office/drawing/2014/main" val="3542743656"/>
                    </a:ext>
                  </a:extLst>
                </a:gridCol>
                <a:gridCol w="1237983">
                  <a:extLst>
                    <a:ext uri="{9D8B030D-6E8A-4147-A177-3AD203B41FA5}">
                      <a16:colId xmlns:a16="http://schemas.microsoft.com/office/drawing/2014/main" val="129346160"/>
                    </a:ext>
                  </a:extLst>
                </a:gridCol>
                <a:gridCol w="1374821">
                  <a:extLst>
                    <a:ext uri="{9D8B030D-6E8A-4147-A177-3AD203B41FA5}">
                      <a16:colId xmlns:a16="http://schemas.microsoft.com/office/drawing/2014/main" val="2023039964"/>
                    </a:ext>
                  </a:extLst>
                </a:gridCol>
                <a:gridCol w="1458443">
                  <a:extLst>
                    <a:ext uri="{9D8B030D-6E8A-4147-A177-3AD203B41FA5}">
                      <a16:colId xmlns:a16="http://schemas.microsoft.com/office/drawing/2014/main" val="2192817691"/>
                    </a:ext>
                  </a:extLst>
                </a:gridCol>
              </a:tblGrid>
              <a:tr h="547888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Rmin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Rmax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Rwmin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Rwmax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3816687"/>
                  </a:ext>
                </a:extLst>
              </a:tr>
              <a:tr h="547888">
                <a:tc>
                  <a:txBody>
                    <a:bodyPr/>
                    <a:lstStyle/>
                    <a:p>
                      <a:r>
                        <a:rPr lang="en-US" sz="2400"/>
                        <a:t>Range 0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N/A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4.3k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N/A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4.2k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025389"/>
                  </a:ext>
                </a:extLst>
              </a:tr>
              <a:tr h="547888">
                <a:tc>
                  <a:txBody>
                    <a:bodyPr/>
                    <a:lstStyle/>
                    <a:p>
                      <a:r>
                        <a:rPr lang="en-US" sz="2400"/>
                        <a:t>Range 1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4.38k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4.75k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4.54k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4.58k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1411977"/>
                  </a:ext>
                </a:extLst>
              </a:tr>
              <a:tr h="547888">
                <a:tc>
                  <a:txBody>
                    <a:bodyPr/>
                    <a:lstStyle/>
                    <a:p>
                      <a:r>
                        <a:rPr lang="en-US" sz="2400"/>
                        <a:t>Range 2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4.84k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5.3k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5.04k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5.09k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111624"/>
                  </a:ext>
                </a:extLst>
              </a:tr>
              <a:tr h="547888">
                <a:tc>
                  <a:txBody>
                    <a:bodyPr/>
                    <a:lstStyle/>
                    <a:p>
                      <a:r>
                        <a:rPr lang="en-US" sz="2400"/>
                        <a:t>Range 3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5.42k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6.01k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5.67k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5.73k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8465765"/>
                  </a:ext>
                </a:extLst>
              </a:tr>
              <a:tr h="547888">
                <a:tc>
                  <a:txBody>
                    <a:bodyPr/>
                    <a:lstStyle/>
                    <a:p>
                      <a:r>
                        <a:rPr lang="en-US" sz="2400"/>
                        <a:t>Range 4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6.16k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6.99k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6.51k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6.59k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1584931"/>
                  </a:ext>
                </a:extLst>
              </a:tr>
              <a:tr h="547888">
                <a:tc>
                  <a:txBody>
                    <a:bodyPr/>
                    <a:lstStyle/>
                    <a:p>
                      <a:r>
                        <a:rPr lang="en-US" sz="2400"/>
                        <a:t>Range 5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7.19k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8.9k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7.71k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7.87k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8008194"/>
                  </a:ext>
                </a:extLst>
              </a:tr>
              <a:tr h="547888">
                <a:tc>
                  <a:txBody>
                    <a:bodyPr/>
                    <a:lstStyle/>
                    <a:p>
                      <a:r>
                        <a:rPr lang="en-US" sz="2400"/>
                        <a:t>Range 6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9.2k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25k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11.42k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11.93k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2343923"/>
                  </a:ext>
                </a:extLst>
              </a:tr>
              <a:tr h="547888">
                <a:tc>
                  <a:txBody>
                    <a:bodyPr/>
                    <a:lstStyle/>
                    <a:p>
                      <a:r>
                        <a:rPr lang="en-US" sz="2400"/>
                        <a:t>Range 7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20k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N/A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80k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N/A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41766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32478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47B41E-90B5-D14B-82FA-CC03960D7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Resistance Ranges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7BFA4A-1D1B-F441-9E92-47BCC56548F8}"/>
              </a:ext>
            </a:extLst>
          </p:cNvPr>
          <p:cNvSpPr txBox="1"/>
          <p:nvPr/>
        </p:nvSpPr>
        <p:spPr>
          <a:xfrm>
            <a:off x="4627756" y="641195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16" name="Content Placeholder 3">
            <a:extLst>
              <a:ext uri="{FF2B5EF4-FFF2-40B4-BE49-F238E27FC236}">
                <a16:creationId xmlns:a16="http://schemas.microsoft.com/office/drawing/2014/main" id="{6DFCCF45-5481-BF4A-8082-75275890772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08134424"/>
              </p:ext>
            </p:extLst>
          </p:nvPr>
        </p:nvGraphicFramePr>
        <p:xfrm>
          <a:off x="4038600" y="1448511"/>
          <a:ext cx="7188200" cy="3957593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39528">
                  <a:extLst>
                    <a:ext uri="{9D8B030D-6E8A-4147-A177-3AD203B41FA5}">
                      <a16:colId xmlns:a16="http://schemas.microsoft.com/office/drawing/2014/main" val="1960723173"/>
                    </a:ext>
                  </a:extLst>
                </a:gridCol>
                <a:gridCol w="1468709">
                  <a:extLst>
                    <a:ext uri="{9D8B030D-6E8A-4147-A177-3AD203B41FA5}">
                      <a16:colId xmlns:a16="http://schemas.microsoft.com/office/drawing/2014/main" val="3542743656"/>
                    </a:ext>
                  </a:extLst>
                </a:gridCol>
                <a:gridCol w="1455627">
                  <a:extLst>
                    <a:ext uri="{9D8B030D-6E8A-4147-A177-3AD203B41FA5}">
                      <a16:colId xmlns:a16="http://schemas.microsoft.com/office/drawing/2014/main" val="129346160"/>
                    </a:ext>
                  </a:extLst>
                </a:gridCol>
                <a:gridCol w="1468709">
                  <a:extLst>
                    <a:ext uri="{9D8B030D-6E8A-4147-A177-3AD203B41FA5}">
                      <a16:colId xmlns:a16="http://schemas.microsoft.com/office/drawing/2014/main" val="2023039964"/>
                    </a:ext>
                  </a:extLst>
                </a:gridCol>
                <a:gridCol w="1455627">
                  <a:extLst>
                    <a:ext uri="{9D8B030D-6E8A-4147-A177-3AD203B41FA5}">
                      <a16:colId xmlns:a16="http://schemas.microsoft.com/office/drawing/2014/main" val="2192817691"/>
                    </a:ext>
                  </a:extLst>
                </a:gridCol>
              </a:tblGrid>
              <a:tr h="769415"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VBL Start (V)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VBL Step (V)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VSL Start (V)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VSL Step (V)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3816687"/>
                  </a:ext>
                </a:extLst>
              </a:tr>
              <a:tr h="455454">
                <a:tc>
                  <a:txBody>
                    <a:bodyPr/>
                    <a:lstStyle/>
                    <a:p>
                      <a:r>
                        <a:rPr lang="en-US" sz="2100"/>
                        <a:t>Range 0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2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0.3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N/A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N/A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025389"/>
                  </a:ext>
                </a:extLst>
              </a:tr>
              <a:tr h="455454">
                <a:tc>
                  <a:txBody>
                    <a:bodyPr/>
                    <a:lstStyle/>
                    <a:p>
                      <a:r>
                        <a:rPr lang="en-US" sz="2100"/>
                        <a:t>Range 1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0.14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0.14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1411977"/>
                  </a:ext>
                </a:extLst>
              </a:tr>
              <a:tr h="455454">
                <a:tc>
                  <a:txBody>
                    <a:bodyPr/>
                    <a:lstStyle/>
                    <a:p>
                      <a:r>
                        <a:rPr lang="en-US" sz="2100"/>
                        <a:t>Range 2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0.1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0.1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111624"/>
                  </a:ext>
                </a:extLst>
              </a:tr>
              <a:tr h="455454">
                <a:tc>
                  <a:txBody>
                    <a:bodyPr/>
                    <a:lstStyle/>
                    <a:p>
                      <a:r>
                        <a:rPr lang="en-US" sz="2100"/>
                        <a:t>Range 3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0.1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0.1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8465765"/>
                  </a:ext>
                </a:extLst>
              </a:tr>
              <a:tr h="455454">
                <a:tc>
                  <a:txBody>
                    <a:bodyPr/>
                    <a:lstStyle/>
                    <a:p>
                      <a:r>
                        <a:rPr lang="en-US" sz="2100"/>
                        <a:t>Range 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0.1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0.1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1584931"/>
                  </a:ext>
                </a:extLst>
              </a:tr>
              <a:tr h="455454">
                <a:tc>
                  <a:txBody>
                    <a:bodyPr/>
                    <a:lstStyle/>
                    <a:p>
                      <a:r>
                        <a:rPr lang="en-US" sz="2100"/>
                        <a:t>Range 5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0.06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0.06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8008194"/>
                  </a:ext>
                </a:extLst>
              </a:tr>
              <a:tr h="455454">
                <a:tc>
                  <a:txBody>
                    <a:bodyPr/>
                    <a:lstStyle/>
                    <a:p>
                      <a:r>
                        <a:rPr lang="en-US" sz="2100"/>
                        <a:t>Range 6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0.06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0.1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23439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64401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E59AFC-F1AE-9C48-9EF1-5661A5D06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Combined Distribution Plot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000D309-AA32-AE4D-BF85-B8ACCC1D937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888332" y="961812"/>
            <a:ext cx="5488733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527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6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8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9E2CFA-2B31-6A4B-B5A2-1B35805CA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Retention model plot</a:t>
            </a:r>
          </a:p>
        </p:txBody>
      </p:sp>
      <p:pic>
        <p:nvPicPr>
          <p:cNvPr id="22" name="Content Placeholder 21">
            <a:extLst>
              <a:ext uri="{FF2B5EF4-FFF2-40B4-BE49-F238E27FC236}">
                <a16:creationId xmlns:a16="http://schemas.microsoft.com/office/drawing/2014/main" id="{29A0DA17-2B21-244D-AC00-21DE716C76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4040427" y="1210797"/>
            <a:ext cx="7184544" cy="4433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4713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F017A3-29CD-954D-BFF9-0C2279F1B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Retention BER plot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5674DBB-B74B-1445-9091-2C6A3B64F7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/>
        </p:blipFill>
        <p:spPr>
          <a:xfrm>
            <a:off x="4345375" y="961812"/>
            <a:ext cx="6574649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2473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F017A3-29CD-954D-BFF9-0C2279F1B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Retention BER plot full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8D436FB-8435-4B46-BA52-798E5DFAF6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345375" y="961812"/>
            <a:ext cx="6574649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877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Freeform: Shape 84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7DC1F8-41BF-D747-BC7C-FC4B4D03B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Overview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F6E9831-DD73-45D7-BCCC-34E9013B43C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3820597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024987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15B46-FE7B-1044-8D50-F98F59B9A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Combined Pre/Post-Bake Distribution Plot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F02FD58-41DD-2448-BECF-A980D8B6D0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3920331" y="1825625"/>
            <a:ext cx="4351338" cy="4351338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AB8FFD3-3EDF-4141-9919-0166E151A56C}"/>
              </a:ext>
            </a:extLst>
          </p:cNvPr>
          <p:cNvSpPr txBox="1"/>
          <p:nvPr/>
        </p:nvSpPr>
        <p:spPr>
          <a:xfrm>
            <a:off x="3483993" y="291084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8517E0-93D7-4A49-A059-F611917D5EBD}"/>
              </a:ext>
            </a:extLst>
          </p:cNvPr>
          <p:cNvSpPr txBox="1"/>
          <p:nvPr/>
        </p:nvSpPr>
        <p:spPr>
          <a:xfrm>
            <a:off x="3483993" y="4724400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</a:p>
        </p:txBody>
      </p:sp>
    </p:spTree>
    <p:extLst>
      <p:ext uri="{BB962C8B-B14F-4D97-AF65-F5344CB8AC3E}">
        <p14:creationId xmlns:p14="http://schemas.microsoft.com/office/powerpoint/2010/main" val="38009194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9770E254-8A18-0847-8D17-2AD2222A61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3757613" y="2035930"/>
            <a:ext cx="5237182" cy="3930726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10B0EF1-1183-1F45-8E15-96E43B1A0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VBL Optimization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0FF218F-F2D1-5C4A-BAC3-A55C1074DEAF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5413972" y="3492894"/>
            <a:ext cx="373579" cy="167663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E56ED6F-BA81-8246-B88C-60D460FDC251}"/>
              </a:ext>
            </a:extLst>
          </p:cNvPr>
          <p:cNvSpPr txBox="1"/>
          <p:nvPr/>
        </p:nvSpPr>
        <p:spPr>
          <a:xfrm>
            <a:off x="4893644" y="2846563"/>
            <a:ext cx="1787813" cy="646331"/>
          </a:xfrm>
          <a:prstGeom prst="rect">
            <a:avLst/>
          </a:prstGeom>
          <a:solidFill>
            <a:srgbClr val="FFFFFF">
              <a:alpha val="7058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Optimal Parameter Set</a:t>
            </a:r>
          </a:p>
          <a:p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Size: 0.1V</a:t>
            </a:r>
          </a:p>
          <a:p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 Voltage: 0V</a:t>
            </a:r>
          </a:p>
        </p:txBody>
      </p:sp>
    </p:spTree>
    <p:extLst>
      <p:ext uri="{BB962C8B-B14F-4D97-AF65-F5344CB8AC3E}">
        <p14:creationId xmlns:p14="http://schemas.microsoft.com/office/powerpoint/2010/main" val="7347980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C19CE-75E0-F744-931C-343EA8833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VSL Optimization 1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878DF02-075C-E845-8247-61215B7D79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7204" y="1825625"/>
            <a:ext cx="5797591" cy="4351338"/>
          </a:xfrm>
        </p:spPr>
      </p:pic>
    </p:spTree>
    <p:extLst>
      <p:ext uri="{BB962C8B-B14F-4D97-AF65-F5344CB8AC3E}">
        <p14:creationId xmlns:p14="http://schemas.microsoft.com/office/powerpoint/2010/main" val="32744382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06F1C-FFE1-8246-B03D-069133524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VSL Optimization 2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0FAA5C2-43B0-5D47-9B31-323AF82B95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3197204" y="1825625"/>
            <a:ext cx="5797591" cy="4351337"/>
          </a:xfr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3EFE287-0049-7C46-ACA4-A40706861225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5033380" y="3262333"/>
            <a:ext cx="1694072" cy="206110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5E2A09C-1CC3-294D-9549-91D9C5E38A75}"/>
              </a:ext>
            </a:extLst>
          </p:cNvPr>
          <p:cNvSpPr txBox="1"/>
          <p:nvPr/>
        </p:nvSpPr>
        <p:spPr>
          <a:xfrm>
            <a:off x="5795671" y="2616002"/>
            <a:ext cx="1863561" cy="646331"/>
          </a:xfrm>
          <a:prstGeom prst="rect">
            <a:avLst/>
          </a:prstGeom>
          <a:solidFill>
            <a:srgbClr val="FFFFFF">
              <a:alpha val="7058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Optimal Parameter Set</a:t>
            </a:r>
          </a:p>
          <a:p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Size: 0.1V</a:t>
            </a:r>
          </a:p>
          <a:p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 Voltage: 0V</a:t>
            </a:r>
          </a:p>
        </p:txBody>
      </p:sp>
    </p:spTree>
    <p:extLst>
      <p:ext uri="{BB962C8B-B14F-4D97-AF65-F5344CB8AC3E}">
        <p14:creationId xmlns:p14="http://schemas.microsoft.com/office/powerpoint/2010/main" val="12848473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AA83B-30A5-2E4E-A59B-F3A13C75B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Parameters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C2C39FD-AF15-E14A-8985-186E8B1B71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33800" y="2083594"/>
            <a:ext cx="4724400" cy="383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956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D21898E-86C0-4C8A-A76C-DF33E844C8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542" y="0"/>
            <a:ext cx="10432916" cy="6858000"/>
          </a:xfrm>
          <a:custGeom>
            <a:avLst/>
            <a:gdLst>
              <a:gd name="connsiteX0" fmla="*/ 1287962 w 10432916"/>
              <a:gd name="connsiteY0" fmla="*/ 0 h 6858000"/>
              <a:gd name="connsiteX1" fmla="*/ 9144956 w 10432916"/>
              <a:gd name="connsiteY1" fmla="*/ 0 h 6858000"/>
              <a:gd name="connsiteX2" fmla="*/ 9241731 w 10432916"/>
              <a:gd name="connsiteY2" fmla="*/ 111692 h 6858000"/>
              <a:gd name="connsiteX3" fmla="*/ 10432916 w 10432916"/>
              <a:gd name="connsiteY3" fmla="*/ 3429001 h 6858000"/>
              <a:gd name="connsiteX4" fmla="*/ 9241730 w 10432916"/>
              <a:gd name="connsiteY4" fmla="*/ 6746310 h 6858000"/>
              <a:gd name="connsiteX5" fmla="*/ 9144957 w 10432916"/>
              <a:gd name="connsiteY5" fmla="*/ 6858000 h 6858000"/>
              <a:gd name="connsiteX6" fmla="*/ 1287959 w 10432916"/>
              <a:gd name="connsiteY6" fmla="*/ 6858000 h 6858000"/>
              <a:gd name="connsiteX7" fmla="*/ 1191186 w 10432916"/>
              <a:gd name="connsiteY7" fmla="*/ 6746310 h 6858000"/>
              <a:gd name="connsiteX8" fmla="*/ 0 w 10432916"/>
              <a:gd name="connsiteY8" fmla="*/ 3429001 h 6858000"/>
              <a:gd name="connsiteX9" fmla="*/ 1191186 w 10432916"/>
              <a:gd name="connsiteY9" fmla="*/ 11169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432916" h="6858000">
                <a:moveTo>
                  <a:pt x="1287962" y="0"/>
                </a:moveTo>
                <a:lnTo>
                  <a:pt x="9144956" y="0"/>
                </a:lnTo>
                <a:lnTo>
                  <a:pt x="9241731" y="111692"/>
                </a:lnTo>
                <a:cubicBezTo>
                  <a:pt x="9985889" y="1013175"/>
                  <a:pt x="10432916" y="2168897"/>
                  <a:pt x="10432916" y="3429001"/>
                </a:cubicBezTo>
                <a:cubicBezTo>
                  <a:pt x="10432916" y="4689105"/>
                  <a:pt x="9985889" y="5844827"/>
                  <a:pt x="9241730" y="6746310"/>
                </a:cubicBezTo>
                <a:lnTo>
                  <a:pt x="9144957" y="6858000"/>
                </a:lnTo>
                <a:lnTo>
                  <a:pt x="1287959" y="6858000"/>
                </a:lnTo>
                <a:lnTo>
                  <a:pt x="1191186" y="6746310"/>
                </a:lnTo>
                <a:cubicBezTo>
                  <a:pt x="447027" y="5844827"/>
                  <a:pt x="0" y="4689105"/>
                  <a:pt x="0" y="3429001"/>
                </a:cubicBezTo>
                <a:cubicBezTo>
                  <a:pt x="0" y="2168897"/>
                  <a:pt x="447027" y="1013175"/>
                  <a:pt x="1191186" y="11169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C8F04BD-D093-45D0-B54C-50FDB308B4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4942" y="0"/>
            <a:ext cx="9922116" cy="6858000"/>
          </a:xfrm>
          <a:custGeom>
            <a:avLst/>
            <a:gdLst>
              <a:gd name="connsiteX0" fmla="*/ 1378575 w 9922116"/>
              <a:gd name="connsiteY0" fmla="*/ 0 h 6858000"/>
              <a:gd name="connsiteX1" fmla="*/ 8543542 w 9922116"/>
              <a:gd name="connsiteY1" fmla="*/ 0 h 6858000"/>
              <a:gd name="connsiteX2" fmla="*/ 8633323 w 9922116"/>
              <a:gd name="connsiteY2" fmla="*/ 94145 h 6858000"/>
              <a:gd name="connsiteX3" fmla="*/ 9922116 w 9922116"/>
              <a:gd name="connsiteY3" fmla="*/ 3429001 h 6858000"/>
              <a:gd name="connsiteX4" fmla="*/ 8633323 w 9922116"/>
              <a:gd name="connsiteY4" fmla="*/ 6763858 h 6858000"/>
              <a:gd name="connsiteX5" fmla="*/ 8543544 w 9922116"/>
              <a:gd name="connsiteY5" fmla="*/ 6858000 h 6858000"/>
              <a:gd name="connsiteX6" fmla="*/ 1378573 w 9922116"/>
              <a:gd name="connsiteY6" fmla="*/ 6858000 h 6858000"/>
              <a:gd name="connsiteX7" fmla="*/ 1288793 w 9922116"/>
              <a:gd name="connsiteY7" fmla="*/ 6763858 h 6858000"/>
              <a:gd name="connsiteX8" fmla="*/ 0 w 9922116"/>
              <a:gd name="connsiteY8" fmla="*/ 3429001 h 6858000"/>
              <a:gd name="connsiteX9" fmla="*/ 1288793 w 9922116"/>
              <a:gd name="connsiteY9" fmla="*/ 9414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22116" h="6858000">
                <a:moveTo>
                  <a:pt x="1378575" y="0"/>
                </a:moveTo>
                <a:lnTo>
                  <a:pt x="8543542" y="0"/>
                </a:lnTo>
                <a:lnTo>
                  <a:pt x="8633323" y="94145"/>
                </a:lnTo>
                <a:cubicBezTo>
                  <a:pt x="9434072" y="974941"/>
                  <a:pt x="9922116" y="2144991"/>
                  <a:pt x="9922116" y="3429001"/>
                </a:cubicBezTo>
                <a:cubicBezTo>
                  <a:pt x="9922116" y="4713011"/>
                  <a:pt x="9434072" y="5883061"/>
                  <a:pt x="8633323" y="6763858"/>
                </a:cubicBezTo>
                <a:lnTo>
                  <a:pt x="8543544" y="6858000"/>
                </a:lnTo>
                <a:lnTo>
                  <a:pt x="1378573" y="6858000"/>
                </a:lnTo>
                <a:lnTo>
                  <a:pt x="1288793" y="6763858"/>
                </a:lnTo>
                <a:cubicBezTo>
                  <a:pt x="488044" y="5883061"/>
                  <a:pt x="0" y="4713011"/>
                  <a:pt x="0" y="3429001"/>
                </a:cubicBezTo>
                <a:cubicBezTo>
                  <a:pt x="0" y="2144991"/>
                  <a:pt x="488044" y="974941"/>
                  <a:pt x="1288793" y="94145"/>
                </a:cubicBez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566C5E-D1B1-6F43-9A3F-83024E6BB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1147" y="365760"/>
            <a:ext cx="7569706" cy="1288238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TODO List (In Order)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4A307-89B7-A843-B5DD-76DC70E2A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5569" y="1956816"/>
            <a:ext cx="7860863" cy="4024884"/>
          </a:xfrm>
        </p:spPr>
        <p:txBody>
          <a:bodyPr numCol="2" anchor="t">
            <a:normAutofit fontScale="92500" lnSpcReduction="10000"/>
          </a:bodyPr>
          <a:lstStyle/>
          <a:p>
            <a:pPr>
              <a:buFont typeface="Wingdings" pitchFamily="2" charset="2"/>
              <a:buChar char="ü"/>
            </a:pPr>
            <a:r>
              <a:rPr lang="en-US" sz="1500" dirty="0"/>
              <a:t>Optimize ISPP</a:t>
            </a:r>
          </a:p>
          <a:p>
            <a:pPr>
              <a:buFont typeface="Wingdings" pitchFamily="2" charset="2"/>
              <a:buChar char="ü"/>
            </a:pPr>
            <a:r>
              <a:rPr lang="en-US" sz="1500" dirty="0"/>
              <a:t>Evaluate ISPP on 4K more cells and add to previously collected data</a:t>
            </a:r>
          </a:p>
          <a:p>
            <a:pPr>
              <a:buFont typeface="Wingdings" pitchFamily="2" charset="2"/>
              <a:buChar char="ü"/>
            </a:pPr>
            <a:r>
              <a:rPr lang="en-US" sz="1500" dirty="0"/>
              <a:t>Optimize SDR SL over 256 cells</a:t>
            </a:r>
          </a:p>
          <a:p>
            <a:pPr lvl="1"/>
            <a:r>
              <a:rPr lang="en-US" sz="1500" dirty="0"/>
              <a:t>Sweep step size from 0.02 to 0.22 in steps of 0.04 (6)</a:t>
            </a:r>
          </a:p>
          <a:p>
            <a:pPr lvl="1"/>
            <a:r>
              <a:rPr lang="en-US" sz="1500" dirty="0"/>
              <a:t>Sweep start voltage from 0 to 1 in steps of 0.2 (6)</a:t>
            </a:r>
          </a:p>
          <a:p>
            <a:pPr lvl="1"/>
            <a:r>
              <a:rPr lang="en-US" sz="1500" dirty="0"/>
              <a:t>Total: 36</a:t>
            </a:r>
          </a:p>
          <a:p>
            <a:pPr>
              <a:buFont typeface="Wingdings" pitchFamily="2" charset="2"/>
              <a:buChar char="ü"/>
            </a:pPr>
            <a:r>
              <a:rPr lang="en-US" sz="1500" dirty="0"/>
              <a:t>Optimize SDR BL over 256 cells</a:t>
            </a:r>
          </a:p>
          <a:p>
            <a:pPr lvl="1"/>
            <a:r>
              <a:rPr lang="en-US" sz="1500" dirty="0"/>
              <a:t>Sweep step size from 0.02 to 0.22 in steps of 0.04 (6)</a:t>
            </a:r>
          </a:p>
          <a:p>
            <a:pPr lvl="1"/>
            <a:r>
              <a:rPr lang="en-US" sz="1500" dirty="0"/>
              <a:t>Sweep start voltage from 0 to 1.2 in steps of 0.4 (4)</a:t>
            </a:r>
          </a:p>
          <a:p>
            <a:pPr lvl="1"/>
            <a:r>
              <a:rPr lang="en-US" sz="1500" dirty="0"/>
              <a:t>Total: 24</a:t>
            </a:r>
          </a:p>
          <a:p>
            <a:pPr>
              <a:buFont typeface="Wingdings" pitchFamily="2" charset="2"/>
              <a:buChar char="ü"/>
            </a:pPr>
            <a:r>
              <a:rPr lang="en-US" sz="1500" dirty="0"/>
              <a:t>Optimize SDR SL over 256 cells</a:t>
            </a:r>
          </a:p>
          <a:p>
            <a:pPr lvl="1"/>
            <a:r>
              <a:rPr lang="en-US" sz="1500" dirty="0"/>
              <a:t>Sweep step size from 0.02 to 0.22 in steps of 0.04 (6)</a:t>
            </a:r>
          </a:p>
          <a:p>
            <a:pPr lvl="1"/>
            <a:r>
              <a:rPr lang="en-US" sz="1500" dirty="0"/>
              <a:t>Sweep start voltage from 0 to 1.2 in steps of 0.4 (4)</a:t>
            </a:r>
          </a:p>
          <a:p>
            <a:pPr lvl="1"/>
            <a:r>
              <a:rPr lang="en-US" sz="1500" dirty="0"/>
              <a:t>Total: 24</a:t>
            </a:r>
          </a:p>
          <a:p>
            <a:pPr>
              <a:buFont typeface="Wingdings" pitchFamily="2" charset="2"/>
              <a:buChar char="ü"/>
            </a:pPr>
            <a:r>
              <a:rPr lang="en-US" sz="1500" dirty="0"/>
              <a:t>Evaluate SDCFC on 8K cells (</a:t>
            </a:r>
            <a:r>
              <a:rPr lang="en-US" sz="1500" dirty="0" err="1"/>
              <a:t>addr</a:t>
            </a:r>
            <a:r>
              <a:rPr lang="en-US" sz="1500" dirty="0"/>
              <a:t> 10240 -&gt; 8K)</a:t>
            </a:r>
          </a:p>
          <a:p>
            <a:pPr>
              <a:buFont typeface="Wingdings" pitchFamily="2" charset="2"/>
              <a:buChar char="ü"/>
            </a:pPr>
            <a:r>
              <a:rPr lang="en-US" sz="1500" dirty="0"/>
              <a:t>Redo sweeps on 50 cells with 10 per cell using proper step sizes</a:t>
            </a:r>
            <a:endParaRPr lang="en-US" sz="1100" dirty="0"/>
          </a:p>
          <a:p>
            <a:pPr lvl="1"/>
            <a:r>
              <a:rPr lang="en-US" sz="1500" dirty="0"/>
              <a:t>7.5 kOhm slope measurement</a:t>
            </a:r>
          </a:p>
          <a:p>
            <a:pPr lvl="1"/>
            <a:r>
              <a:rPr lang="en-US" sz="1500" dirty="0"/>
              <a:t>0.05V step size starting from 0V</a:t>
            </a:r>
          </a:p>
          <a:p>
            <a:pPr>
              <a:buFont typeface="Wingdings" pitchFamily="2" charset="2"/>
              <a:buChar char="ü"/>
            </a:pPr>
            <a:r>
              <a:rPr lang="en-US" sz="1500" dirty="0"/>
              <a:t>Evaluate FPPVv2 on 8K cells (with 2000 attempts)</a:t>
            </a:r>
          </a:p>
          <a:p>
            <a:r>
              <a:rPr lang="en-US" sz="1500" dirty="0"/>
              <a:t>Endurance testing</a:t>
            </a:r>
          </a:p>
          <a:p>
            <a:r>
              <a:rPr lang="en-US" sz="1500" dirty="0"/>
              <a:t>2bpc repeat all steps above</a:t>
            </a:r>
          </a:p>
          <a:p>
            <a:r>
              <a:rPr lang="en-US" sz="1500" dirty="0"/>
              <a:t>Chip 2</a:t>
            </a:r>
          </a:p>
          <a:p>
            <a:pPr lvl="1"/>
            <a:r>
              <a:rPr lang="en-US" sz="1100" dirty="0"/>
              <a:t>Do FPPV sweep and find coarse settings</a:t>
            </a:r>
          </a:p>
          <a:p>
            <a:pPr lvl="1"/>
            <a:r>
              <a:rPr lang="en-US" sz="1100" dirty="0"/>
              <a:t>Redo evaluation on 8K cells</a:t>
            </a:r>
          </a:p>
          <a:p>
            <a:pPr lvl="1"/>
            <a:r>
              <a:rPr lang="en-US" sz="1100" dirty="0"/>
              <a:t>Redo endurance testing</a:t>
            </a:r>
          </a:p>
        </p:txBody>
      </p:sp>
    </p:spTree>
    <p:extLst>
      <p:ext uri="{BB962C8B-B14F-4D97-AF65-F5344CB8AC3E}">
        <p14:creationId xmlns:p14="http://schemas.microsoft.com/office/powerpoint/2010/main" val="30252060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EACA96-64F6-BC4F-9132-A17062429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Sweep Plots: FPPV VWL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7CE2980-4608-2945-9765-31E8C4E975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4345375" y="961812"/>
            <a:ext cx="6574649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065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9E9A6E-2BD9-404D-9F1F-84337CD49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Sweep Plots: SET VWL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C0D6378-7FE2-E540-8432-2A548661B7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5375" y="961812"/>
            <a:ext cx="6574649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022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9E9A6E-2BD9-404D-9F1F-84337CD49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Sweep Plots: RESET VWL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4403B4C-1592-B84B-BDE1-8B1DE142E5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/>
        </p:blipFill>
        <p:spPr>
          <a:xfrm>
            <a:off x="4345375" y="961812"/>
            <a:ext cx="6574649" cy="4930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537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9E9A6E-2BD9-404D-9F1F-84337CD49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Sweep Plots: SET VBL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8050543-30EF-044F-B171-E8798A45DF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4345375" y="961812"/>
            <a:ext cx="6574649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697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9E9A6E-2BD9-404D-9F1F-84337CD49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Sweep Plots: RESET VSL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F831959-FF86-3D49-97DF-1E0DDCEDCD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5375" y="961812"/>
            <a:ext cx="6574649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3739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F448A7-3745-2F4F-A211-5658B2A25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ISPP Optimization </a:t>
            </a:r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</a:t>
            </a: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esults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85618DF-42D5-F143-B70F-02C4EC87B95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rcRect/>
          <a:stretch/>
        </p:blipFill>
        <p:spPr>
          <a:xfrm>
            <a:off x="4345375" y="961812"/>
            <a:ext cx="6574649" cy="4930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5181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492</Words>
  <Application>Microsoft Macintosh PowerPoint</Application>
  <PresentationFormat>Widescreen</PresentationFormat>
  <Paragraphs>169</Paragraphs>
  <Slides>24</Slides>
  <Notes>4</Notes>
  <HiddenSlides>6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Calibri Light</vt:lpstr>
      <vt:lpstr>Times New Roman</vt:lpstr>
      <vt:lpstr>Wingdings</vt:lpstr>
      <vt:lpstr>Office Theme</vt:lpstr>
      <vt:lpstr>Updates 7/31/20</vt:lpstr>
      <vt:lpstr>Overview</vt:lpstr>
      <vt:lpstr>TODO List (In Order)</vt:lpstr>
      <vt:lpstr>Sweep Plots: FPPV VWL</vt:lpstr>
      <vt:lpstr>Sweep Plots: SET VWL</vt:lpstr>
      <vt:lpstr>Sweep Plots: RESET VWL</vt:lpstr>
      <vt:lpstr>Sweep Plots: SET VBL</vt:lpstr>
      <vt:lpstr>Sweep Plots: RESET VSL</vt:lpstr>
      <vt:lpstr>ISPP Optimization Results</vt:lpstr>
      <vt:lpstr>Algorithm evaluation on 4 WLs</vt:lpstr>
      <vt:lpstr>VBL Step Size Optimization</vt:lpstr>
      <vt:lpstr>VSL Step Size Optimization</vt:lpstr>
      <vt:lpstr>3bpc algorithm evaluation on 4 WLs</vt:lpstr>
      <vt:lpstr>Resistance Ranges</vt:lpstr>
      <vt:lpstr>Resistance Ranges</vt:lpstr>
      <vt:lpstr>Combined Distribution Plot</vt:lpstr>
      <vt:lpstr>Retention model plot</vt:lpstr>
      <vt:lpstr>Retention BER plot</vt:lpstr>
      <vt:lpstr>Retention BER plot full</vt:lpstr>
      <vt:lpstr>Combined Pre/Post-Bake Distribution Plot</vt:lpstr>
      <vt:lpstr>VBL Optimization</vt:lpstr>
      <vt:lpstr>VSL Optimization 1</vt:lpstr>
      <vt:lpstr>VSL Optimization 2</vt:lpstr>
      <vt:lpstr>Algorithm Parameters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Updates 7/31/20</dc:title>
  <dc:creator>Akash Levy</dc:creator>
  <cp:lastModifiedBy>Akash Levy</cp:lastModifiedBy>
  <cp:revision>1</cp:revision>
  <dcterms:created xsi:type="dcterms:W3CDTF">2020-08-01T04:44:33Z</dcterms:created>
  <dcterms:modified xsi:type="dcterms:W3CDTF">2020-08-01T05:21:45Z</dcterms:modified>
</cp:coreProperties>
</file>