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6"/>
  </p:normalViewPr>
  <p:slideViewPr>
    <p:cSldViewPr snapToGrid="0" snapToObjects="1">
      <p:cViewPr>
        <p:scale>
          <a:sx n="272" d="100"/>
          <a:sy n="272" d="100"/>
        </p:scale>
        <p:origin x="-6912" y="-3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0F2C-8CE1-8943-A8D3-0EC30128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9B4B8-76AD-F940-AA6B-36EB671368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B5FE-2BC3-2D40-9AB5-F7E02DB7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C3394-4BC8-CB4D-946E-4385F99E9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1B7E1-A977-8347-B130-EA1F74D4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5D3D-881C-FD4E-AB0D-1E02F3DC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1239D-73D3-4646-B2FE-233F903B9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A9869-1D32-1A4F-8EE9-57DDA9FF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BC449-8575-B040-B036-84A91040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AD35-A791-B044-9935-0A5615EE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05645-00D4-7643-89B4-07D79DDE9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2235D-1174-B34F-BE9A-8914DD719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74CE-CB8A-FC48-817F-7A108507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54EA-F511-9748-B724-06CD7982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60CA7-D3D9-CE4D-A89B-155E6BCE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2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DD3A6-9E02-0A4C-9E55-1FDD7AB8E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6EBAB-942F-2A41-B8D0-00A2890D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3BFA8-DACB-AB4B-B463-00515A25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14B77-F995-6540-9ECC-70ED6855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13BE-EC20-404A-B2F6-8CCA9E6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0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0357-AC00-6E4D-8A66-D8C939AB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C4C3E-E22B-0E45-B6CD-20561A10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77662-2355-4645-BF16-DC4EEF40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152FF-279E-4445-B0DA-4E3787569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47F5F-AB33-484A-9007-2EF1D823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3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ECE3-D750-504A-AA00-342D7B37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62711-6E66-4F49-A6F5-A33E6A32E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3840E-DCFC-BF45-93E5-96B00A7B3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8779B-F9FB-474E-822A-D2832D96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F52A1-D7EE-264B-819F-F9215D05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FC4BD-1D51-024F-8A0C-98DEEB0E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2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DAF9-A83D-5543-86E4-103A7694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EC59-B669-A843-99FB-6F25993B6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145F1-5A3D-864E-9701-0923ED5E7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FE2E4-E8EF-2E40-9632-B62CD10A0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7DFFD-1F28-F545-BE30-28F6BF00D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3E771-4D3D-E84F-A08A-B8C5D3D4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CB8EC5-83DD-874F-9648-41782CE9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903CE0-2333-2A42-A1B8-D9001110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6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81F5-A57F-294D-A5AC-128A17F2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ECB6A-4EEF-F44B-99BF-792027EC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02CBF-B5A5-EA41-9727-DB5D104A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8DFAE-342F-7345-8689-281CFB28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C86D7-9B9B-FE4C-8292-FF73C682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2827D-0A50-1E43-A663-E3FA9415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AFF1-F9A2-914C-867A-08BE9FF1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15E40-F95A-A644-AAE5-B08109C5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BDB7-294F-7945-AC60-5FD3ABE62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03DB0-48D4-D24D-A8FC-E3DF130C8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66E09-07B2-1C49-AE09-8F153EF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23450-8E21-6C4B-AC7B-850EDEFE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B0526-93DD-0247-988B-58689DAC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DC3F-3AEB-2F48-AAEB-7DE9E061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32714-59B1-1345-94F0-39B3D068F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56DA0-871E-0B4D-9806-3ADFADF37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BD41-B77B-B04C-90BC-F448A674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3FCE2-AEA2-5447-8548-FE448702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9D338-770F-0A44-8CBD-3E59F6FF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EC51F-E679-3347-96D4-A46E185A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C756C-BF94-814A-9781-72220337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A84F-943C-9746-AA48-6F4FE3A74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84699-660E-0147-87AF-C74B627754F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D64C-4838-2643-81DE-D74970227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691F2-B378-4042-895A-0B958E1C1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B0EFE-C29E-F24A-B01B-52A83CF98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2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E0C4-C140-A649-B9F7-6F90EF4174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17B35-339C-AD4F-A459-DBD2F7CFA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5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6FD9-01BE-CC41-8880-CF54002F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10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EED7609-2F66-F147-9DEA-746F0B548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2718594"/>
            <a:ext cx="4368800" cy="2565400"/>
          </a:xfrm>
        </p:spPr>
      </p:pic>
    </p:spTree>
    <p:extLst>
      <p:ext uri="{BB962C8B-B14F-4D97-AF65-F5344CB8AC3E}">
        <p14:creationId xmlns:p14="http://schemas.microsoft.com/office/powerpoint/2010/main" val="2150241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F565-A56E-D849-A5AA-8510D770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11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0E8B3D9E-E91B-FC4A-9F91-F991F5CEB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2718594"/>
            <a:ext cx="4368800" cy="2565400"/>
          </a:xfrm>
        </p:spPr>
      </p:pic>
    </p:spTree>
    <p:extLst>
      <p:ext uri="{BB962C8B-B14F-4D97-AF65-F5344CB8AC3E}">
        <p14:creationId xmlns:p14="http://schemas.microsoft.com/office/powerpoint/2010/main" val="419691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B73E-8642-594E-A907-4C82A9B9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2bpc BER plot</a:t>
            </a:r>
          </a:p>
        </p:txBody>
      </p:sp>
      <p:pic>
        <p:nvPicPr>
          <p:cNvPr id="9" name="Content Placeholder 8" descr="Chart, diagram&#10;&#10;Description automatically generated">
            <a:extLst>
              <a:ext uri="{FF2B5EF4-FFF2-40B4-BE49-F238E27FC236}">
                <a16:creationId xmlns:a16="http://schemas.microsoft.com/office/drawing/2014/main" id="{3333CB85-F993-D640-B750-5FAF4235F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2718594"/>
            <a:ext cx="4368800" cy="2565400"/>
          </a:xfrm>
        </p:spPr>
      </p:pic>
    </p:spTree>
    <p:extLst>
      <p:ext uri="{BB962C8B-B14F-4D97-AF65-F5344CB8AC3E}">
        <p14:creationId xmlns:p14="http://schemas.microsoft.com/office/powerpoint/2010/main" val="344457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0366-A4EF-7A44-B3A8-ED19B45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2bpc CDF plot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65F3B5CD-4061-D749-B51E-CEDCFDD65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2718594"/>
            <a:ext cx="4368800" cy="2565400"/>
          </a:xfrm>
        </p:spPr>
      </p:pic>
    </p:spTree>
    <p:extLst>
      <p:ext uri="{BB962C8B-B14F-4D97-AF65-F5344CB8AC3E}">
        <p14:creationId xmlns:p14="http://schemas.microsoft.com/office/powerpoint/2010/main" val="186602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12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New Figures</vt:lpstr>
      <vt:lpstr>Figure 10</vt:lpstr>
      <vt:lpstr>Figure 11</vt:lpstr>
      <vt:lpstr>2bpc BER plot</vt:lpstr>
      <vt:lpstr>2bpc CDF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Figures</dc:title>
  <dc:creator>Akash Levy</dc:creator>
  <cp:lastModifiedBy>Akash Levy</cp:lastModifiedBy>
  <cp:revision>1</cp:revision>
  <dcterms:created xsi:type="dcterms:W3CDTF">2021-03-12T04:14:32Z</dcterms:created>
  <dcterms:modified xsi:type="dcterms:W3CDTF">2021-03-12T04:21:48Z</dcterms:modified>
</cp:coreProperties>
</file>