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D62E6-EE81-6946-9059-07C89BDFA8F8}" v="247" dt="2020-06-12T03:46:59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163D62E6-EE81-6946-9059-07C89BDFA8F8}"/>
    <pc:docChg chg="undo custSel mod delSld modSld">
      <pc:chgData name="Akash Levy" userId="0f662538-7453-45f3-952a-fc9f1a7c515e" providerId="ADAL" clId="{163D62E6-EE81-6946-9059-07C89BDFA8F8}" dt="2020-06-12T03:46:59.003" v="236" actId="14826"/>
      <pc:docMkLst>
        <pc:docMk/>
      </pc:docMkLst>
      <pc:sldChg chg="addSp modSp">
        <pc:chgData name="Akash Levy" userId="0f662538-7453-45f3-952a-fc9f1a7c515e" providerId="ADAL" clId="{163D62E6-EE81-6946-9059-07C89BDFA8F8}" dt="2020-06-12T03:45:23.419" v="219" actId="164"/>
        <pc:sldMkLst>
          <pc:docMk/>
          <pc:sldMk cId="2469461429" sldId="262"/>
        </pc:sldMkLst>
        <pc:spChg chg="mod">
          <ac:chgData name="Akash Levy" userId="0f662538-7453-45f3-952a-fc9f1a7c515e" providerId="ADAL" clId="{163D62E6-EE81-6946-9059-07C89BDFA8F8}" dt="2020-06-12T03:45:23.419" v="219" actId="164"/>
          <ac:spMkLst>
            <pc:docMk/>
            <pc:sldMk cId="2469461429" sldId="262"/>
            <ac:spMk id="11" creationId="{45B90450-A36C-444C-A383-1EAFB65AB09D}"/>
          </ac:spMkLst>
        </pc:spChg>
        <pc:grpChg chg="add mod">
          <ac:chgData name="Akash Levy" userId="0f662538-7453-45f3-952a-fc9f1a7c515e" providerId="ADAL" clId="{163D62E6-EE81-6946-9059-07C89BDFA8F8}" dt="2020-06-12T03:45:23.419" v="219" actId="164"/>
          <ac:grpSpMkLst>
            <pc:docMk/>
            <pc:sldMk cId="2469461429" sldId="262"/>
            <ac:grpSpMk id="3" creationId="{747B5E5E-A1D4-A14B-94E4-A03C653C0295}"/>
          </ac:grpSpMkLst>
        </pc:grpChg>
        <pc:picChg chg="mod">
          <ac:chgData name="Akash Levy" userId="0f662538-7453-45f3-952a-fc9f1a7c515e" providerId="ADAL" clId="{163D62E6-EE81-6946-9059-07C89BDFA8F8}" dt="2020-06-12T03:45:23.419" v="219" actId="164"/>
          <ac:picMkLst>
            <pc:docMk/>
            <pc:sldMk cId="2469461429" sldId="262"/>
            <ac:picMk id="5" creationId="{2FF5DD05-9393-6542-9FEF-1282C666364E}"/>
          </ac:picMkLst>
        </pc:picChg>
        <pc:cxnChg chg="mod">
          <ac:chgData name="Akash Levy" userId="0f662538-7453-45f3-952a-fc9f1a7c515e" providerId="ADAL" clId="{163D62E6-EE81-6946-9059-07C89BDFA8F8}" dt="2020-06-12T03:45:23.419" v="219" actId="164"/>
          <ac:cxnSpMkLst>
            <pc:docMk/>
            <pc:sldMk cId="2469461429" sldId="262"/>
            <ac:cxnSpMk id="13" creationId="{9EE0D078-F000-984F-BE21-D598E019C6D0}"/>
          </ac:cxnSpMkLst>
        </pc:cxnChg>
      </pc:sldChg>
      <pc:sldChg chg="addSp delSp modSp">
        <pc:chgData name="Akash Levy" userId="0f662538-7453-45f3-952a-fc9f1a7c515e" providerId="ADAL" clId="{163D62E6-EE81-6946-9059-07C89BDFA8F8}" dt="2020-06-12T03:46:50.514" v="235" actId="14826"/>
        <pc:sldMkLst>
          <pc:docMk/>
          <pc:sldMk cId="159640363" sldId="263"/>
        </pc:sldMkLst>
        <pc:spChg chg="mod">
          <ac:chgData name="Akash Levy" userId="0f662538-7453-45f3-952a-fc9f1a7c515e" providerId="ADAL" clId="{163D62E6-EE81-6946-9059-07C89BDFA8F8}" dt="2020-06-11T20:45:56.545" v="140" actId="20577"/>
          <ac:spMkLst>
            <pc:docMk/>
            <pc:sldMk cId="159640363" sldId="263"/>
            <ac:spMk id="2" creationId="{32AD327B-1213-9C44-94CB-3EB30C169D35}"/>
          </ac:spMkLst>
        </pc:spChg>
        <pc:spChg chg="add del mod">
          <ac:chgData name="Akash Levy" userId="0f662538-7453-45f3-952a-fc9f1a7c515e" providerId="ADAL" clId="{163D62E6-EE81-6946-9059-07C89BDFA8F8}" dt="2020-06-12T03:46:49.593" v="234" actId="478"/>
          <ac:spMkLst>
            <pc:docMk/>
            <pc:sldMk cId="159640363" sldId="263"/>
            <ac:spMk id="8" creationId="{DB1B6C4C-6F78-E348-8870-8BC16EF7C54B}"/>
          </ac:spMkLst>
        </pc:spChg>
        <pc:picChg chg="mod">
          <ac:chgData name="Akash Levy" userId="0f662538-7453-45f3-952a-fc9f1a7c515e" providerId="ADAL" clId="{163D62E6-EE81-6946-9059-07C89BDFA8F8}" dt="2020-06-12T03:46:50.514" v="235" actId="14826"/>
          <ac:picMkLst>
            <pc:docMk/>
            <pc:sldMk cId="159640363" sldId="263"/>
            <ac:picMk id="5" creationId="{417A8E58-74A0-264C-99F9-79D227A8DB64}"/>
          </ac:picMkLst>
        </pc:picChg>
        <pc:cxnChg chg="add del mod">
          <ac:chgData name="Akash Levy" userId="0f662538-7453-45f3-952a-fc9f1a7c515e" providerId="ADAL" clId="{163D62E6-EE81-6946-9059-07C89BDFA8F8}" dt="2020-06-12T03:46:48.462" v="233" actId="478"/>
          <ac:cxnSpMkLst>
            <pc:docMk/>
            <pc:sldMk cId="159640363" sldId="263"/>
            <ac:cxnSpMk id="7" creationId="{BEE523FF-8BB6-1F4F-B056-7EC896893F53}"/>
          </ac:cxnSpMkLst>
        </pc:cxnChg>
      </pc:sldChg>
      <pc:sldChg chg="addSp delSp modSp del">
        <pc:chgData name="Akash Levy" userId="0f662538-7453-45f3-952a-fc9f1a7c515e" providerId="ADAL" clId="{163D62E6-EE81-6946-9059-07C89BDFA8F8}" dt="2020-06-12T03:45:56.424" v="223" actId="2696"/>
        <pc:sldMkLst>
          <pc:docMk/>
          <pc:sldMk cId="2623863396" sldId="264"/>
        </pc:sldMkLst>
        <pc:spChg chg="mod">
          <ac:chgData name="Akash Levy" userId="0f662538-7453-45f3-952a-fc9f1a7c515e" providerId="ADAL" clId="{163D62E6-EE81-6946-9059-07C89BDFA8F8}" dt="2020-06-12T03:45:47.805" v="221"/>
          <ac:spMkLst>
            <pc:docMk/>
            <pc:sldMk cId="2623863396" sldId="264"/>
            <ac:spMk id="12" creationId="{581AC1C5-903A-F94C-9226-5282B1B62A21}"/>
          </ac:spMkLst>
        </pc:spChg>
        <pc:grpChg chg="add del mod">
          <ac:chgData name="Akash Levy" userId="0f662538-7453-45f3-952a-fc9f1a7c515e" providerId="ADAL" clId="{163D62E6-EE81-6946-9059-07C89BDFA8F8}" dt="2020-06-12T03:45:53.348" v="222"/>
          <ac:grpSpMkLst>
            <pc:docMk/>
            <pc:sldMk cId="2623863396" sldId="264"/>
            <ac:grpSpMk id="10" creationId="{E7F4E8AD-68E0-0744-9F25-CED08A4D0E30}"/>
          </ac:grpSpMkLst>
        </pc:grpChg>
        <pc:picChg chg="del mod">
          <ac:chgData name="Akash Levy" userId="0f662538-7453-45f3-952a-fc9f1a7c515e" providerId="ADAL" clId="{163D62E6-EE81-6946-9059-07C89BDFA8F8}" dt="2020-06-12T03:45:46.218" v="220" actId="478"/>
          <ac:picMkLst>
            <pc:docMk/>
            <pc:sldMk cId="2623863396" sldId="264"/>
            <ac:picMk id="5" creationId="{2FF5DD05-9393-6542-9FEF-1282C666364E}"/>
          </ac:picMkLst>
        </pc:picChg>
        <pc:picChg chg="mod">
          <ac:chgData name="Akash Levy" userId="0f662538-7453-45f3-952a-fc9f1a7c515e" providerId="ADAL" clId="{163D62E6-EE81-6946-9059-07C89BDFA8F8}" dt="2020-06-12T03:45:47.805" v="221"/>
          <ac:picMkLst>
            <pc:docMk/>
            <pc:sldMk cId="2623863396" sldId="264"/>
            <ac:picMk id="11" creationId="{BA12BA31-1C3E-724C-990D-EC93F07A1ADB}"/>
          </ac:picMkLst>
        </pc:picChg>
        <pc:cxnChg chg="mod">
          <ac:chgData name="Akash Levy" userId="0f662538-7453-45f3-952a-fc9f1a7c515e" providerId="ADAL" clId="{163D62E6-EE81-6946-9059-07C89BDFA8F8}" dt="2020-06-12T03:45:47.805" v="221"/>
          <ac:cxnSpMkLst>
            <pc:docMk/>
            <pc:sldMk cId="2623863396" sldId="264"/>
            <ac:cxnSpMk id="13" creationId="{8E5B393F-9F32-E14F-9992-C587A73291A4}"/>
          </ac:cxnSpMkLst>
        </pc:cxnChg>
      </pc:sldChg>
      <pc:sldChg chg="addSp delSp modSp">
        <pc:chgData name="Akash Levy" userId="0f662538-7453-45f3-952a-fc9f1a7c515e" providerId="ADAL" clId="{163D62E6-EE81-6946-9059-07C89BDFA8F8}" dt="2020-06-12T03:46:59.003" v="236" actId="14826"/>
        <pc:sldMkLst>
          <pc:docMk/>
          <pc:sldMk cId="1688084867" sldId="265"/>
        </pc:sldMkLst>
        <pc:spChg chg="mod">
          <ac:chgData name="Akash Levy" userId="0f662538-7453-45f3-952a-fc9f1a7c515e" providerId="ADAL" clId="{163D62E6-EE81-6946-9059-07C89BDFA8F8}" dt="2020-06-11T20:45:25.496" v="122" actId="26606"/>
          <ac:spMkLst>
            <pc:docMk/>
            <pc:sldMk cId="1688084867" sldId="265"/>
            <ac:spMk id="2" creationId="{32AD327B-1213-9C44-94CB-3EB30C169D35}"/>
          </ac:spMkLst>
        </pc:spChg>
        <pc:spChg chg="del">
          <ac:chgData name="Akash Levy" userId="0f662538-7453-45f3-952a-fc9f1a7c515e" providerId="ADAL" clId="{163D62E6-EE81-6946-9059-07C89BDFA8F8}" dt="2020-06-11T20:45:25.496" v="122" actId="26606"/>
          <ac:spMkLst>
            <pc:docMk/>
            <pc:sldMk cId="1688084867" sldId="265"/>
            <ac:spMk id="48" creationId="{7F57BEA8-497D-4AA8-8A18-BDCD696B25FE}"/>
          </ac:spMkLst>
        </pc:spChg>
        <pc:spChg chg="add">
          <ac:chgData name="Akash Levy" userId="0f662538-7453-45f3-952a-fc9f1a7c515e" providerId="ADAL" clId="{163D62E6-EE81-6946-9059-07C89BDFA8F8}" dt="2020-06-11T20:45:25.496" v="122" actId="26606"/>
          <ac:spMkLst>
            <pc:docMk/>
            <pc:sldMk cId="1688084867" sldId="265"/>
            <ac:spMk id="57" creationId="{823AC064-BC96-4F32-8AE1-B2FD38754823}"/>
          </ac:spMkLst>
        </pc:spChg>
        <pc:picChg chg="mod">
          <ac:chgData name="Akash Levy" userId="0f662538-7453-45f3-952a-fc9f1a7c515e" providerId="ADAL" clId="{163D62E6-EE81-6946-9059-07C89BDFA8F8}" dt="2020-06-12T03:46:59.003" v="236" actId="14826"/>
          <ac:picMkLst>
            <pc:docMk/>
            <pc:sldMk cId="1688084867" sldId="265"/>
            <ac:picMk id="5" creationId="{417A8E58-74A0-264C-99F9-79D227A8DB64}"/>
          </ac:picMkLst>
        </pc:picChg>
        <pc:cxnChg chg="del">
          <ac:chgData name="Akash Levy" userId="0f662538-7453-45f3-952a-fc9f1a7c515e" providerId="ADAL" clId="{163D62E6-EE81-6946-9059-07C89BDFA8F8}" dt="2020-06-11T20:45:25.496" v="122" actId="26606"/>
          <ac:cxnSpMkLst>
            <pc:docMk/>
            <pc:sldMk cId="1688084867" sldId="265"/>
            <ac:cxnSpMk id="46" creationId="{D2E961F1-4A28-4A5F-BBD4-6E400E5E6C75}"/>
          </ac:cxnSpMkLst>
        </pc:cxnChg>
        <pc:cxnChg chg="del">
          <ac:chgData name="Akash Levy" userId="0f662538-7453-45f3-952a-fc9f1a7c515e" providerId="ADAL" clId="{163D62E6-EE81-6946-9059-07C89BDFA8F8}" dt="2020-06-11T20:45:25.496" v="122" actId="26606"/>
          <ac:cxnSpMkLst>
            <pc:docMk/>
            <pc:sldMk cId="1688084867" sldId="265"/>
            <ac:cxnSpMk id="50" creationId="{A82415D3-DDE5-4D63-8CB3-23A5EC581B27}"/>
          </ac:cxnSpMkLst>
        </pc:cxnChg>
        <pc:cxnChg chg="del">
          <ac:chgData name="Akash Levy" userId="0f662538-7453-45f3-952a-fc9f1a7c515e" providerId="ADAL" clId="{163D62E6-EE81-6946-9059-07C89BDFA8F8}" dt="2020-06-11T20:45:25.496" v="122" actId="26606"/>
          <ac:cxnSpMkLst>
            <pc:docMk/>
            <pc:sldMk cId="1688084867" sldId="265"/>
            <ac:cxnSpMk id="52" creationId="{AD7193FB-6AE6-4B3B-8F89-56B55DD63B4D}"/>
          </ac:cxnSpMkLst>
        </pc:cxnChg>
        <pc:cxnChg chg="add">
          <ac:chgData name="Akash Levy" userId="0f662538-7453-45f3-952a-fc9f1a7c515e" providerId="ADAL" clId="{163D62E6-EE81-6946-9059-07C89BDFA8F8}" dt="2020-06-11T20:45:25.496" v="122" actId="26606"/>
          <ac:cxnSpMkLst>
            <pc:docMk/>
            <pc:sldMk cId="1688084867" sldId="265"/>
            <ac:cxnSpMk id="59" creationId="{7E7C77BC-7138-40B1-A15B-20F57A494629}"/>
          </ac:cxnSpMkLst>
        </pc:cxnChg>
      </pc:sldChg>
      <pc:sldChg chg="addSp delSp modSp">
        <pc:chgData name="Akash Levy" userId="0f662538-7453-45f3-952a-fc9f1a7c515e" providerId="ADAL" clId="{163D62E6-EE81-6946-9059-07C89BDFA8F8}" dt="2020-06-11T22:39:05.906" v="198" actId="20577"/>
        <pc:sldMkLst>
          <pc:docMk/>
          <pc:sldMk cId="1472252983" sldId="269"/>
        </pc:sldMkLst>
        <pc:spChg chg="mod">
          <ac:chgData name="Akash Levy" userId="0f662538-7453-45f3-952a-fc9f1a7c515e" providerId="ADAL" clId="{163D62E6-EE81-6946-9059-07C89BDFA8F8}" dt="2020-06-11T22:39:05.906" v="198" actId="20577"/>
          <ac:spMkLst>
            <pc:docMk/>
            <pc:sldMk cId="1472252983" sldId="269"/>
            <ac:spMk id="18" creationId="{41FEC56D-0183-2F48-A55F-6A53BD03D6D7}"/>
          </ac:spMkLst>
        </pc:spChg>
        <pc:graphicFrameChg chg="modGraphic">
          <ac:chgData name="Akash Levy" userId="0f662538-7453-45f3-952a-fc9f1a7c515e" providerId="ADAL" clId="{163D62E6-EE81-6946-9059-07C89BDFA8F8}" dt="2020-06-11T21:59:27.391" v="141" actId="20577"/>
          <ac:graphicFrameMkLst>
            <pc:docMk/>
            <pc:sldMk cId="1472252983" sldId="269"/>
            <ac:graphicFrameMk id="8" creationId="{F333CE58-E304-6C43-B6E9-5C0207213E60}"/>
          </ac:graphicFrameMkLst>
        </pc:graphicFrameChg>
        <pc:picChg chg="add del mod">
          <ac:chgData name="Akash Levy" userId="0f662538-7453-45f3-952a-fc9f1a7c515e" providerId="ADAL" clId="{163D62E6-EE81-6946-9059-07C89BDFA8F8}" dt="2020-06-11T22:01:21.176" v="144" actId="14826"/>
          <ac:picMkLst>
            <pc:docMk/>
            <pc:sldMk cId="1472252983" sldId="269"/>
            <ac:picMk id="19" creationId="{1FF958CE-660B-5A45-8F22-9A878D31C46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13E56-772E-4EDB-874C-EB9F44A142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ABF9E9C-6CE8-4E13-9D13-37C53036B9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Final numbers for algorithm comparison</a:t>
          </a:r>
        </a:p>
      </dgm:t>
    </dgm:pt>
    <dgm:pt modelId="{566F463B-CB9B-4BF3-B48F-0C2601AB3E7E}" type="parTrans" cxnId="{F89D0587-4532-4761-B834-1C45ED36A4D7}">
      <dgm:prSet/>
      <dgm:spPr/>
      <dgm:t>
        <a:bodyPr/>
        <a:lstStyle/>
        <a:p>
          <a:endParaRPr lang="en-US"/>
        </a:p>
      </dgm:t>
    </dgm:pt>
    <dgm:pt modelId="{457B84D2-49B9-407F-8628-DABD1EA7B981}" type="sibTrans" cxnId="{F89D0587-4532-4761-B834-1C45ED36A4D7}">
      <dgm:prSet/>
      <dgm:spPr/>
      <dgm:t>
        <a:bodyPr/>
        <a:lstStyle/>
        <a:p>
          <a:endParaRPr lang="en-US"/>
        </a:p>
      </dgm:t>
    </dgm:pt>
    <dgm:pt modelId="{77EBBEFB-E658-4D8C-9F08-F3685718E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Endurance on 256 cells</a:t>
          </a:r>
        </a:p>
      </dgm:t>
    </dgm:pt>
    <dgm:pt modelId="{6DB4FAF8-950C-429C-BB98-60CB7AFFDE32}" type="parTrans" cxnId="{2E91A183-264B-4C8C-B87C-A739730F3146}">
      <dgm:prSet/>
      <dgm:spPr/>
      <dgm:t>
        <a:bodyPr/>
        <a:lstStyle/>
        <a:p>
          <a:endParaRPr lang="en-US"/>
        </a:p>
      </dgm:t>
    </dgm:pt>
    <dgm:pt modelId="{2A48B819-0C9B-4953-9066-5A0446146255}" type="sibTrans" cxnId="{2E91A183-264B-4C8C-B87C-A739730F3146}">
      <dgm:prSet/>
      <dgm:spPr/>
      <dgm:t>
        <a:bodyPr/>
        <a:lstStyle/>
        <a:p>
          <a:endParaRPr lang="en-US"/>
        </a:p>
      </dgm:t>
    </dgm:pt>
    <dgm:pt modelId="{3C88921B-3111-F743-A529-0CC72CDE6E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 on one WL from chip 2</a:t>
          </a:r>
        </a:p>
      </dgm:t>
    </dgm:pt>
    <dgm:pt modelId="{16513168-B7DD-5F4E-A18E-F751143EDD33}" type="parTrans" cxnId="{69C8A772-0A08-2140-BF0B-F39ECE111601}">
      <dgm:prSet/>
      <dgm:spPr/>
      <dgm:t>
        <a:bodyPr/>
        <a:lstStyle/>
        <a:p>
          <a:endParaRPr lang="en-US"/>
        </a:p>
      </dgm:t>
    </dgm:pt>
    <dgm:pt modelId="{0B9B7A94-0338-8749-9945-6F78756AEB2C}" type="sibTrans" cxnId="{69C8A772-0A08-2140-BF0B-F39ECE111601}">
      <dgm:prSet/>
      <dgm:spPr/>
      <dgm:t>
        <a:bodyPr/>
        <a:lstStyle/>
        <a:p>
          <a:endParaRPr lang="en-US"/>
        </a:p>
      </dgm:t>
    </dgm:pt>
    <dgm:pt modelId="{DDA2421B-A02D-DA47-A93F-009367A00C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Updated plots for infinite range</a:t>
          </a:r>
        </a:p>
      </dgm:t>
    </dgm:pt>
    <dgm:pt modelId="{EE2BA00E-5D73-5942-9FD0-CC10D3DD83CB}" type="parTrans" cxnId="{D73C0F81-ABCA-FD48-8EC6-69DFB34F831B}">
      <dgm:prSet/>
      <dgm:spPr/>
      <dgm:t>
        <a:bodyPr/>
        <a:lstStyle/>
        <a:p>
          <a:endParaRPr lang="en-US"/>
        </a:p>
      </dgm:t>
    </dgm:pt>
    <dgm:pt modelId="{0BCC460C-A6EE-E946-A365-5D6D7FF2DAFB}" type="sibTrans" cxnId="{D73C0F81-ABCA-FD48-8EC6-69DFB34F831B}">
      <dgm:prSet/>
      <dgm:spPr/>
      <dgm:t>
        <a:bodyPr/>
        <a:lstStyle/>
        <a:p>
          <a:endParaRPr lang="en-US"/>
        </a:p>
      </dgm:t>
    </dgm:pt>
    <dgm:pt modelId="{45F3D995-7A0B-48C9-86A5-1ECE33B16334}" type="pres">
      <dgm:prSet presAssocID="{FC013E56-772E-4EDB-874C-EB9F44A1422C}" presName="root" presStyleCnt="0">
        <dgm:presLayoutVars>
          <dgm:dir/>
          <dgm:resizeHandles val="exact"/>
        </dgm:presLayoutVars>
      </dgm:prSet>
      <dgm:spPr/>
    </dgm:pt>
    <dgm:pt modelId="{2CEF4DF0-5155-4D3D-8AA5-D687D4AF02FC}" type="pres">
      <dgm:prSet presAssocID="{3ABF9E9C-6CE8-4E13-9D13-37C53036B97F}" presName="compNode" presStyleCnt="0"/>
      <dgm:spPr/>
    </dgm:pt>
    <dgm:pt modelId="{7CFC59D2-29FE-46DA-B49B-F9E6F87FA8DB}" type="pres">
      <dgm:prSet presAssocID="{3ABF9E9C-6CE8-4E13-9D13-37C53036B97F}" presName="bgRect" presStyleLbl="bgShp" presStyleIdx="0" presStyleCnt="4"/>
      <dgm:spPr/>
    </dgm:pt>
    <dgm:pt modelId="{A9E58023-D3C2-4E4C-B9A1-5EB0BA6814C3}" type="pres">
      <dgm:prSet presAssocID="{3ABF9E9C-6CE8-4E13-9D13-37C53036B9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FDCF74-16C4-4CC9-90C7-3AFF9F8BFF22}" type="pres">
      <dgm:prSet presAssocID="{3ABF9E9C-6CE8-4E13-9D13-37C53036B97F}" presName="spaceRect" presStyleCnt="0"/>
      <dgm:spPr/>
    </dgm:pt>
    <dgm:pt modelId="{790535AD-0DDA-411B-89D0-CB38D6185B9B}" type="pres">
      <dgm:prSet presAssocID="{3ABF9E9C-6CE8-4E13-9D13-37C53036B97F}" presName="parTx" presStyleLbl="revTx" presStyleIdx="0" presStyleCnt="4">
        <dgm:presLayoutVars>
          <dgm:chMax val="0"/>
          <dgm:chPref val="0"/>
        </dgm:presLayoutVars>
      </dgm:prSet>
      <dgm:spPr/>
    </dgm:pt>
    <dgm:pt modelId="{BCDC0EA8-6D08-47C3-9DFA-DB3C47E42A40}" type="pres">
      <dgm:prSet presAssocID="{457B84D2-49B9-407F-8628-DABD1EA7B981}" presName="sibTrans" presStyleCnt="0"/>
      <dgm:spPr/>
    </dgm:pt>
    <dgm:pt modelId="{D12AE8CF-C065-4D34-A48F-64D2E7C6B40E}" type="pres">
      <dgm:prSet presAssocID="{DDA2421B-A02D-DA47-A93F-009367A00C5B}" presName="compNode" presStyleCnt="0"/>
      <dgm:spPr/>
    </dgm:pt>
    <dgm:pt modelId="{0B8F7D2B-0E43-40C2-A8DB-57A86E2DD6F7}" type="pres">
      <dgm:prSet presAssocID="{DDA2421B-A02D-DA47-A93F-009367A00C5B}" presName="bgRect" presStyleLbl="bgShp" presStyleIdx="1" presStyleCnt="4"/>
      <dgm:spPr/>
    </dgm:pt>
    <dgm:pt modelId="{52678744-F778-4C86-A2EF-D8D3791F88BE}" type="pres">
      <dgm:prSet presAssocID="{DDA2421B-A02D-DA47-A93F-009367A00C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796D1F7E-7CD8-48C5-89F7-5CD7E1D4D6D4}" type="pres">
      <dgm:prSet presAssocID="{DDA2421B-A02D-DA47-A93F-009367A00C5B}" presName="spaceRect" presStyleCnt="0"/>
      <dgm:spPr/>
    </dgm:pt>
    <dgm:pt modelId="{AE53B8D2-E9D8-4ECD-B8B4-0448554E5669}" type="pres">
      <dgm:prSet presAssocID="{DDA2421B-A02D-DA47-A93F-009367A00C5B}" presName="parTx" presStyleLbl="revTx" presStyleIdx="1" presStyleCnt="4">
        <dgm:presLayoutVars>
          <dgm:chMax val="0"/>
          <dgm:chPref val="0"/>
        </dgm:presLayoutVars>
      </dgm:prSet>
      <dgm:spPr/>
    </dgm:pt>
    <dgm:pt modelId="{1105E7EF-1B27-4CB5-AA76-986B71208C80}" type="pres">
      <dgm:prSet presAssocID="{0BCC460C-A6EE-E946-A365-5D6D7FF2DAFB}" presName="sibTrans" presStyleCnt="0"/>
      <dgm:spPr/>
    </dgm:pt>
    <dgm:pt modelId="{34786034-924A-4275-A076-59212EF96EA0}" type="pres">
      <dgm:prSet presAssocID="{3C88921B-3111-F743-A529-0CC72CDE6E04}" presName="compNode" presStyleCnt="0"/>
      <dgm:spPr/>
    </dgm:pt>
    <dgm:pt modelId="{383D71F2-73D3-4A0E-8CEA-EBB2AFF5ACBD}" type="pres">
      <dgm:prSet presAssocID="{3C88921B-3111-F743-A529-0CC72CDE6E04}" presName="bgRect" presStyleLbl="bgShp" presStyleIdx="2" presStyleCnt="4"/>
      <dgm:spPr/>
    </dgm:pt>
    <dgm:pt modelId="{0C346AAA-C1B0-4B6B-A3F5-5551B52AD1CE}" type="pres">
      <dgm:prSet presAssocID="{3C88921B-3111-F743-A529-0CC72CDE6E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8EF2A6C7-FDD7-40B4-80AF-E2B311419D60}" type="pres">
      <dgm:prSet presAssocID="{3C88921B-3111-F743-A529-0CC72CDE6E04}" presName="spaceRect" presStyleCnt="0"/>
      <dgm:spPr/>
    </dgm:pt>
    <dgm:pt modelId="{BA60E8FF-78F1-488A-A415-8A074FA904B6}" type="pres">
      <dgm:prSet presAssocID="{3C88921B-3111-F743-A529-0CC72CDE6E04}" presName="parTx" presStyleLbl="revTx" presStyleIdx="2" presStyleCnt="4">
        <dgm:presLayoutVars>
          <dgm:chMax val="0"/>
          <dgm:chPref val="0"/>
        </dgm:presLayoutVars>
      </dgm:prSet>
      <dgm:spPr/>
    </dgm:pt>
    <dgm:pt modelId="{3BBC31AB-4B02-C045-AEBF-6A4C5C39656F}" type="pres">
      <dgm:prSet presAssocID="{0B9B7A94-0338-8749-9945-6F78756AEB2C}" presName="sibTrans" presStyleCnt="0"/>
      <dgm:spPr/>
    </dgm:pt>
    <dgm:pt modelId="{9512F362-D5F1-49CE-849C-A907D85FB8CA}" type="pres">
      <dgm:prSet presAssocID="{77EBBEFB-E658-4D8C-9F08-F3685718E83F}" presName="compNode" presStyleCnt="0"/>
      <dgm:spPr/>
    </dgm:pt>
    <dgm:pt modelId="{857A426D-AD9A-4586-A869-BE64CD838AB4}" type="pres">
      <dgm:prSet presAssocID="{77EBBEFB-E658-4D8C-9F08-F3685718E83F}" presName="bgRect" presStyleLbl="bgShp" presStyleIdx="3" presStyleCnt="4"/>
      <dgm:spPr/>
    </dgm:pt>
    <dgm:pt modelId="{49254CEF-E18F-44C7-AF10-BDF6AD8ECB22}" type="pres">
      <dgm:prSet presAssocID="{77EBBEFB-E658-4D8C-9F08-F3685718E8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C25FB69-8E08-46FF-A153-C1129573195B}" type="pres">
      <dgm:prSet presAssocID="{77EBBEFB-E658-4D8C-9F08-F3685718E83F}" presName="spaceRect" presStyleCnt="0"/>
      <dgm:spPr/>
    </dgm:pt>
    <dgm:pt modelId="{56E419AC-A572-42E8-AC47-1C50DE071D66}" type="pres">
      <dgm:prSet presAssocID="{77EBBEFB-E658-4D8C-9F08-F3685718E8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63C4D3F-468F-964C-9B0E-F2309AE6DEF0}" type="presOf" srcId="{3C88921B-3111-F743-A529-0CC72CDE6E04}" destId="{BA60E8FF-78F1-488A-A415-8A074FA904B6}" srcOrd="0" destOrd="0" presId="urn:microsoft.com/office/officeart/2018/2/layout/IconVerticalSolidList"/>
    <dgm:cxn modelId="{EFBA106F-6339-8C40-B8D5-3DFA8483C1C7}" type="presOf" srcId="{DDA2421B-A02D-DA47-A93F-009367A00C5B}" destId="{AE53B8D2-E9D8-4ECD-B8B4-0448554E5669}" srcOrd="0" destOrd="0" presId="urn:microsoft.com/office/officeart/2018/2/layout/IconVerticalSolidList"/>
    <dgm:cxn modelId="{69C8A772-0A08-2140-BF0B-F39ECE111601}" srcId="{FC013E56-772E-4EDB-874C-EB9F44A1422C}" destId="{3C88921B-3111-F743-A529-0CC72CDE6E04}" srcOrd="2" destOrd="0" parTransId="{16513168-B7DD-5F4E-A18E-F751143EDD33}" sibTransId="{0B9B7A94-0338-8749-9945-6F78756AEB2C}"/>
    <dgm:cxn modelId="{C11C3674-934F-294B-B4B2-33514AE0D025}" type="presOf" srcId="{77EBBEFB-E658-4D8C-9F08-F3685718E83F}" destId="{56E419AC-A572-42E8-AC47-1C50DE071D66}" srcOrd="0" destOrd="0" presId="urn:microsoft.com/office/officeart/2018/2/layout/IconVerticalSolidList"/>
    <dgm:cxn modelId="{D73C0F81-ABCA-FD48-8EC6-69DFB34F831B}" srcId="{FC013E56-772E-4EDB-874C-EB9F44A1422C}" destId="{DDA2421B-A02D-DA47-A93F-009367A00C5B}" srcOrd="1" destOrd="0" parTransId="{EE2BA00E-5D73-5942-9FD0-CC10D3DD83CB}" sibTransId="{0BCC460C-A6EE-E946-A365-5D6D7FF2DAFB}"/>
    <dgm:cxn modelId="{2E91A183-264B-4C8C-B87C-A739730F3146}" srcId="{FC013E56-772E-4EDB-874C-EB9F44A1422C}" destId="{77EBBEFB-E658-4D8C-9F08-F3685718E83F}" srcOrd="3" destOrd="0" parTransId="{6DB4FAF8-950C-429C-BB98-60CB7AFFDE32}" sibTransId="{2A48B819-0C9B-4953-9066-5A0446146255}"/>
    <dgm:cxn modelId="{FE947885-C566-D347-A378-6A96A47A15F6}" type="presOf" srcId="{FC013E56-772E-4EDB-874C-EB9F44A1422C}" destId="{45F3D995-7A0B-48C9-86A5-1ECE33B16334}" srcOrd="0" destOrd="0" presId="urn:microsoft.com/office/officeart/2018/2/layout/IconVerticalSolidList"/>
    <dgm:cxn modelId="{F89D0587-4532-4761-B834-1C45ED36A4D7}" srcId="{FC013E56-772E-4EDB-874C-EB9F44A1422C}" destId="{3ABF9E9C-6CE8-4E13-9D13-37C53036B97F}" srcOrd="0" destOrd="0" parTransId="{566F463B-CB9B-4BF3-B48F-0C2601AB3E7E}" sibTransId="{457B84D2-49B9-407F-8628-DABD1EA7B981}"/>
    <dgm:cxn modelId="{3E88C6B1-E387-AD46-A287-E042DFB5D566}" type="presOf" srcId="{3ABF9E9C-6CE8-4E13-9D13-37C53036B97F}" destId="{790535AD-0DDA-411B-89D0-CB38D6185B9B}" srcOrd="0" destOrd="0" presId="urn:microsoft.com/office/officeart/2018/2/layout/IconVerticalSolidList"/>
    <dgm:cxn modelId="{5E1CD86E-0680-CC4E-8065-3C28BAB0FFCB}" type="presParOf" srcId="{45F3D995-7A0B-48C9-86A5-1ECE33B16334}" destId="{2CEF4DF0-5155-4D3D-8AA5-D687D4AF02FC}" srcOrd="0" destOrd="0" presId="urn:microsoft.com/office/officeart/2018/2/layout/IconVerticalSolidList"/>
    <dgm:cxn modelId="{E5FA5E0C-DA3A-CC48-9C71-FD89E6485566}" type="presParOf" srcId="{2CEF4DF0-5155-4D3D-8AA5-D687D4AF02FC}" destId="{7CFC59D2-29FE-46DA-B49B-F9E6F87FA8DB}" srcOrd="0" destOrd="0" presId="urn:microsoft.com/office/officeart/2018/2/layout/IconVerticalSolidList"/>
    <dgm:cxn modelId="{502CBAAE-0DF1-C64C-B6F2-941B877641BC}" type="presParOf" srcId="{2CEF4DF0-5155-4D3D-8AA5-D687D4AF02FC}" destId="{A9E58023-D3C2-4E4C-B9A1-5EB0BA6814C3}" srcOrd="1" destOrd="0" presId="urn:microsoft.com/office/officeart/2018/2/layout/IconVerticalSolidList"/>
    <dgm:cxn modelId="{1AAB67CB-161D-C24F-B330-881D06A39EA2}" type="presParOf" srcId="{2CEF4DF0-5155-4D3D-8AA5-D687D4AF02FC}" destId="{0FFDCF74-16C4-4CC9-90C7-3AFF9F8BFF22}" srcOrd="2" destOrd="0" presId="urn:microsoft.com/office/officeart/2018/2/layout/IconVerticalSolidList"/>
    <dgm:cxn modelId="{F89F4741-129D-1041-A1F2-80D074F1E99E}" type="presParOf" srcId="{2CEF4DF0-5155-4D3D-8AA5-D687D4AF02FC}" destId="{790535AD-0DDA-411B-89D0-CB38D6185B9B}" srcOrd="3" destOrd="0" presId="urn:microsoft.com/office/officeart/2018/2/layout/IconVerticalSolidList"/>
    <dgm:cxn modelId="{B3E631D5-0236-9344-905B-8E31ADABF4C9}" type="presParOf" srcId="{45F3D995-7A0B-48C9-86A5-1ECE33B16334}" destId="{BCDC0EA8-6D08-47C3-9DFA-DB3C47E42A40}" srcOrd="1" destOrd="0" presId="urn:microsoft.com/office/officeart/2018/2/layout/IconVerticalSolidList"/>
    <dgm:cxn modelId="{4632AFB8-61E9-CF40-BAB1-5E5563D5ADDA}" type="presParOf" srcId="{45F3D995-7A0B-48C9-86A5-1ECE33B16334}" destId="{D12AE8CF-C065-4D34-A48F-64D2E7C6B40E}" srcOrd="2" destOrd="0" presId="urn:microsoft.com/office/officeart/2018/2/layout/IconVerticalSolidList"/>
    <dgm:cxn modelId="{57DF8E4C-881F-A94D-903A-D77F4386B64A}" type="presParOf" srcId="{D12AE8CF-C065-4D34-A48F-64D2E7C6B40E}" destId="{0B8F7D2B-0E43-40C2-A8DB-57A86E2DD6F7}" srcOrd="0" destOrd="0" presId="urn:microsoft.com/office/officeart/2018/2/layout/IconVerticalSolidList"/>
    <dgm:cxn modelId="{5DB36AD2-FD5D-E749-A23C-4136E9AD649C}" type="presParOf" srcId="{D12AE8CF-C065-4D34-A48F-64D2E7C6B40E}" destId="{52678744-F778-4C86-A2EF-D8D3791F88BE}" srcOrd="1" destOrd="0" presId="urn:microsoft.com/office/officeart/2018/2/layout/IconVerticalSolidList"/>
    <dgm:cxn modelId="{D572C032-57B7-7742-BDC6-B40D703F088E}" type="presParOf" srcId="{D12AE8CF-C065-4D34-A48F-64D2E7C6B40E}" destId="{796D1F7E-7CD8-48C5-89F7-5CD7E1D4D6D4}" srcOrd="2" destOrd="0" presId="urn:microsoft.com/office/officeart/2018/2/layout/IconVerticalSolidList"/>
    <dgm:cxn modelId="{74D683BA-F07C-5744-8BD9-555BFE79461E}" type="presParOf" srcId="{D12AE8CF-C065-4D34-A48F-64D2E7C6B40E}" destId="{AE53B8D2-E9D8-4ECD-B8B4-0448554E5669}" srcOrd="3" destOrd="0" presId="urn:microsoft.com/office/officeart/2018/2/layout/IconVerticalSolidList"/>
    <dgm:cxn modelId="{AD1E1C16-6E85-9245-8ACB-381802245586}" type="presParOf" srcId="{45F3D995-7A0B-48C9-86A5-1ECE33B16334}" destId="{1105E7EF-1B27-4CB5-AA76-986B71208C80}" srcOrd="3" destOrd="0" presId="urn:microsoft.com/office/officeart/2018/2/layout/IconVerticalSolidList"/>
    <dgm:cxn modelId="{9CE38A3A-C16C-4B42-A63F-2BBAB3B3D7C8}" type="presParOf" srcId="{45F3D995-7A0B-48C9-86A5-1ECE33B16334}" destId="{34786034-924A-4275-A076-59212EF96EA0}" srcOrd="4" destOrd="0" presId="urn:microsoft.com/office/officeart/2018/2/layout/IconVerticalSolidList"/>
    <dgm:cxn modelId="{DAD3C35F-5109-4747-926C-2607B4EA2844}" type="presParOf" srcId="{34786034-924A-4275-A076-59212EF96EA0}" destId="{383D71F2-73D3-4A0E-8CEA-EBB2AFF5ACBD}" srcOrd="0" destOrd="0" presId="urn:microsoft.com/office/officeart/2018/2/layout/IconVerticalSolidList"/>
    <dgm:cxn modelId="{782DDFFC-702C-B64E-B77F-9644460A0ACE}" type="presParOf" srcId="{34786034-924A-4275-A076-59212EF96EA0}" destId="{0C346AAA-C1B0-4B6B-A3F5-5551B52AD1CE}" srcOrd="1" destOrd="0" presId="urn:microsoft.com/office/officeart/2018/2/layout/IconVerticalSolidList"/>
    <dgm:cxn modelId="{7EF938D6-9378-1948-9893-E02AFA481617}" type="presParOf" srcId="{34786034-924A-4275-A076-59212EF96EA0}" destId="{8EF2A6C7-FDD7-40B4-80AF-E2B311419D60}" srcOrd="2" destOrd="0" presId="urn:microsoft.com/office/officeart/2018/2/layout/IconVerticalSolidList"/>
    <dgm:cxn modelId="{105CC7AB-78A5-3943-83D1-1A8762D5CD3E}" type="presParOf" srcId="{34786034-924A-4275-A076-59212EF96EA0}" destId="{BA60E8FF-78F1-488A-A415-8A074FA904B6}" srcOrd="3" destOrd="0" presId="urn:microsoft.com/office/officeart/2018/2/layout/IconVerticalSolidList"/>
    <dgm:cxn modelId="{BE67CA2E-5498-5A40-B88E-316CB807CD75}" type="presParOf" srcId="{45F3D995-7A0B-48C9-86A5-1ECE33B16334}" destId="{3BBC31AB-4B02-C045-AEBF-6A4C5C39656F}" srcOrd="5" destOrd="0" presId="urn:microsoft.com/office/officeart/2018/2/layout/IconVerticalSolidList"/>
    <dgm:cxn modelId="{C4CD0373-BDBE-634A-AFD6-44C0C3A4225F}" type="presParOf" srcId="{45F3D995-7A0B-48C9-86A5-1ECE33B16334}" destId="{9512F362-D5F1-49CE-849C-A907D85FB8CA}" srcOrd="6" destOrd="0" presId="urn:microsoft.com/office/officeart/2018/2/layout/IconVerticalSolidList"/>
    <dgm:cxn modelId="{B72BECDB-A169-6549-81B6-8E840EFCFFC1}" type="presParOf" srcId="{9512F362-D5F1-49CE-849C-A907D85FB8CA}" destId="{857A426D-AD9A-4586-A869-BE64CD838AB4}" srcOrd="0" destOrd="0" presId="urn:microsoft.com/office/officeart/2018/2/layout/IconVerticalSolidList"/>
    <dgm:cxn modelId="{1C0F7117-CD2B-CF4A-8C80-61590CA4E37B}" type="presParOf" srcId="{9512F362-D5F1-49CE-849C-A907D85FB8CA}" destId="{49254CEF-E18F-44C7-AF10-BDF6AD8ECB22}" srcOrd="1" destOrd="0" presId="urn:microsoft.com/office/officeart/2018/2/layout/IconVerticalSolidList"/>
    <dgm:cxn modelId="{9D09BD6F-412D-6B40-A342-0DC9BCD12F19}" type="presParOf" srcId="{9512F362-D5F1-49CE-849C-A907D85FB8CA}" destId="{DC25FB69-8E08-46FF-A153-C1129573195B}" srcOrd="2" destOrd="0" presId="urn:microsoft.com/office/officeart/2018/2/layout/IconVerticalSolidList"/>
    <dgm:cxn modelId="{0E8C7B60-0F76-454B-8F4E-E1A9C783922F}" type="presParOf" srcId="{9512F362-D5F1-49CE-849C-A907D85FB8CA}" destId="{56E419AC-A572-42E8-AC47-1C50DE071D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C59D2-29FE-46DA-B49B-F9E6F87FA8DB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58023-D3C2-4E4C-B9A1-5EB0BA6814C3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535AD-0DDA-411B-89D0-CB38D6185B9B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Final numbers for algorithm comparison</a:t>
          </a:r>
        </a:p>
      </dsp:txBody>
      <dsp:txXfrm>
        <a:off x="1432649" y="2447"/>
        <a:ext cx="5156041" cy="1240389"/>
      </dsp:txXfrm>
    </dsp:sp>
    <dsp:sp modelId="{0B8F7D2B-0E43-40C2-A8DB-57A86E2DD6F7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78744-F778-4C86-A2EF-D8D3791F88BE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3B8D2-E9D8-4ECD-B8B4-0448554E5669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Updated plots for infinite range</a:t>
          </a:r>
        </a:p>
      </dsp:txBody>
      <dsp:txXfrm>
        <a:off x="1432649" y="1552933"/>
        <a:ext cx="5156041" cy="1240389"/>
      </dsp:txXfrm>
    </dsp:sp>
    <dsp:sp modelId="{383D71F2-73D3-4A0E-8CEA-EBB2AFF5ACBD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46AAA-C1B0-4B6B-A3F5-5551B52AD1CE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0E8FF-78F1-488A-A415-8A074FA904B6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 on one WL from chip 2</a:t>
          </a:r>
        </a:p>
      </dsp:txBody>
      <dsp:txXfrm>
        <a:off x="1432649" y="3103420"/>
        <a:ext cx="5156041" cy="1240389"/>
      </dsp:txXfrm>
    </dsp:sp>
    <dsp:sp modelId="{857A426D-AD9A-4586-A869-BE64CD838AB4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54CEF-E18F-44C7-AF10-BDF6AD8ECB22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419AC-A572-42E8-AC47-1C50DE071D66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Endurance on 256 cells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CFFF7-67CD-EA4B-91E6-0845A7DCA131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F3B44-5D95-CF44-829A-6FF48DFB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F3B44-5D95-CF44-829A-6FF48DFBED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F3B44-5D95-CF44-829A-6FF48DFBED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F3B44-5D95-CF44-829A-6FF48DFBED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3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C685-5734-7645-8C26-8665ED906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40B4D-8E0F-D440-9711-5FC0CDA1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E963-542B-EF45-AAD7-9EC2F1E5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B1AB-32B8-154C-AE21-017504F3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82321-A563-CC4D-AB7E-01413425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D6C3-93E9-C543-8CA5-BC396FAE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84C7C-8154-6D4A-BBDA-15B602634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8850-C90F-674E-A39D-8A382619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C16F-0A9D-AC4D-811A-90421A2E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BE27-FDF6-EC4C-9530-0012E45B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9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52C3F-CAAF-9E46-B1E3-7D902F611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736EE-ECFD-E540-940E-8C31C505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B66B-A9A9-614E-AD63-D3D62A61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39C1-86C5-BD43-A9DF-1ABBD79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BC6E5-B9CB-B54B-B30D-A9B3DAE9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0EB5-5151-8A44-BBCC-23026899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C5EA-CD15-3E48-9D66-10971D7E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4917-993E-FB4E-AE25-1F5B3596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B2DC-9DAB-1846-9484-C5EA4DED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B0A2-3F63-744C-8061-E16BA576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5BBD-F18F-8346-AC8C-EAADD21A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F10F9-45D4-E34B-AC42-72379034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531F-FECB-964B-897E-26D4EBEF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3ED6-8344-7446-9035-034AE82E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1F77-96F3-594D-9FAD-B5AC6F7C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654E-A672-394E-B110-8A120297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308F-9EFC-364D-BE75-94E7D4775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41BC4-0F62-8045-9553-44DD45F8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9052F-85FA-DB4D-895F-33A39458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9EEF3-1902-3F47-892D-88A02EA8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3A5A3-728A-2246-9492-AF4BCDA9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333C-3742-9641-9B88-DEA2366A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5768-8A0D-0840-9521-9E7F3134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83142-0F7D-554F-A4D6-F93E2FFD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D4345-B394-1943-8147-63C78451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C2951-4AA7-0748-92A8-A14226549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D4644-2DA3-664E-8B09-4D29E755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B2F69-95DE-ED4B-A44B-493E029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92557-96BA-764B-976A-DC646F2E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4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C4E5-9C99-2545-9015-5EE0BDAA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A29BC-2821-984A-BE2E-8B215C66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0280A-04BF-C84B-84E9-1DE20FDC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2C74B-32A6-BE4F-862D-6AAA9417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2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0E305-E835-824D-AFC1-2DB12EC2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73771-5C1D-F14C-9A83-1F95745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6FC5F-3F44-BE49-A91A-E0CD50E2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1192-AB01-784F-B4C7-8FC733F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B19E-4774-F642-BBB7-97FD068E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49079-21FD-0749-B82E-956EB602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F428-EB5B-CB40-BEBF-F634E380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76627-26EE-9F45-89FD-E1D4CE96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5B9CD-8D87-9F46-96FC-3A299074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87E9-FCEA-E34F-84E7-7E589861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28602-06B1-D845-AE04-A1F69417A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60BDD-CA14-4749-B44A-6DDEDEDD8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D140-D18B-AC4E-99FE-0859ABC0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8F468-1876-F647-86A4-C1C6A8DE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72842-47B0-184A-94B2-10427589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2FB6A-CF62-DE4B-A08E-F99E517C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8FD5-F284-8045-8987-1A904AC4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65C3-45F0-BF4D-9467-C209E42B0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2AF6-5C5E-F14C-BC65-126002115CC2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D00F-7700-8246-90FF-061270EA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F99D-610E-5444-BB53-C9C9DB31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DF46-4A6E-AE47-AA9F-DD2001AA6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6/11/20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9E376-76CB-1147-B9CE-74F565361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185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E9C8D-8BAD-FF47-92D5-A6965791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Preliminary Algorithm Endurance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D014-B53D-2341-9F6B-7FC8EB344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256 cells on chip 1</a:t>
            </a:r>
          </a:p>
          <a:p>
            <a:r>
              <a:rPr lang="en-US" sz="2000" dirty="0"/>
              <a:t>Cycled 20K times</a:t>
            </a:r>
          </a:p>
          <a:p>
            <a:r>
              <a:rPr lang="en-US" sz="2000" dirty="0"/>
              <a:t>Not all cells go from range 7 to range 0</a:t>
            </a:r>
          </a:p>
          <a:p>
            <a:r>
              <a:rPr lang="en-US" sz="2000" dirty="0"/>
              <a:t>Finished updated pulse waveform that produces proper results by generating SET pulses across addresses instead doing SET/RESET cycles for one cell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E3210-E4D8-D04A-A352-1A2D3C9CD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dirty="0"/>
              <a:t>SDCFC Option 1: ~4 pulses gets to 99% accuracy!</a:t>
            </a:r>
          </a:p>
          <a:p>
            <a:r>
              <a:rPr lang="en-US" sz="2000" dirty="0"/>
              <a:t>Looking pretty good</a:t>
            </a:r>
          </a:p>
        </p:txBody>
      </p:sp>
    </p:spTree>
    <p:extLst>
      <p:ext uri="{BB962C8B-B14F-4D97-AF65-F5344CB8AC3E}">
        <p14:creationId xmlns:p14="http://schemas.microsoft.com/office/powerpoint/2010/main" val="138805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F2EEA-7217-0543-8FDD-55D7B1CA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6A2335F-3114-40A1-A50D-56122204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93819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79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6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6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17C04-AEB0-CB40-92FE-2DF930A5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 Comparison (4WL, chip 1)</a:t>
            </a:r>
          </a:p>
        </p:txBody>
      </p:sp>
      <p:cxnSp>
        <p:nvCxnSpPr>
          <p:cNvPr id="91" name="Straight Connector 6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6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53DEC44D-16A6-BE4E-BFA3-9044AD35A3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579192"/>
              </p:ext>
            </p:extLst>
          </p:nvPr>
        </p:nvGraphicFramePr>
        <p:xfrm>
          <a:off x="362453" y="2427541"/>
          <a:ext cx="11411995" cy="399763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74514">
                  <a:extLst>
                    <a:ext uri="{9D8B030D-6E8A-4147-A177-3AD203B41FA5}">
                      <a16:colId xmlns:a16="http://schemas.microsoft.com/office/drawing/2014/main" val="4217269118"/>
                    </a:ext>
                  </a:extLst>
                </a:gridCol>
                <a:gridCol w="5737481">
                  <a:extLst>
                    <a:ext uri="{9D8B030D-6E8A-4147-A177-3AD203B41FA5}">
                      <a16:colId xmlns:a16="http://schemas.microsoft.com/office/drawing/2014/main" val="1313994418"/>
                    </a:ext>
                  </a:extLst>
                </a:gridCol>
              </a:tblGrid>
              <a:tr h="444182">
                <a:tc>
                  <a:txBody>
                    <a:bodyPr/>
                    <a:lstStyle/>
                    <a:p>
                      <a:r>
                        <a:rPr lang="en-US" sz="2000" dirty="0"/>
                        <a:t>Algorithm (change option names appropriately)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Avg. # of pulses for 99%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814022135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SDCFC Infinite Coarse Range (optimal)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3.52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2097583028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 dirty="0"/>
                        <a:t>SDCFC Option 4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3.54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1691004940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 dirty="0"/>
                        <a:t>SDCFC Option 1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3.58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3386086917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SDCFC Option 2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3.78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2054393797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SDCFC Option 3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4.40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3359671305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FPPV (-11%)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6.43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2802390091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ISPP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9.19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3023319707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FPPV (original)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10194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04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6FDB9-6325-F34D-BA47-E4891433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Updated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AEC04-73E1-ED47-BE14-C6C6FC512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9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E7442-C989-B349-9D32-6DF1A42B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BL Optimization Plot (Smoothed)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D1DA66-C9ED-4A45-AB19-6021AEC4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Introduced box filter smoothing to make the plot look nicer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7B5E5E-A1D4-A14B-94E4-A03C653C0295}"/>
              </a:ext>
            </a:extLst>
          </p:cNvPr>
          <p:cNvGrpSpPr/>
          <p:nvPr/>
        </p:nvGrpSpPr>
        <p:grpSpPr>
          <a:xfrm>
            <a:off x="5110716" y="877531"/>
            <a:ext cx="6596652" cy="4947489"/>
            <a:chOff x="5110716" y="877531"/>
            <a:chExt cx="6596652" cy="4947489"/>
          </a:xfrm>
        </p:grpSpPr>
        <p:pic>
          <p:nvPicPr>
            <p:cNvPr id="5" name="Content Placeholder 4">
              <a:extLst>
                <a:ext uri="{FF2B5EF4-FFF2-40B4-BE49-F238E27FC236}">
                  <a16:creationId xmlns:a16="http://schemas.microsoft.com/office/drawing/2014/main" id="{2FF5DD05-9393-6542-9FEF-1282C666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110716" y="877531"/>
              <a:ext cx="6596652" cy="494748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B90450-A36C-444C-A383-1EAFB65AB09D}"/>
                </a:ext>
              </a:extLst>
            </p:cNvPr>
            <p:cNvSpPr txBox="1"/>
            <p:nvPr/>
          </p:nvSpPr>
          <p:spPr>
            <a:xfrm>
              <a:off x="6997048" y="1692850"/>
              <a:ext cx="4106382" cy="584775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" pitchFamily="2" charset="0"/>
                </a:rPr>
                <a:t>Optimal Point: (Step, Start) = (0.54V, 2.0V)</a:t>
              </a:r>
            </a:p>
            <a:p>
              <a:r>
                <a:rPr lang="en-US" sz="1600" dirty="0">
                  <a:latin typeface="Times" pitchFamily="2" charset="0"/>
                </a:rPr>
                <a:t># Pulses Req: 3.36, Success Rate: 100%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EE0D078-F000-984F-BE21-D598E019C6D0}"/>
                </a:ext>
              </a:extLst>
            </p:cNvPr>
            <p:cNvCxnSpPr>
              <a:cxnSpLocks/>
            </p:cNvCxnSpPr>
            <p:nvPr/>
          </p:nvCxnSpPr>
          <p:spPr>
            <a:xfrm>
              <a:off x="9873343" y="2377689"/>
              <a:ext cx="435745" cy="210262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46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D327B-1213-9C44-94CB-3EB30C16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 Plot (Range3)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A8E58-74A0-264C-99F9-79D227A8D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156190" y="975392"/>
            <a:ext cx="6548808" cy="49151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E523FF-8BB6-1F4F-B056-7EC896893F53}"/>
              </a:ext>
            </a:extLst>
          </p:cNvPr>
          <p:cNvCxnSpPr>
            <a:cxnSpLocks/>
          </p:cNvCxnSpPr>
          <p:nvPr/>
        </p:nvCxnSpPr>
        <p:spPr>
          <a:xfrm>
            <a:off x="7957457" y="2536371"/>
            <a:ext cx="250372" cy="215537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1B6C4C-6F78-E348-8870-8BC16EF7C54B}"/>
              </a:ext>
            </a:extLst>
          </p:cNvPr>
          <p:cNvSpPr txBox="1"/>
          <p:nvPr/>
        </p:nvSpPr>
        <p:spPr>
          <a:xfrm>
            <a:off x="7005101" y="2013151"/>
            <a:ext cx="3597585" cy="52322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Optimal Point: (Step, Start) = (0.11V, 0.6V)</a:t>
            </a:r>
          </a:p>
          <a:p>
            <a:r>
              <a:rPr lang="en-US" sz="1400" dirty="0">
                <a:latin typeface="Times" pitchFamily="2" charset="0"/>
              </a:rPr>
              <a:t># Pulses Req: 2.91, Success Rate: 99.6%</a:t>
            </a:r>
          </a:p>
        </p:txBody>
      </p:sp>
    </p:spTree>
    <p:extLst>
      <p:ext uri="{BB962C8B-B14F-4D97-AF65-F5344CB8AC3E}">
        <p14:creationId xmlns:p14="http://schemas.microsoft.com/office/powerpoint/2010/main" val="15964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D327B-1213-9C44-94CB-3EB30C16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 Plot (Range 3, Figure For Paper)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A8E58-74A0-264C-99F9-79D227A8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08524" y="2509911"/>
            <a:ext cx="531985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8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9446E-4CF0-3E4B-83DE-B99F5FF7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Optimized SDCFC Parameters (Infinite Range)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DE8B078-A967-A549-B1BD-85CED3609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330509"/>
              </p:ext>
            </p:extLst>
          </p:nvPr>
        </p:nvGraphicFramePr>
        <p:xfrm>
          <a:off x="320040" y="2571880"/>
          <a:ext cx="11496823" cy="370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52435">
                  <a:extLst>
                    <a:ext uri="{9D8B030D-6E8A-4147-A177-3AD203B41FA5}">
                      <a16:colId xmlns:a16="http://schemas.microsoft.com/office/drawing/2014/main" val="2796366746"/>
                    </a:ext>
                  </a:extLst>
                </a:gridCol>
                <a:gridCol w="2461097">
                  <a:extLst>
                    <a:ext uri="{9D8B030D-6E8A-4147-A177-3AD203B41FA5}">
                      <a16:colId xmlns:a16="http://schemas.microsoft.com/office/drawing/2014/main" val="2127756810"/>
                    </a:ext>
                  </a:extLst>
                </a:gridCol>
                <a:gridCol w="2461097">
                  <a:extLst>
                    <a:ext uri="{9D8B030D-6E8A-4147-A177-3AD203B41FA5}">
                      <a16:colId xmlns:a16="http://schemas.microsoft.com/office/drawing/2014/main" val="1618033423"/>
                    </a:ext>
                  </a:extLst>
                </a:gridCol>
                <a:gridCol w="2461097">
                  <a:extLst>
                    <a:ext uri="{9D8B030D-6E8A-4147-A177-3AD203B41FA5}">
                      <a16:colId xmlns:a16="http://schemas.microsoft.com/office/drawing/2014/main" val="2175177508"/>
                    </a:ext>
                  </a:extLst>
                </a:gridCol>
                <a:gridCol w="2461097">
                  <a:extLst>
                    <a:ext uri="{9D8B030D-6E8A-4147-A177-3AD203B41FA5}">
                      <a16:colId xmlns:a16="http://schemas.microsoft.com/office/drawing/2014/main" val="1382754721"/>
                    </a:ext>
                  </a:extLst>
                </a:gridCol>
              </a:tblGrid>
              <a:tr h="463620">
                <a:tc>
                  <a:txBody>
                    <a:bodyPr/>
                    <a:lstStyle/>
                    <a:p>
                      <a:r>
                        <a:rPr lang="en-US" sz="2100"/>
                        <a:t>Range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7004" marR="107004" marT="53502" marB="53502"/>
                </a:tc>
                <a:extLst>
                  <a:ext uri="{0D108BD9-81ED-4DB2-BD59-A6C34878D82A}">
                    <a16:rowId xmlns:a16="http://schemas.microsoft.com/office/drawing/2014/main" val="1258145300"/>
                  </a:ext>
                </a:extLst>
              </a:tr>
              <a:tr h="463620"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0.22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extLst>
                  <a:ext uri="{0D108BD9-81ED-4DB2-BD59-A6C34878D82A}">
                    <a16:rowId xmlns:a16="http://schemas.microsoft.com/office/drawing/2014/main" val="850813734"/>
                  </a:ext>
                </a:extLst>
              </a:tr>
              <a:tr h="463620">
                <a:tc>
                  <a:txBody>
                    <a:bodyPr/>
                    <a:lstStyle/>
                    <a:p>
                      <a:r>
                        <a:rPr lang="en-US" sz="2100"/>
                        <a:t>1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0.62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extLst>
                  <a:ext uri="{0D108BD9-81ED-4DB2-BD59-A6C34878D82A}">
                    <a16:rowId xmlns:a16="http://schemas.microsoft.com/office/drawing/2014/main" val="4203247440"/>
                  </a:ext>
                </a:extLst>
              </a:tr>
              <a:tr h="463620"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0.66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extLst>
                  <a:ext uri="{0D108BD9-81ED-4DB2-BD59-A6C34878D82A}">
                    <a16:rowId xmlns:a16="http://schemas.microsoft.com/office/drawing/2014/main" val="3529498613"/>
                  </a:ext>
                </a:extLst>
              </a:tr>
              <a:tr h="463620">
                <a:tc>
                  <a:txBody>
                    <a:bodyPr/>
                    <a:lstStyle/>
                    <a:p>
                      <a:r>
                        <a:rPr lang="en-US" sz="2100"/>
                        <a:t>3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0.42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extLst>
                  <a:ext uri="{0D108BD9-81ED-4DB2-BD59-A6C34878D82A}">
                    <a16:rowId xmlns:a16="http://schemas.microsoft.com/office/drawing/2014/main" val="2679193413"/>
                  </a:ext>
                </a:extLst>
              </a:tr>
              <a:tr h="463620">
                <a:tc>
                  <a:txBody>
                    <a:bodyPr/>
                    <a:lstStyle/>
                    <a:p>
                      <a:r>
                        <a:rPr lang="en-US" sz="2100"/>
                        <a:t>4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0.12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0.54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extLst>
                  <a:ext uri="{0D108BD9-81ED-4DB2-BD59-A6C34878D82A}">
                    <a16:rowId xmlns:a16="http://schemas.microsoft.com/office/drawing/2014/main" val="1401002625"/>
                  </a:ext>
                </a:extLst>
              </a:tr>
              <a:tr h="463620">
                <a:tc>
                  <a:txBody>
                    <a:bodyPr/>
                    <a:lstStyle/>
                    <a:p>
                      <a:r>
                        <a:rPr lang="en-US" sz="2100"/>
                        <a:t>5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extLst>
                  <a:ext uri="{0D108BD9-81ED-4DB2-BD59-A6C34878D82A}">
                    <a16:rowId xmlns:a16="http://schemas.microsoft.com/office/drawing/2014/main" val="727812666"/>
                  </a:ext>
                </a:extLst>
              </a:tr>
              <a:tr h="463620">
                <a:tc>
                  <a:txBody>
                    <a:bodyPr/>
                    <a:lstStyle/>
                    <a:p>
                      <a:r>
                        <a:rPr lang="en-US" sz="2100"/>
                        <a:t>6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0.13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7004" marR="107004" marT="53502" marB="53502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en-US" sz="2100">
                        <a:effectLst/>
                      </a:endParaRPr>
                    </a:p>
                  </a:txBody>
                  <a:tcPr marL="44585" marR="44585" marT="44585" marB="44585"/>
                </a:tc>
                <a:extLst>
                  <a:ext uri="{0D108BD9-81ED-4DB2-BD59-A6C34878D82A}">
                    <a16:rowId xmlns:a16="http://schemas.microsoft.com/office/drawing/2014/main" val="2312470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0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17FC9D-C121-5F43-BB64-051E5B44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Algorithm Comparison (1WL, chip 2, no tuning)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1FEC56D-0183-2F48-A55F-6A53BD03D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Chip 2 appears to be doing slightly worse than chip 1</a:t>
            </a:r>
          </a:p>
          <a:p>
            <a:r>
              <a:rPr lang="en-US" sz="2200" dirty="0">
                <a:solidFill>
                  <a:schemeClr val="bg1"/>
                </a:solidFill>
              </a:rPr>
              <a:t>Re-optimization of algorithms seems to be necessary</a:t>
            </a:r>
          </a:p>
          <a:p>
            <a:r>
              <a:rPr lang="en-US" sz="2200" dirty="0">
                <a:solidFill>
                  <a:schemeClr val="bg1"/>
                </a:solidFill>
              </a:rPr>
              <a:t>NOTE: FPPV (-11% cells) is not actually shown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F958CE-660B-5A45-8F22-9A878D31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3688" y="2523915"/>
            <a:ext cx="4998720" cy="3749040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333CE58-E304-6C43-B6E9-5C0207213E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031794"/>
              </p:ext>
            </p:extLst>
          </p:nvPr>
        </p:nvGraphicFramePr>
        <p:xfrm>
          <a:off x="6251736" y="2783737"/>
          <a:ext cx="5546956" cy="32375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20215">
                  <a:extLst>
                    <a:ext uri="{9D8B030D-6E8A-4147-A177-3AD203B41FA5}">
                      <a16:colId xmlns:a16="http://schemas.microsoft.com/office/drawing/2014/main" val="2990883032"/>
                    </a:ext>
                  </a:extLst>
                </a:gridCol>
                <a:gridCol w="2826741">
                  <a:extLst>
                    <a:ext uri="{9D8B030D-6E8A-4147-A177-3AD203B41FA5}">
                      <a16:colId xmlns:a16="http://schemas.microsoft.com/office/drawing/2014/main" val="681277157"/>
                    </a:ext>
                  </a:extLst>
                </a:gridCol>
              </a:tblGrid>
              <a:tr h="967926">
                <a:tc>
                  <a:txBody>
                    <a:bodyPr/>
                    <a:lstStyle/>
                    <a:p>
                      <a:r>
                        <a:rPr lang="en-US" sz="2600"/>
                        <a:t>Algorithm</a:t>
                      </a:r>
                    </a:p>
                  </a:txBody>
                  <a:tcPr marL="134848" marR="134848" marT="67426" marB="67426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Avg. # of pulses for 99%</a:t>
                      </a:r>
                    </a:p>
                  </a:txBody>
                  <a:tcPr marL="134848" marR="134848" marT="67426" marB="67426"/>
                </a:tc>
                <a:extLst>
                  <a:ext uri="{0D108BD9-81ED-4DB2-BD59-A6C34878D82A}">
                    <a16:rowId xmlns:a16="http://schemas.microsoft.com/office/drawing/2014/main" val="274814662"/>
                  </a:ext>
                </a:extLst>
              </a:tr>
              <a:tr h="567409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rgbClr val="FF0000"/>
                          </a:solidFill>
                        </a:rPr>
                        <a:t>SDCFC</a:t>
                      </a:r>
                    </a:p>
                  </a:txBody>
                  <a:tcPr marL="134848" marR="134848" marT="67426" marB="67426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4.77</a:t>
                      </a:r>
                    </a:p>
                  </a:txBody>
                  <a:tcPr marL="134848" marR="134848" marT="67426" marB="67426"/>
                </a:tc>
                <a:extLst>
                  <a:ext uri="{0D108BD9-81ED-4DB2-BD59-A6C34878D82A}">
                    <a16:rowId xmlns:a16="http://schemas.microsoft.com/office/drawing/2014/main" val="3923861961"/>
                  </a:ext>
                </a:extLst>
              </a:tr>
              <a:tr h="567409">
                <a:tc>
                  <a:txBody>
                    <a:bodyPr/>
                    <a:lstStyle/>
                    <a:p>
                      <a:r>
                        <a:rPr lang="en-US" sz="2600"/>
                        <a:t>FPPV (-11%)</a:t>
                      </a:r>
                    </a:p>
                  </a:txBody>
                  <a:tcPr marL="134848" marR="134848" marT="67426" marB="67426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-</a:t>
                      </a:r>
                    </a:p>
                  </a:txBody>
                  <a:tcPr marL="134848" marR="134848" marT="67426" marB="67426"/>
                </a:tc>
                <a:extLst>
                  <a:ext uri="{0D108BD9-81ED-4DB2-BD59-A6C34878D82A}">
                    <a16:rowId xmlns:a16="http://schemas.microsoft.com/office/drawing/2014/main" val="3899029269"/>
                  </a:ext>
                </a:extLst>
              </a:tr>
              <a:tr h="567409">
                <a:tc>
                  <a:txBody>
                    <a:bodyPr/>
                    <a:lstStyle/>
                    <a:p>
                      <a:r>
                        <a:rPr lang="en-US" sz="2600"/>
                        <a:t>ISPP</a:t>
                      </a:r>
                    </a:p>
                  </a:txBody>
                  <a:tcPr marL="134848" marR="134848" marT="67426" marB="67426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9.82</a:t>
                      </a:r>
                    </a:p>
                  </a:txBody>
                  <a:tcPr marL="134848" marR="134848" marT="67426" marB="67426"/>
                </a:tc>
                <a:extLst>
                  <a:ext uri="{0D108BD9-81ED-4DB2-BD59-A6C34878D82A}">
                    <a16:rowId xmlns:a16="http://schemas.microsoft.com/office/drawing/2014/main" val="2614016700"/>
                  </a:ext>
                </a:extLst>
              </a:tr>
              <a:tr h="567409">
                <a:tc>
                  <a:txBody>
                    <a:bodyPr/>
                    <a:lstStyle/>
                    <a:p>
                      <a:r>
                        <a:rPr lang="en-US" sz="2600"/>
                        <a:t>FPPV (original)</a:t>
                      </a:r>
                    </a:p>
                  </a:txBody>
                  <a:tcPr marL="134848" marR="134848" marT="67426" marB="67426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-</a:t>
                      </a:r>
                    </a:p>
                  </a:txBody>
                  <a:tcPr marL="134848" marR="134848" marT="67426" marB="67426"/>
                </a:tc>
                <a:extLst>
                  <a:ext uri="{0D108BD9-81ED-4DB2-BD59-A6C34878D82A}">
                    <a16:rowId xmlns:a16="http://schemas.microsoft.com/office/drawing/2014/main" val="223975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25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362</Words>
  <Application>Microsoft Macintosh PowerPoint</Application>
  <PresentationFormat>Widescreen</PresentationFormat>
  <Paragraphs>100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Office Theme</vt:lpstr>
      <vt:lpstr>Updates 6/11/20</vt:lpstr>
      <vt:lpstr>Overview</vt:lpstr>
      <vt:lpstr>Algorithm Comparison (4WL, chip 1)</vt:lpstr>
      <vt:lpstr>BER Plot Updated</vt:lpstr>
      <vt:lpstr>BL Optimization Plot (Smoothed)</vt:lpstr>
      <vt:lpstr>SL Optimization Plot (Range3)</vt:lpstr>
      <vt:lpstr>SL Optimization Plot (Range 3, Figure For Paper)</vt:lpstr>
      <vt:lpstr>Optimized SDCFC Parameters (Infinite Range)</vt:lpstr>
      <vt:lpstr>Algorithm Comparison (1WL, chip 2, no tuning)</vt:lpstr>
      <vt:lpstr>Preliminary Algorithm Endurance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6/11/20</dc:title>
  <dc:creator>Akash Levy</dc:creator>
  <cp:lastModifiedBy>Akash Levy</cp:lastModifiedBy>
  <cp:revision>1</cp:revision>
  <dcterms:created xsi:type="dcterms:W3CDTF">2020-06-11T20:45:25Z</dcterms:created>
  <dcterms:modified xsi:type="dcterms:W3CDTF">2020-06-12T03:47:01Z</dcterms:modified>
</cp:coreProperties>
</file>