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1" r:id="rId4"/>
    <p:sldId id="257" r:id="rId5"/>
    <p:sldId id="285" r:id="rId6"/>
    <p:sldId id="286" r:id="rId7"/>
    <p:sldId id="287" r:id="rId8"/>
    <p:sldId id="288" r:id="rId9"/>
    <p:sldId id="261" r:id="rId10"/>
    <p:sldId id="262" r:id="rId11"/>
    <p:sldId id="273" r:id="rId12"/>
    <p:sldId id="274" r:id="rId13"/>
    <p:sldId id="269" r:id="rId14"/>
    <p:sldId id="270" r:id="rId15"/>
    <p:sldId id="278" r:id="rId16"/>
    <p:sldId id="281" r:id="rId17"/>
    <p:sldId id="282" r:id="rId18"/>
    <p:sldId id="264" r:id="rId19"/>
    <p:sldId id="277" r:id="rId20"/>
    <p:sldId id="279" r:id="rId21"/>
    <p:sldId id="272" r:id="rId22"/>
    <p:sldId id="276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253" dt="2020-08-01T05:21:33.611"/>
    <p1510:client id="{6D22DD77-D189-4B4A-B2E6-3EB281D88638}" v="1" dt="2020-08-01T05:41:43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5084"/>
  </p:normalViewPr>
  <p:slideViewPr>
    <p:cSldViewPr snapToGrid="0" snapToObjects="1">
      <p:cViewPr varScale="1">
        <p:scale>
          <a:sx n="115" d="100"/>
          <a:sy n="115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D22DD77-D189-4B4A-B2E6-3EB281D88638}"/>
    <pc:docChg chg="modSld">
      <pc:chgData name="Akash Levy" userId="0f662538-7453-45f3-952a-fc9f1a7c515e" providerId="ADAL" clId="{6D22DD77-D189-4B4A-B2E6-3EB281D88638}" dt="2020-08-01T05:41:43.882" v="0" actId="14826"/>
      <pc:docMkLst>
        <pc:docMk/>
      </pc:docMkLst>
      <pc:sldChg chg="modSp">
        <pc:chgData name="Akash Levy" userId="0f662538-7453-45f3-952a-fc9f1a7c515e" providerId="ADAL" clId="{6D22DD77-D189-4B4A-B2E6-3EB281D88638}" dt="2020-08-01T05:41:43.882" v="0" actId="14826"/>
        <pc:sldMkLst>
          <pc:docMk/>
          <pc:sldMk cId="2254662136" sldId="262"/>
        </pc:sldMkLst>
        <pc:picChg chg="mod">
          <ac:chgData name="Akash Levy" userId="0f662538-7453-45f3-952a-fc9f1a7c515e" providerId="ADAL" clId="{6D22DD77-D189-4B4A-B2E6-3EB281D88638}" dt="2020-08-01T05:41:43.882" v="0" actId="14826"/>
          <ac:picMkLst>
            <pc:docMk/>
            <pc:sldMk cId="2254662136" sldId="262"/>
            <ac:picMk id="6" creationId="{B9A7FAC3-633F-DC4C-A765-A9F602BD6C7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7/31/20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41169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&gt;100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r>
              <a:rPr lang="en-US" sz="1500" dirty="0"/>
              <a:t>Endurance testing</a:t>
            </a:r>
          </a:p>
          <a:p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492</Words>
  <Application>Microsoft Macintosh PowerPoint</Application>
  <PresentationFormat>Widescreen</PresentationFormat>
  <Paragraphs>169</Paragraphs>
  <Slides>24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Updates 7/31/20</vt:lpstr>
      <vt:lpstr>Overview</vt:lpstr>
      <vt:lpstr>TODO List (In Order)</vt:lpstr>
      <vt:lpstr>Sweep Plots: FPPV VWL</vt:lpstr>
      <vt:lpstr>Sweep Plots: SET VWL</vt:lpstr>
      <vt:lpstr>Sweep Plots: RESET VWL</vt:lpstr>
      <vt:lpstr>Sweep Plots: SET VBL</vt:lpstr>
      <vt:lpstr>Sweep Plots: RESET VSL</vt:lpstr>
      <vt:lpstr>ISPP Optimization Results</vt:lpstr>
      <vt:lpstr>Algorithm evaluation on 4 WLs</vt:lpstr>
      <vt:lpstr>VBL Step Size Optimization</vt:lpstr>
      <vt:lpstr>VSL Step Size Optimization</vt:lpstr>
      <vt:lpstr>3bpc algorithm evaluation on 4 WLs</vt:lpstr>
      <vt:lpstr>Resistance Ranges</vt:lpstr>
      <vt:lpstr>Resistance Ranges</vt:lpstr>
      <vt:lpstr>Combined Distribution Plot</vt:lpstr>
      <vt:lpstr>Retention model plot</vt:lpstr>
      <vt:lpstr>Retention BER plot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7/31/20</dc:title>
  <dc:creator>Akash Levy</dc:creator>
  <cp:lastModifiedBy>Akash Levy</cp:lastModifiedBy>
  <cp:revision>1</cp:revision>
  <dcterms:created xsi:type="dcterms:W3CDTF">2020-08-01T04:44:33Z</dcterms:created>
  <dcterms:modified xsi:type="dcterms:W3CDTF">2020-08-01T05:41:47Z</dcterms:modified>
</cp:coreProperties>
</file>