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/>
    <p:restoredTop sz="94650"/>
  </p:normalViewPr>
  <p:slideViewPr>
    <p:cSldViewPr snapToGrid="0" snapToObjects="1">
      <p:cViewPr varScale="1">
        <p:scale>
          <a:sx n="78" d="100"/>
          <a:sy n="78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akashlevy/Downloads/E01Form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akashlevy/Downloads/E01Form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Sheet1!$C$2:$C$8193</cx:f>
        <cx:lvl ptCount="8192" formatCode="General">
          <cx:pt idx="0">4.0999999999999996</cx:pt>
          <cx:pt idx="1">2.2000000000000002</cx:pt>
          <cx:pt idx="2">3.3999999999999999</cx:pt>
          <cx:pt idx="3">2.2000000000000002</cx:pt>
          <cx:pt idx="4">4.4000000000000004</cx:pt>
          <cx:pt idx="5">3</cx:pt>
          <cx:pt idx="6">1</cx:pt>
          <cx:pt idx="7">4.4000000000000004</cx:pt>
          <cx:pt idx="8">2.3999999999999999</cx:pt>
          <cx:pt idx="9">2.2000000000000002</cx:pt>
          <cx:pt idx="10">4.2000000000000002</cx:pt>
          <cx:pt idx="11">4.7999999999999998</cx:pt>
          <cx:pt idx="12">2.6000000000000001</cx:pt>
          <cx:pt idx="13">2.6000000000000001</cx:pt>
          <cx:pt idx="14">2.2000000000000002</cx:pt>
          <cx:pt idx="15">4.5999999999999996</cx:pt>
          <cx:pt idx="16">2.3999999999999999</cx:pt>
          <cx:pt idx="17">2.3999999999999999</cx:pt>
          <cx:pt idx="18">2.3999999999999999</cx:pt>
          <cx:pt idx="19">2.2000000000000002</cx:pt>
          <cx:pt idx="20">4.5999999999999996</cx:pt>
          <cx:pt idx="21">4</cx:pt>
          <cx:pt idx="22">4.2000000000000002</cx:pt>
          <cx:pt idx="23">4.5999999999999996</cx:pt>
          <cx:pt idx="24">2.6000000000000001</cx:pt>
          <cx:pt idx="25">3.6000000000000001</cx:pt>
          <cx:pt idx="26">2</cx:pt>
          <cx:pt idx="27">4.7999999999999998</cx:pt>
          <cx:pt idx="28">3.2000000000000002</cx:pt>
          <cx:pt idx="29">4.2000000000000002</cx:pt>
          <cx:pt idx="30">4</cx:pt>
          <cx:pt idx="31">2.3999999999999999</cx:pt>
          <cx:pt idx="32">5</cx:pt>
          <cx:pt idx="33">2.3999999999999999</cx:pt>
          <cx:pt idx="34">2.7999999999999998</cx:pt>
          <cx:pt idx="35">3</cx:pt>
          <cx:pt idx="36">4</cx:pt>
          <cx:pt idx="37">2</cx:pt>
          <cx:pt idx="38">4.2000000000000002</cx:pt>
          <cx:pt idx="39">2.3999999999999999</cx:pt>
          <cx:pt idx="40">3.7999999999999998</cx:pt>
          <cx:pt idx="41">4.7999999999999998</cx:pt>
          <cx:pt idx="42">3.6000000000000001</cx:pt>
          <cx:pt idx="43">2</cx:pt>
          <cx:pt idx="44">3.2000000000000002</cx:pt>
          <cx:pt idx="45">3.6000000000000001</cx:pt>
          <cx:pt idx="46">3.7999999999999998</cx:pt>
          <cx:pt idx="47">2.2000000000000002</cx:pt>
          <cx:pt idx="48">2.3999999999999999</cx:pt>
          <cx:pt idx="49">3.3999999999999999</cx:pt>
          <cx:pt idx="50">2</cx:pt>
          <cx:pt idx="51">2.2000000000000002</cx:pt>
          <cx:pt idx="52">2.2000000000000002</cx:pt>
          <cx:pt idx="53">3.6000000000000001</cx:pt>
          <cx:pt idx="54">2.2000000000000002</cx:pt>
          <cx:pt idx="55">3</cx:pt>
          <cx:pt idx="56">4.5999999999999996</cx:pt>
          <cx:pt idx="57">2.7999999999999998</cx:pt>
          <cx:pt idx="58">3</cx:pt>
          <cx:pt idx="59">3.7999999999999998</cx:pt>
          <cx:pt idx="60">4.5999999999999996</cx:pt>
          <cx:pt idx="61">2.2000000000000002</cx:pt>
          <cx:pt idx="62">4.4000000000000004</cx:pt>
          <cx:pt idx="63">4.5999999999999996</cx:pt>
          <cx:pt idx="64">2.3999999999999999</cx:pt>
          <cx:pt idx="65">2.2000000000000002</cx:pt>
          <cx:pt idx="66">2.2000000000000002</cx:pt>
          <cx:pt idx="67">2</cx:pt>
          <cx:pt idx="68">2.3999999999999999</cx:pt>
          <cx:pt idx="69">2.2000000000000002</cx:pt>
          <cx:pt idx="70">4.2000000000000002</cx:pt>
          <cx:pt idx="71">2</cx:pt>
          <cx:pt idx="72">4</cx:pt>
          <cx:pt idx="73">2.3999999999999999</cx:pt>
          <cx:pt idx="74">2.6000000000000001</cx:pt>
          <cx:pt idx="75">4</cx:pt>
          <cx:pt idx="76">2.3999999999999999</cx:pt>
          <cx:pt idx="77">3.7999999999999998</cx:pt>
          <cx:pt idx="78">3.2000000000000002</cx:pt>
          <cx:pt idx="79">3.2000000000000002</cx:pt>
          <cx:pt idx="80">4.7999999999999998</cx:pt>
          <cx:pt idx="81">1</cx:pt>
          <cx:pt idx="82">5</cx:pt>
          <cx:pt idx="83">4.5999999999999996</cx:pt>
          <cx:pt idx="84">4.4000000000000004</cx:pt>
          <cx:pt idx="85">3</cx:pt>
          <cx:pt idx="86">2.7999999999999998</cx:pt>
          <cx:pt idx="87">4</cx:pt>
          <cx:pt idx="88">4.7999999999999998</cx:pt>
          <cx:pt idx="89">3</cx:pt>
          <cx:pt idx="90">5</cx:pt>
          <cx:pt idx="91">3.2000000000000002</cx:pt>
          <cx:pt idx="92">5</cx:pt>
          <cx:pt idx="93">1</cx:pt>
          <cx:pt idx="94">4.5999999999999996</cx:pt>
          <cx:pt idx="95">3.7999999999999998</cx:pt>
          <cx:pt idx="96">4.7999999999999998</cx:pt>
          <cx:pt idx="97">4.5999999999999996</cx:pt>
          <cx:pt idx="98">1</cx:pt>
          <cx:pt idx="99">4.7999999999999998</cx:pt>
          <cx:pt idx="100">2.2000000000000002</cx:pt>
          <cx:pt idx="101">2.7999999999999998</cx:pt>
          <cx:pt idx="102">3.3999999999999999</cx:pt>
          <cx:pt idx="103">3.3999999999999999</cx:pt>
          <cx:pt idx="104">3</cx:pt>
          <cx:pt idx="105">4.5999999999999996</cx:pt>
          <cx:pt idx="106">3.6000000000000001</cx:pt>
          <cx:pt idx="107">3</cx:pt>
          <cx:pt idx="108">3</cx:pt>
          <cx:pt idx="109">2.7999999999999998</cx:pt>
          <cx:pt idx="110">3.2000000000000002</cx:pt>
          <cx:pt idx="111">2.7999999999999998</cx:pt>
          <cx:pt idx="112">2.6000000000000001</cx:pt>
          <cx:pt idx="113">4</cx:pt>
          <cx:pt idx="114">1.6000000000000001</cx:pt>
          <cx:pt idx="115">3.6000000000000001</cx:pt>
          <cx:pt idx="116">4.2000000000000002</cx:pt>
          <cx:pt idx="117">3.6000000000000001</cx:pt>
          <cx:pt idx="118">3.3999999999999999</cx:pt>
          <cx:pt idx="119">4.4000000000000004</cx:pt>
          <cx:pt idx="120">2</cx:pt>
          <cx:pt idx="121">3.6000000000000001</cx:pt>
          <cx:pt idx="122">2.3999999999999999</cx:pt>
          <cx:pt idx="123">1</cx:pt>
          <cx:pt idx="124">4.5999999999999996</cx:pt>
          <cx:pt idx="125">2.6000000000000001</cx:pt>
          <cx:pt idx="126">5</cx:pt>
          <cx:pt idx="127">2.6000000000000001</cx:pt>
          <cx:pt idx="128">3.6000000000000001</cx:pt>
          <cx:pt idx="129">3.2000000000000002</cx:pt>
          <cx:pt idx="130">5</cx:pt>
          <cx:pt idx="131">2.3999999999999999</cx:pt>
          <cx:pt idx="132">2</cx:pt>
          <cx:pt idx="133">2.3999999999999999</cx:pt>
          <cx:pt idx="134">1</cx:pt>
          <cx:pt idx="135">2</cx:pt>
          <cx:pt idx="136">3.7999999999999998</cx:pt>
          <cx:pt idx="137">3.2000000000000002</cx:pt>
          <cx:pt idx="138">2.2000000000000002</cx:pt>
          <cx:pt idx="139">2.7999999999999998</cx:pt>
          <cx:pt idx="140">3</cx:pt>
          <cx:pt idx="141">2.2000000000000002</cx:pt>
          <cx:pt idx="142">3.2000000000000002</cx:pt>
          <cx:pt idx="143">2.6000000000000001</cx:pt>
          <cx:pt idx="144">4.2000000000000002</cx:pt>
          <cx:pt idx="145">4.7999999999999998</cx:pt>
          <cx:pt idx="146">2.2000000000000002</cx:pt>
          <cx:pt idx="147">3</cx:pt>
          <cx:pt idx="148">4.5999999999999996</cx:pt>
          <cx:pt idx="149">4.4000000000000004</cx:pt>
          <cx:pt idx="150">2.3999999999999999</cx:pt>
          <cx:pt idx="151">4.4000000000000004</cx:pt>
          <cx:pt idx="152">3.2000000000000002</cx:pt>
          <cx:pt idx="153">4.2000000000000002</cx:pt>
          <cx:pt idx="154">2.7999999999999998</cx:pt>
          <cx:pt idx="155">2.3999999999999999</cx:pt>
          <cx:pt idx="156">4.2000000000000002</cx:pt>
          <cx:pt idx="157">2</cx:pt>
          <cx:pt idx="158">2.6000000000000001</cx:pt>
          <cx:pt idx="159">4.7999999999999998</cx:pt>
          <cx:pt idx="160">3.6000000000000001</cx:pt>
          <cx:pt idx="161">2.7999999999999998</cx:pt>
          <cx:pt idx="162">3.2000000000000002</cx:pt>
          <cx:pt idx="163">3.2000000000000002</cx:pt>
          <cx:pt idx="164">3</cx:pt>
          <cx:pt idx="165">3.7999999999999998</cx:pt>
          <cx:pt idx="166">3.3999999999999999</cx:pt>
          <cx:pt idx="167">2.7999999999999998</cx:pt>
          <cx:pt idx="168">2.6000000000000001</cx:pt>
          <cx:pt idx="169">5</cx:pt>
          <cx:pt idx="170">3.3999999999999999</cx:pt>
          <cx:pt idx="171">2</cx:pt>
          <cx:pt idx="172">2.6000000000000001</cx:pt>
          <cx:pt idx="173">2</cx:pt>
          <cx:pt idx="174">2</cx:pt>
          <cx:pt idx="175">3.2000000000000002</cx:pt>
          <cx:pt idx="176">2.2000000000000002</cx:pt>
          <cx:pt idx="177">3.2000000000000002</cx:pt>
          <cx:pt idx="178">2.3999999999999999</cx:pt>
          <cx:pt idx="179">2.7999999999999998</cx:pt>
          <cx:pt idx="180">2.7999999999999998</cx:pt>
          <cx:pt idx="181">3</cx:pt>
          <cx:pt idx="182">2.6000000000000001</cx:pt>
          <cx:pt idx="183">4.4000000000000004</cx:pt>
          <cx:pt idx="184">2.6000000000000001</cx:pt>
          <cx:pt idx="185">3.2000000000000002</cx:pt>
          <cx:pt idx="186">2.6000000000000001</cx:pt>
          <cx:pt idx="187">3.6000000000000001</cx:pt>
          <cx:pt idx="188">2</cx:pt>
          <cx:pt idx="189">3.7999999999999998</cx:pt>
          <cx:pt idx="190">4.4000000000000004</cx:pt>
          <cx:pt idx="191">3.3999999999999999</cx:pt>
          <cx:pt idx="192">4.4000000000000004</cx:pt>
          <cx:pt idx="193">4.2000000000000002</cx:pt>
          <cx:pt idx="194">4</cx:pt>
          <cx:pt idx="195">3</cx:pt>
          <cx:pt idx="196">5</cx:pt>
          <cx:pt idx="197">2.6000000000000001</cx:pt>
          <cx:pt idx="198">2.7999999999999998</cx:pt>
          <cx:pt idx="199">3</cx:pt>
          <cx:pt idx="200">2.7999999999999998</cx:pt>
          <cx:pt idx="201">3.6000000000000001</cx:pt>
          <cx:pt idx="202">3.2000000000000002</cx:pt>
          <cx:pt idx="203">4.4000000000000004</cx:pt>
          <cx:pt idx="204">5</cx:pt>
          <cx:pt idx="205">4.5999999999999996</cx:pt>
          <cx:pt idx="206">3</cx:pt>
          <cx:pt idx="207">2.6000000000000001</cx:pt>
          <cx:pt idx="208">3.6000000000000001</cx:pt>
          <cx:pt idx="209">2.2000000000000002</cx:pt>
          <cx:pt idx="210">3.7999999999999998</cx:pt>
          <cx:pt idx="211">4.5999999999999996</cx:pt>
          <cx:pt idx="212">4</cx:pt>
          <cx:pt idx="213">2.2000000000000002</cx:pt>
          <cx:pt idx="214">4.4000000000000004</cx:pt>
          <cx:pt idx="215">2.3999999999999999</cx:pt>
          <cx:pt idx="216">4.4000000000000004</cx:pt>
          <cx:pt idx="217">3.2000000000000002</cx:pt>
          <cx:pt idx="218">3.7999999999999998</cx:pt>
          <cx:pt idx="219">2</cx:pt>
          <cx:pt idx="220">2.7999999999999998</cx:pt>
          <cx:pt idx="221">2.3999999999999999</cx:pt>
          <cx:pt idx="222">2.6000000000000001</cx:pt>
          <cx:pt idx="223">3</cx:pt>
          <cx:pt idx="224">3.3999999999999999</cx:pt>
          <cx:pt idx="225">2.2000000000000002</cx:pt>
          <cx:pt idx="226">3</cx:pt>
          <cx:pt idx="227">2.3999999999999999</cx:pt>
          <cx:pt idx="228">2.7999999999999998</cx:pt>
          <cx:pt idx="229">2</cx:pt>
          <cx:pt idx="230">2.6000000000000001</cx:pt>
          <cx:pt idx="231">4</cx:pt>
          <cx:pt idx="232">4.5999999999999996</cx:pt>
          <cx:pt idx="233">2.3999999999999999</cx:pt>
          <cx:pt idx="234">2.6000000000000001</cx:pt>
          <cx:pt idx="235">3.6000000000000001</cx:pt>
          <cx:pt idx="236">2.3999999999999999</cx:pt>
          <cx:pt idx="237">2.6000000000000001</cx:pt>
          <cx:pt idx="238">3.7999999999999998</cx:pt>
          <cx:pt idx="239">3.3999999999999999</cx:pt>
          <cx:pt idx="240">1</cx:pt>
          <cx:pt idx="241">2.6000000000000001</cx:pt>
          <cx:pt idx="242">3.7999999999999998</cx:pt>
          <cx:pt idx="243">2</cx:pt>
          <cx:pt idx="244">2</cx:pt>
          <cx:pt idx="245">2.3999999999999999</cx:pt>
          <cx:pt idx="246">2.3999999999999999</cx:pt>
          <cx:pt idx="247">3.7999999999999998</cx:pt>
          <cx:pt idx="248">3</cx:pt>
          <cx:pt idx="249">2.3999999999999999</cx:pt>
          <cx:pt idx="250">2.2000000000000002</cx:pt>
          <cx:pt idx="251">3</cx:pt>
          <cx:pt idx="252">3.2000000000000002</cx:pt>
          <cx:pt idx="253">2.7999999999999998</cx:pt>
          <cx:pt idx="254">4.5999999999999996</cx:pt>
          <cx:pt idx="255">2.2000000000000002</cx:pt>
          <cx:pt idx="256">3</cx:pt>
          <cx:pt idx="257">1</cx:pt>
          <cx:pt idx="258">2.3999999999999999</cx:pt>
          <cx:pt idx="259">4</cx:pt>
          <cx:pt idx="260">2.3999999999999999</cx:pt>
          <cx:pt idx="261">4.5999999999999996</cx:pt>
          <cx:pt idx="262">4.7999999999999998</cx:pt>
          <cx:pt idx="263">2.3999999999999999</cx:pt>
          <cx:pt idx="264">4.5999999999999996</cx:pt>
          <cx:pt idx="265">3.6000000000000001</cx:pt>
          <cx:pt idx="266">4.4000000000000004</cx:pt>
          <cx:pt idx="267">2.3999999999999999</cx:pt>
          <cx:pt idx="268">4.5999999999999996</cx:pt>
          <cx:pt idx="269">4</cx:pt>
          <cx:pt idx="270">4.5999999999999996</cx:pt>
          <cx:pt idx="271">2.3999999999999999</cx:pt>
          <cx:pt idx="272">4.2000000000000002</cx:pt>
          <cx:pt idx="273">4.7999999999999998</cx:pt>
          <cx:pt idx="274">2.6000000000000001</cx:pt>
          <cx:pt idx="275">1</cx:pt>
          <cx:pt idx="276">4.4000000000000004</cx:pt>
          <cx:pt idx="277">2.7999999999999998</cx:pt>
          <cx:pt idx="278">3</cx:pt>
          <cx:pt idx="279">3</cx:pt>
          <cx:pt idx="280">4.4000000000000004</cx:pt>
          <cx:pt idx="281">3</cx:pt>
          <cx:pt idx="282">2.2000000000000002</cx:pt>
          <cx:pt idx="283">4.2000000000000002</cx:pt>
          <cx:pt idx="284">4</cx:pt>
          <cx:pt idx="285">2.6000000000000001</cx:pt>
          <cx:pt idx="286">2.2000000000000002</cx:pt>
          <cx:pt idx="287">3.2000000000000002</cx:pt>
          <cx:pt idx="288">3.3999999999999999</cx:pt>
          <cx:pt idx="289">4</cx:pt>
          <cx:pt idx="290">2</cx:pt>
          <cx:pt idx="291">2.7999999999999998</cx:pt>
          <cx:pt idx="292">4.7999999999999998</cx:pt>
          <cx:pt idx="293">2</cx:pt>
          <cx:pt idx="294">2</cx:pt>
          <cx:pt idx="295">4.4000000000000004</cx:pt>
          <cx:pt idx="296">4.5999999999999996</cx:pt>
          <cx:pt idx="297">2.2000000000000002</cx:pt>
          <cx:pt idx="298">2.6000000000000001</cx:pt>
          <cx:pt idx="299">2.7999999999999998</cx:pt>
          <cx:pt idx="300">2</cx:pt>
          <cx:pt idx="301">3.3999999999999999</cx:pt>
          <cx:pt idx="302">1</cx:pt>
          <cx:pt idx="303">1</cx:pt>
          <cx:pt idx="304">2</cx:pt>
          <cx:pt idx="305">3</cx:pt>
          <cx:pt idx="306">4.7999999999999998</cx:pt>
          <cx:pt idx="307">2</cx:pt>
          <cx:pt idx="308">3.6000000000000001</cx:pt>
          <cx:pt idx="309">3.3999999999999999</cx:pt>
          <cx:pt idx="310">3</cx:pt>
          <cx:pt idx="311">3.2000000000000002</cx:pt>
          <cx:pt idx="312">3.2000000000000002</cx:pt>
          <cx:pt idx="313">4.2000000000000002</cx:pt>
          <cx:pt idx="314">4</cx:pt>
          <cx:pt idx="315">4</cx:pt>
          <cx:pt idx="316">2.2000000000000002</cx:pt>
          <cx:pt idx="317">4.2000000000000002</cx:pt>
          <cx:pt idx="318">4</cx:pt>
          <cx:pt idx="319">1</cx:pt>
          <cx:pt idx="320">2.3999999999999999</cx:pt>
          <cx:pt idx="321">2</cx:pt>
          <cx:pt idx="322">2</cx:pt>
          <cx:pt idx="323">2</cx:pt>
          <cx:pt idx="324">2.6000000000000001</cx:pt>
          <cx:pt idx="325">2.6000000000000001</cx:pt>
          <cx:pt idx="326">3.7999999999999998</cx:pt>
          <cx:pt idx="327">3</cx:pt>
          <cx:pt idx="328">3.2000000000000002</cx:pt>
          <cx:pt idx="329">2.7999999999999998</cx:pt>
          <cx:pt idx="330">3.2000000000000002</cx:pt>
          <cx:pt idx="331">3.3999999999999999</cx:pt>
          <cx:pt idx="332">4.5999999999999996</cx:pt>
          <cx:pt idx="333">1</cx:pt>
          <cx:pt idx="334">3</cx:pt>
          <cx:pt idx="335">3</cx:pt>
          <cx:pt idx="336">3</cx:pt>
          <cx:pt idx="337">2.3999999999999999</cx:pt>
          <cx:pt idx="338">2.7999999999999998</cx:pt>
          <cx:pt idx="339">2.3999999999999999</cx:pt>
          <cx:pt idx="340">5</cx:pt>
          <cx:pt idx="341">2.3999999999999999</cx:pt>
          <cx:pt idx="342">4.2000000000000002</cx:pt>
          <cx:pt idx="343">2.7999999999999998</cx:pt>
          <cx:pt idx="344">2</cx:pt>
          <cx:pt idx="345">5</cx:pt>
          <cx:pt idx="346">2.3999999999999999</cx:pt>
          <cx:pt idx="347">2.3999999999999999</cx:pt>
          <cx:pt idx="348">2.6000000000000001</cx:pt>
          <cx:pt idx="349">2.3999999999999999</cx:pt>
          <cx:pt idx="350">5</cx:pt>
          <cx:pt idx="351">2.3999999999999999</cx:pt>
          <cx:pt idx="352">3</cx:pt>
          <cx:pt idx="353">3.2000000000000002</cx:pt>
          <cx:pt idx="354">2.2000000000000002</cx:pt>
          <cx:pt idx="355">4</cx:pt>
          <cx:pt idx="356">3.6000000000000001</cx:pt>
          <cx:pt idx="357">3.6000000000000001</cx:pt>
          <cx:pt idx="358">3.6000000000000001</cx:pt>
          <cx:pt idx="359">2</cx:pt>
          <cx:pt idx="360">3</cx:pt>
          <cx:pt idx="361">4.2000000000000002</cx:pt>
          <cx:pt idx="362">2.7999999999999998</cx:pt>
          <cx:pt idx="363">3</cx:pt>
          <cx:pt idx="364">2</cx:pt>
          <cx:pt idx="365">2.6000000000000001</cx:pt>
          <cx:pt idx="366">3</cx:pt>
          <cx:pt idx="367">4.2000000000000002</cx:pt>
          <cx:pt idx="368">2.2000000000000002</cx:pt>
          <cx:pt idx="369">3</cx:pt>
          <cx:pt idx="370">2.6000000000000001</cx:pt>
          <cx:pt idx="371">4.5999999999999996</cx:pt>
          <cx:pt idx="372">2.6000000000000001</cx:pt>
          <cx:pt idx="373">2.2000000000000002</cx:pt>
          <cx:pt idx="374">4.2000000000000002</cx:pt>
          <cx:pt idx="375">2.3999999999999999</cx:pt>
          <cx:pt idx="376">4.2000000000000002</cx:pt>
          <cx:pt idx="377">2.2000000000000002</cx:pt>
          <cx:pt idx="378">2.6000000000000001</cx:pt>
          <cx:pt idx="379">4.4000000000000004</cx:pt>
          <cx:pt idx="380">3.6000000000000001</cx:pt>
          <cx:pt idx="381">3.3999999999999999</cx:pt>
          <cx:pt idx="382">2.7999999999999998</cx:pt>
          <cx:pt idx="383">4.7999999999999998</cx:pt>
          <cx:pt idx="384">4.5999999999999996</cx:pt>
          <cx:pt idx="385">2.3999999999999999</cx:pt>
          <cx:pt idx="386">2.7999999999999998</cx:pt>
          <cx:pt idx="387">2.2000000000000002</cx:pt>
          <cx:pt idx="388">2.3999999999999999</cx:pt>
          <cx:pt idx="389">2.6000000000000001</cx:pt>
          <cx:pt idx="390">2.2000000000000002</cx:pt>
          <cx:pt idx="391">2.2000000000000002</cx:pt>
          <cx:pt idx="392">3.2000000000000002</cx:pt>
          <cx:pt idx="393">3</cx:pt>
          <cx:pt idx="394">3.2000000000000002</cx:pt>
          <cx:pt idx="395">3.2000000000000002</cx:pt>
          <cx:pt idx="396">2.3999999999999999</cx:pt>
          <cx:pt idx="397">3.2000000000000002</cx:pt>
          <cx:pt idx="398">4</cx:pt>
          <cx:pt idx="399">2.6000000000000001</cx:pt>
          <cx:pt idx="400">3.7999999999999998</cx:pt>
          <cx:pt idx="401">2.3999999999999999</cx:pt>
          <cx:pt idx="402">3</cx:pt>
          <cx:pt idx="403">2</cx:pt>
          <cx:pt idx="404">2</cx:pt>
          <cx:pt idx="405">3.2000000000000002</cx:pt>
          <cx:pt idx="406">5</cx:pt>
          <cx:pt idx="407">4.5999999999999996</cx:pt>
          <cx:pt idx="408">3.3999999999999999</cx:pt>
          <cx:pt idx="409">1</cx:pt>
          <cx:pt idx="410">2.3999999999999999</cx:pt>
          <cx:pt idx="411">4</cx:pt>
          <cx:pt idx="412">3.3999999999999999</cx:pt>
          <cx:pt idx="413">2.6000000000000001</cx:pt>
          <cx:pt idx="414">3.6000000000000001</cx:pt>
          <cx:pt idx="415">5</cx:pt>
          <cx:pt idx="416">3</cx:pt>
          <cx:pt idx="417">2</cx:pt>
          <cx:pt idx="418">3.3999999999999999</cx:pt>
          <cx:pt idx="419">4.5999999999999996</cx:pt>
          <cx:pt idx="420">4.7999999999999998</cx:pt>
          <cx:pt idx="421">2.3999999999999999</cx:pt>
          <cx:pt idx="422">3.7999999999999998</cx:pt>
          <cx:pt idx="423">2</cx:pt>
          <cx:pt idx="424">2.6000000000000001</cx:pt>
          <cx:pt idx="425">2</cx:pt>
          <cx:pt idx="426">2.7999999999999998</cx:pt>
          <cx:pt idx="427">4.5999999999999996</cx:pt>
          <cx:pt idx="428">3.7999999999999998</cx:pt>
          <cx:pt idx="429">2.6000000000000001</cx:pt>
          <cx:pt idx="430">3.3999999999999999</cx:pt>
          <cx:pt idx="431">3</cx:pt>
          <cx:pt idx="432">2</cx:pt>
          <cx:pt idx="433">2.3999999999999999</cx:pt>
          <cx:pt idx="434">2.2000000000000002</cx:pt>
          <cx:pt idx="435">4.4000000000000004</cx:pt>
          <cx:pt idx="436">3.7999999999999998</cx:pt>
          <cx:pt idx="437">3.2000000000000002</cx:pt>
          <cx:pt idx="438">4</cx:pt>
          <cx:pt idx="439">2.7999999999999998</cx:pt>
          <cx:pt idx="440">2.2000000000000002</cx:pt>
          <cx:pt idx="441">4.5999999999999996</cx:pt>
          <cx:pt idx="442">1</cx:pt>
          <cx:pt idx="443">2.3999999999999999</cx:pt>
          <cx:pt idx="444">4.4000000000000004</cx:pt>
          <cx:pt idx="445">4.4000000000000004</cx:pt>
          <cx:pt idx="446">2.3999999999999999</cx:pt>
          <cx:pt idx="447">2</cx:pt>
          <cx:pt idx="448">4.7999999999999998</cx:pt>
          <cx:pt idx="449">3.3999999999999999</cx:pt>
          <cx:pt idx="450">4.7999999999999998</cx:pt>
          <cx:pt idx="451">2</cx:pt>
          <cx:pt idx="452">1</cx:pt>
          <cx:pt idx="453">2.6000000000000001</cx:pt>
          <cx:pt idx="454">2.7999999999999998</cx:pt>
          <cx:pt idx="455">2</cx:pt>
          <cx:pt idx="456">3.6000000000000001</cx:pt>
          <cx:pt idx="457">3.3999999999999999</cx:pt>
          <cx:pt idx="458">2.6000000000000001</cx:pt>
          <cx:pt idx="459">3.3999999999999999</cx:pt>
          <cx:pt idx="460">4.7999999999999998</cx:pt>
          <cx:pt idx="461">2</cx:pt>
          <cx:pt idx="462">3</cx:pt>
          <cx:pt idx="463">3.7999999999999998</cx:pt>
          <cx:pt idx="464">2.3999999999999999</cx:pt>
          <cx:pt idx="465">2</cx:pt>
          <cx:pt idx="466">2.3999999999999999</cx:pt>
          <cx:pt idx="467">3</cx:pt>
          <cx:pt idx="468">2.3999999999999999</cx:pt>
          <cx:pt idx="469">1</cx:pt>
          <cx:pt idx="470">3</cx:pt>
          <cx:pt idx="471">3.2000000000000002</cx:pt>
          <cx:pt idx="472">2.6000000000000001</cx:pt>
          <cx:pt idx="473">2</cx:pt>
          <cx:pt idx="474">3</cx:pt>
          <cx:pt idx="475">3.6000000000000001</cx:pt>
          <cx:pt idx="476">4.4000000000000004</cx:pt>
          <cx:pt idx="477">3.2000000000000002</cx:pt>
          <cx:pt idx="478">3.7999999999999998</cx:pt>
          <cx:pt idx="479">2.3999999999999999</cx:pt>
          <cx:pt idx="480">4.2000000000000002</cx:pt>
          <cx:pt idx="481">3</cx:pt>
          <cx:pt idx="482">3.2000000000000002</cx:pt>
          <cx:pt idx="483">3.3999999999999999</cx:pt>
          <cx:pt idx="484">4</cx:pt>
          <cx:pt idx="485">2.7999999999999998</cx:pt>
          <cx:pt idx="486">2.3999999999999999</cx:pt>
          <cx:pt idx="487">4</cx:pt>
          <cx:pt idx="488">3.2000000000000002</cx:pt>
          <cx:pt idx="489">2.3999999999999999</cx:pt>
          <cx:pt idx="490">2.6000000000000001</cx:pt>
          <cx:pt idx="491">3</cx:pt>
          <cx:pt idx="492">3.3999999999999999</cx:pt>
          <cx:pt idx="493">2.3999999999999999</cx:pt>
          <cx:pt idx="494">2.3999999999999999</cx:pt>
          <cx:pt idx="495">4</cx:pt>
          <cx:pt idx="496">3.2000000000000002</cx:pt>
          <cx:pt idx="497">4.7999999999999998</cx:pt>
          <cx:pt idx="498">4.7999999999999998</cx:pt>
          <cx:pt idx="499">2.3999999999999999</cx:pt>
          <cx:pt idx="500">3.6000000000000001</cx:pt>
          <cx:pt idx="501">1</cx:pt>
          <cx:pt idx="502">2</cx:pt>
          <cx:pt idx="503">3.3999999999999999</cx:pt>
          <cx:pt idx="504">3.6000000000000001</cx:pt>
          <cx:pt idx="505">4.2000000000000002</cx:pt>
          <cx:pt idx="506">3</cx:pt>
          <cx:pt idx="507">2</cx:pt>
          <cx:pt idx="508">2.2000000000000002</cx:pt>
          <cx:pt idx="509">4.2000000000000002</cx:pt>
          <cx:pt idx="510">3.3999999999999999</cx:pt>
          <cx:pt idx="511">2.2000000000000002</cx:pt>
          <cx:pt idx="512">2.6000000000000001</cx:pt>
          <cx:pt idx="513">4</cx:pt>
          <cx:pt idx="514">1</cx:pt>
          <cx:pt idx="515">2.6000000000000001</cx:pt>
          <cx:pt idx="516">2.6000000000000001</cx:pt>
          <cx:pt idx="517">2.2000000000000002</cx:pt>
          <cx:pt idx="518">3.6000000000000001</cx:pt>
          <cx:pt idx="519">4.4000000000000004</cx:pt>
          <cx:pt idx="520">3.3999999999999999</cx:pt>
          <cx:pt idx="521">3</cx:pt>
          <cx:pt idx="522">4.7999999999999998</cx:pt>
          <cx:pt idx="523">2.7999999999999998</cx:pt>
          <cx:pt idx="524">1</cx:pt>
          <cx:pt idx="525">3</cx:pt>
          <cx:pt idx="526">3</cx:pt>
          <cx:pt idx="527">2.7999999999999998</cx:pt>
          <cx:pt idx="528">2.3999999999999999</cx:pt>
          <cx:pt idx="529">4.5999999999999996</cx:pt>
          <cx:pt idx="530">5</cx:pt>
          <cx:pt idx="531">3</cx:pt>
          <cx:pt idx="532">3.2000000000000002</cx:pt>
          <cx:pt idx="533">4.4000000000000004</cx:pt>
          <cx:pt idx="534">2.7999999999999998</cx:pt>
          <cx:pt idx="535">3.2000000000000002</cx:pt>
          <cx:pt idx="536">2.3999999999999999</cx:pt>
          <cx:pt idx="537">3.6000000000000001</cx:pt>
          <cx:pt idx="538">2.6000000000000001</cx:pt>
          <cx:pt idx="539">2.2000000000000002</cx:pt>
          <cx:pt idx="540">2.6000000000000001</cx:pt>
          <cx:pt idx="541">2.7999999999999998</cx:pt>
          <cx:pt idx="542">4.5999999999999996</cx:pt>
          <cx:pt idx="543">2.2000000000000002</cx:pt>
          <cx:pt idx="544">2.2000000000000002</cx:pt>
          <cx:pt idx="545">2.2000000000000002</cx:pt>
          <cx:pt idx="546">2.7999999999999998</cx:pt>
          <cx:pt idx="547">4.2000000000000002</cx:pt>
          <cx:pt idx="548">3.7999999999999998</cx:pt>
          <cx:pt idx="549">2</cx:pt>
          <cx:pt idx="550">1</cx:pt>
          <cx:pt idx="551">3.6000000000000001</cx:pt>
          <cx:pt idx="552">2.3999999999999999</cx:pt>
          <cx:pt idx="553">2.3999999999999999</cx:pt>
          <cx:pt idx="554">2.7999999999999998</cx:pt>
          <cx:pt idx="555">4</cx:pt>
          <cx:pt idx="556">2.6000000000000001</cx:pt>
          <cx:pt idx="557">3.7999999999999998</cx:pt>
          <cx:pt idx="558">2.3999999999999999</cx:pt>
          <cx:pt idx="559">2.7999999999999998</cx:pt>
          <cx:pt idx="560">2</cx:pt>
          <cx:pt idx="561">2.7999999999999998</cx:pt>
          <cx:pt idx="562">2.6000000000000001</cx:pt>
          <cx:pt idx="563">3.2000000000000002</cx:pt>
          <cx:pt idx="564">2.7999999999999998</cx:pt>
          <cx:pt idx="565">3</cx:pt>
          <cx:pt idx="566">3.3999999999999999</cx:pt>
          <cx:pt idx="567">2.2000000000000002</cx:pt>
          <cx:pt idx="568">2.7999999999999998</cx:pt>
          <cx:pt idx="569">3.3999999999999999</cx:pt>
          <cx:pt idx="570">4.7999999999999998</cx:pt>
          <cx:pt idx="571">3</cx:pt>
          <cx:pt idx="572">3.3999999999999999</cx:pt>
          <cx:pt idx="573">2.2000000000000002</cx:pt>
          <cx:pt idx="574">2</cx:pt>
          <cx:pt idx="575">2</cx:pt>
          <cx:pt idx="576">3.2000000000000002</cx:pt>
          <cx:pt idx="577">4.5999999999999996</cx:pt>
          <cx:pt idx="578">3.6000000000000001</cx:pt>
          <cx:pt idx="579">3</cx:pt>
          <cx:pt idx="580">3.7999999999999998</cx:pt>
          <cx:pt idx="581">2</cx:pt>
          <cx:pt idx="582">4</cx:pt>
          <cx:pt idx="583">3.6000000000000001</cx:pt>
          <cx:pt idx="584">1</cx:pt>
          <cx:pt idx="585">2</cx:pt>
          <cx:pt idx="586">3</cx:pt>
          <cx:pt idx="587">2.3999999999999999</cx:pt>
          <cx:pt idx="588">2.3999999999999999</cx:pt>
          <cx:pt idx="589">2</cx:pt>
          <cx:pt idx="590">4</cx:pt>
          <cx:pt idx="591">2.6000000000000001</cx:pt>
          <cx:pt idx="592">3</cx:pt>
          <cx:pt idx="593">4.4000000000000004</cx:pt>
          <cx:pt idx="594">3.2000000000000002</cx:pt>
          <cx:pt idx="595">3.6000000000000001</cx:pt>
          <cx:pt idx="596">1</cx:pt>
          <cx:pt idx="597">2.6000000000000001</cx:pt>
          <cx:pt idx="598">3.6000000000000001</cx:pt>
          <cx:pt idx="599">4.2000000000000002</cx:pt>
          <cx:pt idx="600">2</cx:pt>
          <cx:pt idx="601">2</cx:pt>
          <cx:pt idx="602">2.7999999999999998</cx:pt>
          <cx:pt idx="603">3.2000000000000002</cx:pt>
          <cx:pt idx="604">3.2000000000000002</cx:pt>
          <cx:pt idx="605">4.5999999999999996</cx:pt>
          <cx:pt idx="606">2.7999999999999998</cx:pt>
          <cx:pt idx="607">4.7999999999999998</cx:pt>
          <cx:pt idx="608">3.6000000000000001</cx:pt>
          <cx:pt idx="609">4</cx:pt>
          <cx:pt idx="610">2.7999999999999998</cx:pt>
          <cx:pt idx="611">2.7999999999999998</cx:pt>
          <cx:pt idx="612">2.6000000000000001</cx:pt>
          <cx:pt idx="613">3</cx:pt>
          <cx:pt idx="614">4.7999999999999998</cx:pt>
          <cx:pt idx="615">4.2000000000000002</cx:pt>
          <cx:pt idx="616">2</cx:pt>
          <cx:pt idx="617">4.2000000000000002</cx:pt>
          <cx:pt idx="618">4</cx:pt>
          <cx:pt idx="619">2.2000000000000002</cx:pt>
          <cx:pt idx="620">3.7999999999999998</cx:pt>
          <cx:pt idx="621">1</cx:pt>
          <cx:pt idx="622">3.7999999999999998</cx:pt>
          <cx:pt idx="623">3.2000000000000002</cx:pt>
          <cx:pt idx="624">3.2000000000000002</cx:pt>
          <cx:pt idx="625">3.6000000000000001</cx:pt>
          <cx:pt idx="626">3.7999999999999998</cx:pt>
          <cx:pt idx="627">4.2000000000000002</cx:pt>
          <cx:pt idx="628">2.2000000000000002</cx:pt>
          <cx:pt idx="629">2.6000000000000001</cx:pt>
          <cx:pt idx="630">3.3999999999999999</cx:pt>
          <cx:pt idx="631">4</cx:pt>
          <cx:pt idx="632">3</cx:pt>
          <cx:pt idx="633">2.7999999999999998</cx:pt>
          <cx:pt idx="634">3.3999999999999999</cx:pt>
          <cx:pt idx="635">3.6000000000000001</cx:pt>
          <cx:pt idx="636">3.3999999999999999</cx:pt>
          <cx:pt idx="637">3.6000000000000001</cx:pt>
          <cx:pt idx="638">2</cx:pt>
          <cx:pt idx="639">3</cx:pt>
          <cx:pt idx="640">2.2000000000000002</cx:pt>
          <cx:pt idx="641">3.6000000000000001</cx:pt>
          <cx:pt idx="642">3.7999999999999998</cx:pt>
          <cx:pt idx="643">4</cx:pt>
          <cx:pt idx="644">2.7999999999999998</cx:pt>
          <cx:pt idx="645">4.2000000000000002</cx:pt>
          <cx:pt idx="646">4.4000000000000004</cx:pt>
          <cx:pt idx="647">5</cx:pt>
          <cx:pt idx="648">2</cx:pt>
          <cx:pt idx="649">4.7999999999999998</cx:pt>
          <cx:pt idx="650">2</cx:pt>
          <cx:pt idx="651">2</cx:pt>
          <cx:pt idx="652">4.4000000000000004</cx:pt>
          <cx:pt idx="653">1</cx:pt>
          <cx:pt idx="654">2.3999999999999999</cx:pt>
          <cx:pt idx="655">2.3999999999999999</cx:pt>
          <cx:pt idx="656">1</cx:pt>
          <cx:pt idx="657">2.3999999999999999</cx:pt>
          <cx:pt idx="658">4.7999999999999998</cx:pt>
          <cx:pt idx="659">3</cx:pt>
          <cx:pt idx="660">2.7999999999999998</cx:pt>
          <cx:pt idx="661">4.4000000000000004</cx:pt>
          <cx:pt idx="662">2.6000000000000001</cx:pt>
          <cx:pt idx="663">2.2000000000000002</cx:pt>
          <cx:pt idx="664">2.2000000000000002</cx:pt>
          <cx:pt idx="665">3.2000000000000002</cx:pt>
          <cx:pt idx="666">2</cx:pt>
          <cx:pt idx="667">4.4000000000000004</cx:pt>
          <cx:pt idx="668">4.7999999999999998</cx:pt>
          <cx:pt idx="669">2.3999999999999999</cx:pt>
          <cx:pt idx="670">2.6000000000000001</cx:pt>
          <cx:pt idx="671">4.2000000000000002</cx:pt>
          <cx:pt idx="672">5</cx:pt>
          <cx:pt idx="673">2.3999999999999999</cx:pt>
          <cx:pt idx="674">2.3999999999999999</cx:pt>
          <cx:pt idx="675">2.3999999999999999</cx:pt>
          <cx:pt idx="676">4.2000000000000002</cx:pt>
          <cx:pt idx="677">2.7999999999999998</cx:pt>
          <cx:pt idx="678">4.7999999999999998</cx:pt>
          <cx:pt idx="679">2.7999999999999998</cx:pt>
          <cx:pt idx="680">4.4000000000000004</cx:pt>
          <cx:pt idx="681">2.7999999999999998</cx:pt>
          <cx:pt idx="682">2.2000000000000002</cx:pt>
          <cx:pt idx="683">4.5999999999999996</cx:pt>
          <cx:pt idx="684">2</cx:pt>
          <cx:pt idx="685">4</cx:pt>
          <cx:pt idx="686">4.4000000000000004</cx:pt>
          <cx:pt idx="687">4.5999999999999996</cx:pt>
          <cx:pt idx="688">4</cx:pt>
          <cx:pt idx="689">3.2000000000000002</cx:pt>
          <cx:pt idx="690">4.4000000000000004</cx:pt>
          <cx:pt idx="691">4.4000000000000004</cx:pt>
          <cx:pt idx="692">2.7999999999999998</cx:pt>
          <cx:pt idx="693">3.2000000000000002</cx:pt>
          <cx:pt idx="694">2</cx:pt>
          <cx:pt idx="695">2.7999999999999998</cx:pt>
          <cx:pt idx="696">4.2000000000000002</cx:pt>
          <cx:pt idx="697">3</cx:pt>
          <cx:pt idx="698">2</cx:pt>
          <cx:pt idx="699">3</cx:pt>
          <cx:pt idx="700">2.2000000000000002</cx:pt>
          <cx:pt idx="701">3</cx:pt>
          <cx:pt idx="702">4</cx:pt>
          <cx:pt idx="703">4.7999999999999998</cx:pt>
          <cx:pt idx="704">4.7999999999999998</cx:pt>
          <cx:pt idx="705">2.7999999999999998</cx:pt>
          <cx:pt idx="706">2.3999999999999999</cx:pt>
          <cx:pt idx="707">3.7999999999999998</cx:pt>
          <cx:pt idx="708">4.2000000000000002</cx:pt>
          <cx:pt idx="709">3.6000000000000001</cx:pt>
          <cx:pt idx="710">3.7999999999999998</cx:pt>
          <cx:pt idx="711">3.3999999999999999</cx:pt>
          <cx:pt idx="712">2.2000000000000002</cx:pt>
          <cx:pt idx="713">2.2000000000000002</cx:pt>
          <cx:pt idx="714">3</cx:pt>
          <cx:pt idx="715">2.2000000000000002</cx:pt>
          <cx:pt idx="716">3.3999999999999999</cx:pt>
          <cx:pt idx="717">3.6000000000000001</cx:pt>
          <cx:pt idx="718">2</cx:pt>
          <cx:pt idx="719">4.4000000000000004</cx:pt>
          <cx:pt idx="720">2.7999999999999998</cx:pt>
          <cx:pt idx="721">2.7999999999999998</cx:pt>
          <cx:pt idx="722">2.3999999999999999</cx:pt>
          <cx:pt idx="723">4.7999999999999998</cx:pt>
          <cx:pt idx="724">2.2000000000000002</cx:pt>
          <cx:pt idx="725">3.2000000000000002</cx:pt>
          <cx:pt idx="726">2</cx:pt>
          <cx:pt idx="727">4.5999999999999996</cx:pt>
          <cx:pt idx="728">3.6000000000000001</cx:pt>
          <cx:pt idx="729">2.2000000000000002</cx:pt>
          <cx:pt idx="730">2</cx:pt>
          <cx:pt idx="731">2.6000000000000001</cx:pt>
          <cx:pt idx="732">2.3999999999999999</cx:pt>
          <cx:pt idx="733">4.7999999999999998</cx:pt>
          <cx:pt idx="734">4.4000000000000004</cx:pt>
          <cx:pt idx="735">2.6000000000000001</cx:pt>
          <cx:pt idx="736">1</cx:pt>
          <cx:pt idx="737">4.7999999999999998</cx:pt>
          <cx:pt idx="738">3</cx:pt>
          <cx:pt idx="739">4.4000000000000004</cx:pt>
          <cx:pt idx="740">2.3999999999999999</cx:pt>
          <cx:pt idx="741">2.3999999999999999</cx:pt>
          <cx:pt idx="742">3.2000000000000002</cx:pt>
          <cx:pt idx="743">3.2000000000000002</cx:pt>
          <cx:pt idx="744">4.5999999999999996</cx:pt>
          <cx:pt idx="745">2.7999999999999998</cx:pt>
          <cx:pt idx="746">3.3999999999999999</cx:pt>
          <cx:pt idx="747">2.3999999999999999</cx:pt>
          <cx:pt idx="748">4.2000000000000002</cx:pt>
          <cx:pt idx="749">2</cx:pt>
          <cx:pt idx="750">3.7999999999999998</cx:pt>
          <cx:pt idx="751">4.2000000000000002</cx:pt>
          <cx:pt idx="752">4</cx:pt>
          <cx:pt idx="753">1</cx:pt>
          <cx:pt idx="754">2.3999999999999999</cx:pt>
          <cx:pt idx="755">1</cx:pt>
          <cx:pt idx="756">2.6000000000000001</cx:pt>
          <cx:pt idx="757">4.5999999999999996</cx:pt>
          <cx:pt idx="758">3.6000000000000001</cx:pt>
          <cx:pt idx="759">5</cx:pt>
          <cx:pt idx="760">2</cx:pt>
          <cx:pt idx="761">4</cx:pt>
          <cx:pt idx="762">4.4000000000000004</cx:pt>
          <cx:pt idx="763">3.2000000000000002</cx:pt>
          <cx:pt idx="764">2.6000000000000001</cx:pt>
          <cx:pt idx="765">3.7999999999999998</cx:pt>
          <cx:pt idx="766">2.3999999999999999</cx:pt>
          <cx:pt idx="767">5</cx:pt>
          <cx:pt idx="768">4.2000000000000002</cx:pt>
          <cx:pt idx="769">2.3999999999999999</cx:pt>
          <cx:pt idx="770">4.2000000000000002</cx:pt>
          <cx:pt idx="771">2.7999999999999998</cx:pt>
          <cx:pt idx="772">3</cx:pt>
          <cx:pt idx="773">4</cx:pt>
          <cx:pt idx="774">3</cx:pt>
          <cx:pt idx="775">2.2000000000000002</cx:pt>
          <cx:pt idx="776">3.2000000000000002</cx:pt>
          <cx:pt idx="777">5</cx:pt>
          <cx:pt idx="778">3.2000000000000002</cx:pt>
          <cx:pt idx="779">5</cx:pt>
          <cx:pt idx="780">2.7999999999999998</cx:pt>
          <cx:pt idx="781">3.3999999999999999</cx:pt>
          <cx:pt idx="782">4.4000000000000004</cx:pt>
          <cx:pt idx="783">2</cx:pt>
          <cx:pt idx="784">2.3999999999999999</cx:pt>
          <cx:pt idx="785">2</cx:pt>
          <cx:pt idx="786">5</cx:pt>
          <cx:pt idx="787">4.7999999999999998</cx:pt>
          <cx:pt idx="788">2.6000000000000001</cx:pt>
          <cx:pt idx="789">4.7999999999999998</cx:pt>
          <cx:pt idx="790">2.3999999999999999</cx:pt>
          <cx:pt idx="791">3.3999999999999999</cx:pt>
          <cx:pt idx="792">3.7999999999999998</cx:pt>
          <cx:pt idx="793">2.2000000000000002</cx:pt>
          <cx:pt idx="794">3.7999999999999998</cx:pt>
          <cx:pt idx="795">4.4000000000000004</cx:pt>
          <cx:pt idx="796">2.3999999999999999</cx:pt>
          <cx:pt idx="797">2.7999999999999998</cx:pt>
          <cx:pt idx="798">4.5999999999999996</cx:pt>
          <cx:pt idx="799">3.3999999999999999</cx:pt>
          <cx:pt idx="800">4.4000000000000004</cx:pt>
          <cx:pt idx="801">4.5999999999999996</cx:pt>
          <cx:pt idx="802">3.7999999999999998</cx:pt>
          <cx:pt idx="803">2.3999999999999999</cx:pt>
          <cx:pt idx="804">2.6000000000000001</cx:pt>
          <cx:pt idx="805">2</cx:pt>
          <cx:pt idx="806">3.2000000000000002</cx:pt>
          <cx:pt idx="807">4.4000000000000004</cx:pt>
          <cx:pt idx="808">4.4000000000000004</cx:pt>
          <cx:pt idx="809">2.6000000000000001</cx:pt>
          <cx:pt idx="810">3.7999999999999998</cx:pt>
          <cx:pt idx="811">1</cx:pt>
          <cx:pt idx="812">3</cx:pt>
          <cx:pt idx="813">4.2000000000000002</cx:pt>
          <cx:pt idx="814">2.7999999999999998</cx:pt>
          <cx:pt idx="815">3.2000000000000002</cx:pt>
          <cx:pt idx="816">2.2000000000000002</cx:pt>
          <cx:pt idx="817">3.7999999999999998</cx:pt>
          <cx:pt idx="818">4.5999999999999996</cx:pt>
          <cx:pt idx="819">3.3999999999999999</cx:pt>
          <cx:pt idx="820">3.2000000000000002</cx:pt>
          <cx:pt idx="821">4.4000000000000004</cx:pt>
          <cx:pt idx="822">2</cx:pt>
          <cx:pt idx="823">5</cx:pt>
          <cx:pt idx="824">3.2000000000000002</cx:pt>
          <cx:pt idx="825">3.6000000000000001</cx:pt>
          <cx:pt idx="826">4.2000000000000002</cx:pt>
          <cx:pt idx="827">2</cx:pt>
          <cx:pt idx="828">5</cx:pt>
          <cx:pt idx="829">4.4000000000000004</cx:pt>
          <cx:pt idx="830">2.2000000000000002</cx:pt>
          <cx:pt idx="831">3.7999999999999998</cx:pt>
          <cx:pt idx="832">1</cx:pt>
          <cx:pt idx="833">4</cx:pt>
          <cx:pt idx="834">3.6000000000000001</cx:pt>
          <cx:pt idx="835">2.3999999999999999</cx:pt>
          <cx:pt idx="836">2.2000000000000002</cx:pt>
          <cx:pt idx="837">2</cx:pt>
          <cx:pt idx="838">3.6000000000000001</cx:pt>
          <cx:pt idx="839">2.7999999999999998</cx:pt>
          <cx:pt idx="840">2.3999999999999999</cx:pt>
          <cx:pt idx="841">2.7999999999999998</cx:pt>
          <cx:pt idx="842">3</cx:pt>
          <cx:pt idx="843">3.2000000000000002</cx:pt>
          <cx:pt idx="844">2.3999999999999999</cx:pt>
          <cx:pt idx="845">2.7999999999999998</cx:pt>
          <cx:pt idx="846">3</cx:pt>
          <cx:pt idx="847">2</cx:pt>
          <cx:pt idx="848">3</cx:pt>
          <cx:pt idx="849">2.2000000000000002</cx:pt>
          <cx:pt idx="850">3.2000000000000002</cx:pt>
          <cx:pt idx="851">3.7999999999999998</cx:pt>
          <cx:pt idx="852">3.7999999999999998</cx:pt>
          <cx:pt idx="853">3.7999999999999998</cx:pt>
          <cx:pt idx="854">3.7999999999999998</cx:pt>
          <cx:pt idx="855">3.6000000000000001</cx:pt>
          <cx:pt idx="856">4.5999999999999996</cx:pt>
          <cx:pt idx="857">3.2000000000000002</cx:pt>
          <cx:pt idx="858">3.2000000000000002</cx:pt>
          <cx:pt idx="859">4</cx:pt>
          <cx:pt idx="860">5</cx:pt>
          <cx:pt idx="861">2.7999999999999998</cx:pt>
          <cx:pt idx="862">4.4000000000000004</cx:pt>
          <cx:pt idx="863">4</cx:pt>
          <cx:pt idx="864">3.7999999999999998</cx:pt>
          <cx:pt idx="865">3.6000000000000001</cx:pt>
          <cx:pt idx="866">3.3999999999999999</cx:pt>
          <cx:pt idx="867">1</cx:pt>
          <cx:pt idx="868">3.3999999999999999</cx:pt>
          <cx:pt idx="869">3.2000000000000002</cx:pt>
          <cx:pt idx="870">3</cx:pt>
          <cx:pt idx="871">2.2000000000000002</cx:pt>
          <cx:pt idx="872">3.2000000000000002</cx:pt>
          <cx:pt idx="873">2.3999999999999999</cx:pt>
          <cx:pt idx="874">2.7999999999999998</cx:pt>
          <cx:pt idx="875">3.2000000000000002</cx:pt>
          <cx:pt idx="876">2.7999999999999998</cx:pt>
          <cx:pt idx="877">3.6000000000000001</cx:pt>
          <cx:pt idx="878">4.7999999999999998</cx:pt>
          <cx:pt idx="879">2.2000000000000002</cx:pt>
          <cx:pt idx="880">2.3999999999999999</cx:pt>
          <cx:pt idx="881">4.4000000000000004</cx:pt>
          <cx:pt idx="882">4.7999999999999998</cx:pt>
          <cx:pt idx="883">2</cx:pt>
          <cx:pt idx="884">2.3999999999999999</cx:pt>
          <cx:pt idx="885">2.6000000000000001</cx:pt>
          <cx:pt idx="886">1</cx:pt>
          <cx:pt idx="887">2.3999999999999999</cx:pt>
          <cx:pt idx="888">3.3999999999999999</cx:pt>
          <cx:pt idx="889">4.2000000000000002</cx:pt>
          <cx:pt idx="890">3.6000000000000001</cx:pt>
          <cx:pt idx="891">3</cx:pt>
          <cx:pt idx="892">3.2000000000000002</cx:pt>
          <cx:pt idx="893">1</cx:pt>
          <cx:pt idx="894">3.2000000000000002</cx:pt>
          <cx:pt idx="895">3</cx:pt>
          <cx:pt idx="896">4.4000000000000004</cx:pt>
          <cx:pt idx="897">2.6000000000000001</cx:pt>
          <cx:pt idx="898">3.3999999999999999</cx:pt>
          <cx:pt idx="899">4</cx:pt>
          <cx:pt idx="900">2.3999999999999999</cx:pt>
          <cx:pt idx="901">4.7999999999999998</cx:pt>
          <cx:pt idx="902">3</cx:pt>
          <cx:pt idx="903">4.5999999999999996</cx:pt>
          <cx:pt idx="904">2.7999999999999998</cx:pt>
          <cx:pt idx="905">3.6000000000000001</cx:pt>
          <cx:pt idx="906">1</cx:pt>
          <cx:pt idx="907">2.7999999999999998</cx:pt>
          <cx:pt idx="908">4.2000000000000002</cx:pt>
          <cx:pt idx="909">2.7999999999999998</cx:pt>
          <cx:pt idx="910">3.2000000000000002</cx:pt>
          <cx:pt idx="911">3.7999999999999998</cx:pt>
          <cx:pt idx="912">2.6000000000000001</cx:pt>
          <cx:pt idx="913">2.6000000000000001</cx:pt>
          <cx:pt idx="914">2.6000000000000001</cx:pt>
          <cx:pt idx="915">3.2000000000000002</cx:pt>
          <cx:pt idx="916">4.2000000000000002</cx:pt>
          <cx:pt idx="917">3.2000000000000002</cx:pt>
          <cx:pt idx="918">2.3999999999999999</cx:pt>
          <cx:pt idx="919">4.4000000000000004</cx:pt>
          <cx:pt idx="920">2.2000000000000002</cx:pt>
          <cx:pt idx="921">4.2000000000000002</cx:pt>
          <cx:pt idx="922">2.3999999999999999</cx:pt>
          <cx:pt idx="923">2.7999999999999998</cx:pt>
          <cx:pt idx="924">2</cx:pt>
          <cx:pt idx="925">1</cx:pt>
          <cx:pt idx="926">2</cx:pt>
          <cx:pt idx="927">2.2000000000000002</cx:pt>
          <cx:pt idx="928">2.2000000000000002</cx:pt>
          <cx:pt idx="929">3</cx:pt>
          <cx:pt idx="930">4.2000000000000002</cx:pt>
          <cx:pt idx="931">4.4000000000000004</cx:pt>
          <cx:pt idx="932">5</cx:pt>
          <cx:pt idx="933">4.7999999999999998</cx:pt>
          <cx:pt idx="934">3.2000000000000002</cx:pt>
          <cx:pt idx="935">2</cx:pt>
          <cx:pt idx="936">4.4000000000000004</cx:pt>
          <cx:pt idx="937">2.7999999999999998</cx:pt>
          <cx:pt idx="938">4.4000000000000004</cx:pt>
          <cx:pt idx="939">2.7999999999999998</cx:pt>
          <cx:pt idx="940">3.3999999999999999</cx:pt>
          <cx:pt idx="941">2.3999999999999999</cx:pt>
          <cx:pt idx="942">1</cx:pt>
          <cx:pt idx="943">4.7999999999999998</cx:pt>
          <cx:pt idx="944">2.2000000000000002</cx:pt>
          <cx:pt idx="945">4.7999999999999998</cx:pt>
          <cx:pt idx="946">2</cx:pt>
          <cx:pt idx="947">2</cx:pt>
          <cx:pt idx="948">2</cx:pt>
          <cx:pt idx="949">5</cx:pt>
          <cx:pt idx="950">3</cx:pt>
          <cx:pt idx="951">1</cx:pt>
          <cx:pt idx="952">3.7999999999999998</cx:pt>
          <cx:pt idx="953">2</cx:pt>
          <cx:pt idx="954">4</cx:pt>
          <cx:pt idx="955">3.2000000000000002</cx:pt>
          <cx:pt idx="956">2.3999999999999999</cx:pt>
          <cx:pt idx="957">3.3999999999999999</cx:pt>
          <cx:pt idx="958">2.6000000000000001</cx:pt>
          <cx:pt idx="959">2.2000000000000002</cx:pt>
          <cx:pt idx="960">3.3999999999999999</cx:pt>
          <cx:pt idx="961">2</cx:pt>
          <cx:pt idx="962">3.3999999999999999</cx:pt>
          <cx:pt idx="963">3.2000000000000002</cx:pt>
          <cx:pt idx="964">2.7999999999999998</cx:pt>
          <cx:pt idx="965">4.7999999999999998</cx:pt>
          <cx:pt idx="966">3</cx:pt>
          <cx:pt idx="967">4.5999999999999996</cx:pt>
          <cx:pt idx="968">3</cx:pt>
          <cx:pt idx="969">3</cx:pt>
          <cx:pt idx="970">2.6000000000000001</cx:pt>
          <cx:pt idx="971">2.2000000000000002</cx:pt>
          <cx:pt idx="972">4.7999999999999998</cx:pt>
          <cx:pt idx="973">2</cx:pt>
          <cx:pt idx="974">2</cx:pt>
          <cx:pt idx="975">3.6000000000000001</cx:pt>
          <cx:pt idx="976">2.3999999999999999</cx:pt>
          <cx:pt idx="977">3.6000000000000001</cx:pt>
          <cx:pt idx="978">2.2000000000000002</cx:pt>
          <cx:pt idx="979">3</cx:pt>
          <cx:pt idx="980">3.2000000000000002</cx:pt>
          <cx:pt idx="981">4.2000000000000002</cx:pt>
          <cx:pt idx="982">2</cx:pt>
          <cx:pt idx="983">2.6000000000000001</cx:pt>
          <cx:pt idx="984">3.6000000000000001</cx:pt>
          <cx:pt idx="985">5</cx:pt>
          <cx:pt idx="986">2.7999999999999998</cx:pt>
          <cx:pt idx="987">3</cx:pt>
          <cx:pt idx="988">3</cx:pt>
          <cx:pt idx="989">2.2000000000000002</cx:pt>
          <cx:pt idx="990">5</cx:pt>
          <cx:pt idx="991">2</cx:pt>
          <cx:pt idx="992">4.5999999999999996</cx:pt>
          <cx:pt idx="993">3.7999999999999998</cx:pt>
          <cx:pt idx="994">5</cx:pt>
          <cx:pt idx="995">2.2000000000000002</cx:pt>
          <cx:pt idx="996">2.6000000000000001</cx:pt>
          <cx:pt idx="997">2</cx:pt>
          <cx:pt idx="998">3.6000000000000001</cx:pt>
          <cx:pt idx="999">4.2000000000000002</cx:pt>
          <cx:pt idx="1000">2.2000000000000002</cx:pt>
          <cx:pt idx="1001">3</cx:pt>
          <cx:pt idx="1002">4</cx:pt>
          <cx:pt idx="1003">3.6000000000000001</cx:pt>
          <cx:pt idx="1004">4.7999999999999998</cx:pt>
          <cx:pt idx="1005">3</cx:pt>
          <cx:pt idx="1006">2.6000000000000001</cx:pt>
          <cx:pt idx="1007">4</cx:pt>
          <cx:pt idx="1008">2.3999999999999999</cx:pt>
          <cx:pt idx="1009">3.2000000000000002</cx:pt>
          <cx:pt idx="1010">2.2000000000000002</cx:pt>
          <cx:pt idx="1011">2</cx:pt>
          <cx:pt idx="1012">4.5999999999999996</cx:pt>
          <cx:pt idx="1013">4.7999999999999998</cx:pt>
          <cx:pt idx="1014">2</cx:pt>
          <cx:pt idx="1015">3.7999999999999998</cx:pt>
          <cx:pt idx="1016">4.5999999999999996</cx:pt>
          <cx:pt idx="1017">2.3999999999999999</cx:pt>
          <cx:pt idx="1018">3</cx:pt>
          <cx:pt idx="1019">2.2000000000000002</cx:pt>
          <cx:pt idx="1020">4.2000000000000002</cx:pt>
          <cx:pt idx="1021">2</cx:pt>
          <cx:pt idx="1022">2.3999999999999999</cx:pt>
          <cx:pt idx="1023">2.2000000000000002</cx:pt>
          <cx:pt idx="1024">2.6000000000000001</cx:pt>
          <cx:pt idx="1025">3.6000000000000001</cx:pt>
          <cx:pt idx="1026">2.2000000000000002</cx:pt>
          <cx:pt idx="1027">4.4000000000000004</cx:pt>
          <cx:pt idx="1028">3</cx:pt>
          <cx:pt idx="1029">2.6000000000000001</cx:pt>
          <cx:pt idx="1030">4.5999999999999996</cx:pt>
          <cx:pt idx="1031">4.5999999999999996</cx:pt>
          <cx:pt idx="1032">4.2000000000000002</cx:pt>
          <cx:pt idx="1033">2.6000000000000001</cx:pt>
          <cx:pt idx="1034">3.3999999999999999</cx:pt>
          <cx:pt idx="1035">2.6000000000000001</cx:pt>
          <cx:pt idx="1036">3.6000000000000001</cx:pt>
          <cx:pt idx="1037">5</cx:pt>
          <cx:pt idx="1038">4.2000000000000002</cx:pt>
          <cx:pt idx="1039">2.7999999999999998</cx:pt>
          <cx:pt idx="1040">3.7999999999999998</cx:pt>
          <cx:pt idx="1041">4.4000000000000004</cx:pt>
          <cx:pt idx="1042">2.7999999999999998</cx:pt>
          <cx:pt idx="1043">2.3999999999999999</cx:pt>
          <cx:pt idx="1044">1</cx:pt>
          <cx:pt idx="1045">2.7999999999999998</cx:pt>
          <cx:pt idx="1046">3.7999999999999998</cx:pt>
          <cx:pt idx="1047">4</cx:pt>
          <cx:pt idx="1048">2.6000000000000001</cx:pt>
          <cx:pt idx="1049">2.6000000000000001</cx:pt>
          <cx:pt idx="1050">2.7999999999999998</cx:pt>
          <cx:pt idx="1051">2.6000000000000001</cx:pt>
          <cx:pt idx="1052">4.5999999999999996</cx:pt>
          <cx:pt idx="1053">2</cx:pt>
          <cx:pt idx="1054">4</cx:pt>
          <cx:pt idx="1055">2.2000000000000002</cx:pt>
          <cx:pt idx="1056">2.3999999999999999</cx:pt>
          <cx:pt idx="1057">4.7999999999999998</cx:pt>
          <cx:pt idx="1058">4</cx:pt>
          <cx:pt idx="1059">3.6000000000000001</cx:pt>
          <cx:pt idx="1060">2</cx:pt>
          <cx:pt idx="1061">3.7999999999999998</cx:pt>
          <cx:pt idx="1062">2.2000000000000002</cx:pt>
          <cx:pt idx="1063">1</cx:pt>
          <cx:pt idx="1064">2</cx:pt>
          <cx:pt idx="1065">2.2000000000000002</cx:pt>
          <cx:pt idx="1066">3.3999999999999999</cx:pt>
          <cx:pt idx="1067">4.2000000000000002</cx:pt>
          <cx:pt idx="1068">3.7999999999999998</cx:pt>
          <cx:pt idx="1069">2.2000000000000002</cx:pt>
          <cx:pt idx="1070">4.5999999999999996</cx:pt>
          <cx:pt idx="1071">5</cx:pt>
          <cx:pt idx="1072">1</cx:pt>
          <cx:pt idx="1073">3</cx:pt>
          <cx:pt idx="1074">3.2000000000000002</cx:pt>
          <cx:pt idx="1075">3</cx:pt>
          <cx:pt idx="1076">3.6000000000000001</cx:pt>
          <cx:pt idx="1077">3.2000000000000002</cx:pt>
          <cx:pt idx="1078">3</cx:pt>
          <cx:pt idx="1079">4</cx:pt>
          <cx:pt idx="1080">2</cx:pt>
          <cx:pt idx="1081">4.7999999999999998</cx:pt>
          <cx:pt idx="1082">4.7999999999999998</cx:pt>
          <cx:pt idx="1083">2.6000000000000001</cx:pt>
          <cx:pt idx="1084">2.3999999999999999</cx:pt>
          <cx:pt idx="1085">2.3999999999999999</cx:pt>
          <cx:pt idx="1086">4</cx:pt>
          <cx:pt idx="1087">3.6000000000000001</cx:pt>
          <cx:pt idx="1088">2.7999999999999998</cx:pt>
          <cx:pt idx="1089">2</cx:pt>
          <cx:pt idx="1090">2.2000000000000002</cx:pt>
          <cx:pt idx="1091">5</cx:pt>
          <cx:pt idx="1092">4.2000000000000002</cx:pt>
          <cx:pt idx="1093">2.2000000000000002</cx:pt>
          <cx:pt idx="1094">2.6000000000000001</cx:pt>
          <cx:pt idx="1095">2.3999999999999999</cx:pt>
          <cx:pt idx="1096">2.6000000000000001</cx:pt>
          <cx:pt idx="1097">2</cx:pt>
          <cx:pt idx="1098">3.2000000000000002</cx:pt>
          <cx:pt idx="1099">3.2000000000000002</cx:pt>
          <cx:pt idx="1100">3.7999999999999998</cx:pt>
          <cx:pt idx="1101">4.2000000000000002</cx:pt>
          <cx:pt idx="1102">2.2000000000000002</cx:pt>
          <cx:pt idx="1103">3.6000000000000001</cx:pt>
          <cx:pt idx="1104">3.3999999999999999</cx:pt>
          <cx:pt idx="1105">2.6000000000000001</cx:pt>
          <cx:pt idx="1106">2</cx:pt>
          <cx:pt idx="1107">2.3999999999999999</cx:pt>
          <cx:pt idx="1108">2.6000000000000001</cx:pt>
          <cx:pt idx="1109">2.7999999999999998</cx:pt>
          <cx:pt idx="1110">2.3999999999999999</cx:pt>
          <cx:pt idx="1111">2</cx:pt>
          <cx:pt idx="1112">4</cx:pt>
          <cx:pt idx="1113">3.6000000000000001</cx:pt>
          <cx:pt idx="1114">5</cx:pt>
          <cx:pt idx="1115">2.3999999999999999</cx:pt>
          <cx:pt idx="1116">3.2000000000000002</cx:pt>
          <cx:pt idx="1117">4.5999999999999996</cx:pt>
          <cx:pt idx="1118">2.7999999999999998</cx:pt>
          <cx:pt idx="1119">4</cx:pt>
          <cx:pt idx="1120">3.2000000000000002</cx:pt>
          <cx:pt idx="1121">2.6000000000000001</cx:pt>
          <cx:pt idx="1122">1</cx:pt>
          <cx:pt idx="1123">4.7999999999999998</cx:pt>
          <cx:pt idx="1124">3</cx:pt>
          <cx:pt idx="1125">3.2000000000000002</cx:pt>
          <cx:pt idx="1126">2.7999999999999998</cx:pt>
          <cx:pt idx="1127">2</cx:pt>
          <cx:pt idx="1128">2.2000000000000002</cx:pt>
          <cx:pt idx="1129">2.6000000000000001</cx:pt>
          <cx:pt idx="1130">3.3999999999999999</cx:pt>
          <cx:pt idx="1131">4</cx:pt>
          <cx:pt idx="1132">2.3999999999999999</cx:pt>
          <cx:pt idx="1133">2.7999999999999998</cx:pt>
          <cx:pt idx="1134">3</cx:pt>
          <cx:pt idx="1135">3.6000000000000001</cx:pt>
          <cx:pt idx="1136">2.7999999999999998</cx:pt>
          <cx:pt idx="1137">4.4000000000000004</cx:pt>
          <cx:pt idx="1138">2.3999999999999999</cx:pt>
          <cx:pt idx="1139">2.6000000000000001</cx:pt>
          <cx:pt idx="1140">2.7999999999999998</cx:pt>
          <cx:pt idx="1141">3.3999999999999999</cx:pt>
          <cx:pt idx="1142">3.3999999999999999</cx:pt>
          <cx:pt idx="1143">2.2000000000000002</cx:pt>
          <cx:pt idx="1144">4</cx:pt>
          <cx:pt idx="1145">3.7999999999999998</cx:pt>
          <cx:pt idx="1146">2.3999999999999999</cx:pt>
          <cx:pt idx="1147">3.6000000000000001</cx:pt>
          <cx:pt idx="1148">5</cx:pt>
          <cx:pt idx="1149">2.6000000000000001</cx:pt>
          <cx:pt idx="1150">4.2000000000000002</cx:pt>
          <cx:pt idx="1151">3.2000000000000002</cx:pt>
          <cx:pt idx="1152">3</cx:pt>
          <cx:pt idx="1153">2</cx:pt>
          <cx:pt idx="1154">3.3999999999999999</cx:pt>
          <cx:pt idx="1155">3.2000000000000002</cx:pt>
          <cx:pt idx="1156">3.2000000000000002</cx:pt>
          <cx:pt idx="1157">2.2000000000000002</cx:pt>
          <cx:pt idx="1158">2.2000000000000002</cx:pt>
          <cx:pt idx="1159">4</cx:pt>
          <cx:pt idx="1160">4</cx:pt>
          <cx:pt idx="1161">4.7999999999999998</cx:pt>
          <cx:pt idx="1162">4.7999999999999998</cx:pt>
          <cx:pt idx="1163">2</cx:pt>
          <cx:pt idx="1164">2.2000000000000002</cx:pt>
          <cx:pt idx="1165">2.3999999999999999</cx:pt>
          <cx:pt idx="1166">2</cx:pt>
          <cx:pt idx="1167">4.4000000000000004</cx:pt>
          <cx:pt idx="1168">3.2000000000000002</cx:pt>
          <cx:pt idx="1169">2.6000000000000001</cx:pt>
          <cx:pt idx="1170">4</cx:pt>
          <cx:pt idx="1171">4.5999999999999996</cx:pt>
          <cx:pt idx="1172">3.2000000000000002</cx:pt>
          <cx:pt idx="1173">3.7999999999999998</cx:pt>
          <cx:pt idx="1174">2.2000000000000002</cx:pt>
          <cx:pt idx="1175">2.6000000000000001</cx:pt>
          <cx:pt idx="1176">3.3999999999999999</cx:pt>
          <cx:pt idx="1177">3.3999999999999999</cx:pt>
          <cx:pt idx="1178">1</cx:pt>
          <cx:pt idx="1179">4.2000000000000002</cx:pt>
          <cx:pt idx="1180">2.6000000000000001</cx:pt>
          <cx:pt idx="1181">2.7999999999999998</cx:pt>
          <cx:pt idx="1182">2.6000000000000001</cx:pt>
          <cx:pt idx="1183">2.2000000000000002</cx:pt>
          <cx:pt idx="1184">2.2000000000000002</cx:pt>
          <cx:pt idx="1185">2.7999999999999998</cx:pt>
          <cx:pt idx="1186">4</cx:pt>
          <cx:pt idx="1187">3</cx:pt>
          <cx:pt idx="1188">3.3999999999999999</cx:pt>
          <cx:pt idx="1189">4.2000000000000002</cx:pt>
          <cx:pt idx="1190">3.6000000000000001</cx:pt>
          <cx:pt idx="1191">2.2000000000000002</cx:pt>
          <cx:pt idx="1192">5</cx:pt>
          <cx:pt idx="1193">4.4000000000000004</cx:pt>
          <cx:pt idx="1194">4.7999999999999998</cx:pt>
          <cx:pt idx="1195">4.7999999999999998</cx:pt>
          <cx:pt idx="1196">2.2000000000000002</cx:pt>
          <cx:pt idx="1197">2</cx:pt>
          <cx:pt idx="1198">2.2000000000000002</cx:pt>
          <cx:pt idx="1199">3.2000000000000002</cx:pt>
          <cx:pt idx="1200">3.2000000000000002</cx:pt>
          <cx:pt idx="1201">2.6000000000000001</cx:pt>
          <cx:pt idx="1202">4.2000000000000002</cx:pt>
          <cx:pt idx="1203">3.3999999999999999</cx:pt>
          <cx:pt idx="1204">4.2000000000000002</cx:pt>
          <cx:pt idx="1205">4.5999999999999996</cx:pt>
          <cx:pt idx="1206">2.3999999999999999</cx:pt>
          <cx:pt idx="1207">3</cx:pt>
          <cx:pt idx="1208">5</cx:pt>
          <cx:pt idx="1209">3.6000000000000001</cx:pt>
          <cx:pt idx="1210">4.4000000000000004</cx:pt>
          <cx:pt idx="1211">3</cx:pt>
          <cx:pt idx="1212">2.2000000000000002</cx:pt>
          <cx:pt idx="1213">3.3999999999999999</cx:pt>
          <cx:pt idx="1214">3</cx:pt>
          <cx:pt idx="1215">3</cx:pt>
          <cx:pt idx="1216">2.7999999999999998</cx:pt>
          <cx:pt idx="1217">2.2000000000000002</cx:pt>
          <cx:pt idx="1218">4</cx:pt>
          <cx:pt idx="1219">4</cx:pt>
          <cx:pt idx="1220">4.7999999999999998</cx:pt>
          <cx:pt idx="1221">2.3999999999999999</cx:pt>
          <cx:pt idx="1222">4.2000000000000002</cx:pt>
          <cx:pt idx="1223">3.7999999999999998</cx:pt>
          <cx:pt idx="1224">2.2000000000000002</cx:pt>
          <cx:pt idx="1225">3.3999999999999999</cx:pt>
          <cx:pt idx="1226">2</cx:pt>
          <cx:pt idx="1227">2</cx:pt>
          <cx:pt idx="1228">3.6000000000000001</cx:pt>
          <cx:pt idx="1229">4.5999999999999996</cx:pt>
          <cx:pt idx="1230">2</cx:pt>
          <cx:pt idx="1231">2.2000000000000002</cx:pt>
          <cx:pt idx="1232">2.2000000000000002</cx:pt>
          <cx:pt idx="1233">3.6000000000000001</cx:pt>
          <cx:pt idx="1234">2.3999999999999999</cx:pt>
          <cx:pt idx="1235">3.3999999999999999</cx:pt>
          <cx:pt idx="1236">4.7999999999999998</cx:pt>
          <cx:pt idx="1237">4.4000000000000004</cx:pt>
          <cx:pt idx="1238">4.2000000000000002</cx:pt>
          <cx:pt idx="1239">2.7999999999999998</cx:pt>
          <cx:pt idx="1240">3.7999999999999998</cx:pt>
          <cx:pt idx="1241">3.2000000000000002</cx:pt>
          <cx:pt idx="1242">2.2000000000000002</cx:pt>
          <cx:pt idx="1243">2.2000000000000002</cx:pt>
          <cx:pt idx="1244">4</cx:pt>
          <cx:pt idx="1245">2.7999999999999998</cx:pt>
          <cx:pt idx="1246">3.2000000000000002</cx:pt>
          <cx:pt idx="1247">3.6000000000000001</cx:pt>
          <cx:pt idx="1248">2.2000000000000002</cx:pt>
          <cx:pt idx="1249">2.3999999999999999</cx:pt>
          <cx:pt idx="1250">2.7999999999999998</cx:pt>
          <cx:pt idx="1251">2.2000000000000002</cx:pt>
          <cx:pt idx="1252">3.3999999999999999</cx:pt>
          <cx:pt idx="1253">2.2000000000000002</cx:pt>
          <cx:pt idx="1254">3.7999999999999998</cx:pt>
          <cx:pt idx="1255">4.2000000000000002</cx:pt>
          <cx:pt idx="1256">3.6000000000000001</cx:pt>
          <cx:pt idx="1257">3</cx:pt>
          <cx:pt idx="1258">3.6000000000000001</cx:pt>
          <cx:pt idx="1259">4.7999999999999998</cx:pt>
          <cx:pt idx="1260">2.7999999999999998</cx:pt>
          <cx:pt idx="1261">2</cx:pt>
          <cx:pt idx="1262">3.2000000000000002</cx:pt>
          <cx:pt idx="1263">4.7999999999999998</cx:pt>
          <cx:pt idx="1264">4.7999999999999998</cx:pt>
          <cx:pt idx="1265">4</cx:pt>
          <cx:pt idx="1266">1</cx:pt>
          <cx:pt idx="1267">2.7999999999999998</cx:pt>
          <cx:pt idx="1268">3</cx:pt>
          <cx:pt idx="1269">2</cx:pt>
          <cx:pt idx="1270">3.7999999999999998</cx:pt>
          <cx:pt idx="1271">2.7999999999999998</cx:pt>
          <cx:pt idx="1272">3.3999999999999999</cx:pt>
          <cx:pt idx="1273">5</cx:pt>
          <cx:pt idx="1274">4.2000000000000002</cx:pt>
          <cx:pt idx="1275">2.3999999999999999</cx:pt>
          <cx:pt idx="1276">2.6000000000000001</cx:pt>
          <cx:pt idx="1277">4.2000000000000002</cx:pt>
          <cx:pt idx="1278">4.7999999999999998</cx:pt>
          <cx:pt idx="1279">4.4000000000000004</cx:pt>
          <cx:pt idx="1280">1</cx:pt>
          <cx:pt idx="1281">2.3999999999999999</cx:pt>
          <cx:pt idx="1282">2.3999999999999999</cx:pt>
          <cx:pt idx="1283">4.5999999999999996</cx:pt>
          <cx:pt idx="1284">4.5999999999999996</cx:pt>
          <cx:pt idx="1285">3</cx:pt>
          <cx:pt idx="1286">2</cx:pt>
          <cx:pt idx="1287">4.7999999999999998</cx:pt>
          <cx:pt idx="1288">1</cx:pt>
          <cx:pt idx="1289">4</cx:pt>
          <cx:pt idx="1290">3.7999999999999998</cx:pt>
          <cx:pt idx="1291">3.3999999999999999</cx:pt>
          <cx:pt idx="1292">4.4000000000000004</cx:pt>
          <cx:pt idx="1293">4</cx:pt>
          <cx:pt idx="1294">2</cx:pt>
          <cx:pt idx="1295">3.2000000000000002</cx:pt>
          <cx:pt idx="1296">2</cx:pt>
          <cx:pt idx="1297">3</cx:pt>
          <cx:pt idx="1298">2.2000000000000002</cx:pt>
          <cx:pt idx="1299">2.2000000000000002</cx:pt>
          <cx:pt idx="1300">2.2000000000000002</cx:pt>
          <cx:pt idx="1301">2.6000000000000001</cx:pt>
          <cx:pt idx="1302">3.3999999999999999</cx:pt>
          <cx:pt idx="1303">2</cx:pt>
          <cx:pt idx="1304">3</cx:pt>
          <cx:pt idx="1305">2.3999999999999999</cx:pt>
          <cx:pt idx="1306">2</cx:pt>
          <cx:pt idx="1307">2.2000000000000002</cx:pt>
          <cx:pt idx="1308">3.7999999999999998</cx:pt>
          <cx:pt idx="1309">3.7999999999999998</cx:pt>
          <cx:pt idx="1310">4</cx:pt>
          <cx:pt idx="1311">3.7999999999999998</cx:pt>
          <cx:pt idx="1312">2.2000000000000002</cx:pt>
          <cx:pt idx="1313">2.3999999999999999</cx:pt>
          <cx:pt idx="1314">4.2000000000000002</cx:pt>
          <cx:pt idx="1315">3</cx:pt>
          <cx:pt idx="1316">2</cx:pt>
          <cx:pt idx="1317">3.7999999999999998</cx:pt>
          <cx:pt idx="1318">2.6000000000000001</cx:pt>
          <cx:pt idx="1319">2</cx:pt>
          <cx:pt idx="1320">2.2000000000000002</cx:pt>
          <cx:pt idx="1321">2</cx:pt>
          <cx:pt idx="1322">2.2000000000000002</cx:pt>
          <cx:pt idx="1323">4.7999999999999998</cx:pt>
          <cx:pt idx="1324">3.2000000000000002</cx:pt>
          <cx:pt idx="1325">2</cx:pt>
          <cx:pt idx="1326">2.2000000000000002</cx:pt>
          <cx:pt idx="1327">2.2000000000000002</cx:pt>
          <cx:pt idx="1328">1</cx:pt>
          <cx:pt idx="1329">4.2000000000000002</cx:pt>
          <cx:pt idx="1330">2.6000000000000001</cx:pt>
          <cx:pt idx="1331">4.2000000000000002</cx:pt>
          <cx:pt idx="1332">3.3999999999999999</cx:pt>
          <cx:pt idx="1333">2</cx:pt>
          <cx:pt idx="1334">3.2000000000000002</cx:pt>
          <cx:pt idx="1335">2.3999999999999999</cx:pt>
          <cx:pt idx="1336">2</cx:pt>
          <cx:pt idx="1337">2.2000000000000002</cx:pt>
          <cx:pt idx="1338">2.2000000000000002</cx:pt>
          <cx:pt idx="1339">2.2000000000000002</cx:pt>
          <cx:pt idx="1340">2.7999999999999998</cx:pt>
          <cx:pt idx="1341">2.2000000000000002</cx:pt>
          <cx:pt idx="1342">3.2000000000000002</cx:pt>
          <cx:pt idx="1343">3.6000000000000001</cx:pt>
          <cx:pt idx="1344">3.3999999999999999</cx:pt>
          <cx:pt idx="1345">3</cx:pt>
          <cx:pt idx="1346">3.3999999999999999</cx:pt>
          <cx:pt idx="1347">2.7999999999999998</cx:pt>
          <cx:pt idx="1348">2.3999999999999999</cx:pt>
          <cx:pt idx="1349">2.6000000000000001</cx:pt>
          <cx:pt idx="1350">2.7999999999999998</cx:pt>
          <cx:pt idx="1351">2.2000000000000002</cx:pt>
          <cx:pt idx="1352">2</cx:pt>
          <cx:pt idx="1353">3</cx:pt>
          <cx:pt idx="1354">3</cx:pt>
          <cx:pt idx="1355">5</cx:pt>
          <cx:pt idx="1356">5</cx:pt>
          <cx:pt idx="1357">3.7999999999999998</cx:pt>
          <cx:pt idx="1358">3</cx:pt>
          <cx:pt idx="1359">2.2000000000000002</cx:pt>
          <cx:pt idx="1360">2.6000000000000001</cx:pt>
          <cx:pt idx="1361">4.7999999999999998</cx:pt>
          <cx:pt idx="1362">2.6000000000000001</cx:pt>
          <cx:pt idx="1363">3.2000000000000002</cx:pt>
          <cx:pt idx="1364">3.3999999999999999</cx:pt>
          <cx:pt idx="1365">4.2000000000000002</cx:pt>
          <cx:pt idx="1366">4.2000000000000002</cx:pt>
          <cx:pt idx="1367">2.6000000000000001</cx:pt>
          <cx:pt idx="1368">3.2000000000000002</cx:pt>
          <cx:pt idx="1369">3.3999999999999999</cx:pt>
          <cx:pt idx="1370">2.2000000000000002</cx:pt>
          <cx:pt idx="1371">3</cx:pt>
          <cx:pt idx="1372">3.2000000000000002</cx:pt>
          <cx:pt idx="1373">2</cx:pt>
          <cx:pt idx="1374">3.3999999999999999</cx:pt>
          <cx:pt idx="1375">2.2000000000000002</cx:pt>
          <cx:pt idx="1376">3.2000000000000002</cx:pt>
          <cx:pt idx="1377">4.2000000000000002</cx:pt>
          <cx:pt idx="1378">2.2000000000000002</cx:pt>
          <cx:pt idx="1379">3.7999999999999998</cx:pt>
          <cx:pt idx="1380">2</cx:pt>
          <cx:pt idx="1381">4.5999999999999996</cx:pt>
          <cx:pt idx="1382">3.2000000000000002</cx:pt>
          <cx:pt idx="1383">2</cx:pt>
          <cx:pt idx="1384">3.2000000000000002</cx:pt>
          <cx:pt idx="1385">2.6000000000000001</cx:pt>
          <cx:pt idx="1386">3.3999999999999999</cx:pt>
          <cx:pt idx="1387">3.6000000000000001</cx:pt>
          <cx:pt idx="1388">2</cx:pt>
          <cx:pt idx="1389">4.4000000000000004</cx:pt>
          <cx:pt idx="1390">3.3999999999999999</cx:pt>
          <cx:pt idx="1391">2.7999999999999998</cx:pt>
          <cx:pt idx="1392">5</cx:pt>
          <cx:pt idx="1393">2.2000000000000002</cx:pt>
          <cx:pt idx="1394">1</cx:pt>
          <cx:pt idx="1395">2</cx:pt>
          <cx:pt idx="1396">4.7999999999999998</cx:pt>
          <cx:pt idx="1397">3.2000000000000002</cx:pt>
          <cx:pt idx="1398">3.3999999999999999</cx:pt>
          <cx:pt idx="1399">3.7999999999999998</cx:pt>
          <cx:pt idx="1400">2.2000000000000002</cx:pt>
          <cx:pt idx="1401">2.2000000000000002</cx:pt>
          <cx:pt idx="1402">3</cx:pt>
          <cx:pt idx="1403">2.3999999999999999</cx:pt>
          <cx:pt idx="1404">2.7999999999999998</cx:pt>
          <cx:pt idx="1405">2.2000000000000002</cx:pt>
          <cx:pt idx="1406">2</cx:pt>
          <cx:pt idx="1407">3.3999999999999999</cx:pt>
          <cx:pt idx="1408">2.7999999999999998</cx:pt>
          <cx:pt idx="1409">2.6000000000000001</cx:pt>
          <cx:pt idx="1410">2.7999999999999998</cx:pt>
          <cx:pt idx="1411">1</cx:pt>
          <cx:pt idx="1412">2.3999999999999999</cx:pt>
          <cx:pt idx="1413">3.2000000000000002</cx:pt>
          <cx:pt idx="1414">2.7999999999999998</cx:pt>
          <cx:pt idx="1415">1</cx:pt>
          <cx:pt idx="1416">3.7999999999999998</cx:pt>
          <cx:pt idx="1417">4.5999999999999996</cx:pt>
          <cx:pt idx="1418">1</cx:pt>
          <cx:pt idx="1419">2.7999999999999998</cx:pt>
          <cx:pt idx="1420">3</cx:pt>
          <cx:pt idx="1421">2.7999999999999998</cx:pt>
          <cx:pt idx="1422">3.2000000000000002</cx:pt>
          <cx:pt idx="1423">2.3999999999999999</cx:pt>
          <cx:pt idx="1424">2.2000000000000002</cx:pt>
          <cx:pt idx="1425">2.2000000000000002</cx:pt>
          <cx:pt idx="1426">2</cx:pt>
          <cx:pt idx="1427">3.6000000000000001</cx:pt>
          <cx:pt idx="1428">2.2000000000000002</cx:pt>
          <cx:pt idx="1429">2.2000000000000002</cx:pt>
          <cx:pt idx="1430">4</cx:pt>
          <cx:pt idx="1431">3.7999999999999998</cx:pt>
          <cx:pt idx="1432">2</cx:pt>
          <cx:pt idx="1433">4.2000000000000002</cx:pt>
          <cx:pt idx="1434">2</cx:pt>
          <cx:pt idx="1435">4</cx:pt>
          <cx:pt idx="1436">4.2000000000000002</cx:pt>
          <cx:pt idx="1437">3.6000000000000001</cx:pt>
          <cx:pt idx="1438">3</cx:pt>
          <cx:pt idx="1439">2.2000000000000002</cx:pt>
          <cx:pt idx="1440">5</cx:pt>
          <cx:pt idx="1441">4.7999999999999998</cx:pt>
          <cx:pt idx="1442">2.6000000000000001</cx:pt>
          <cx:pt idx="1443">2.6000000000000001</cx:pt>
          <cx:pt idx="1444">3.7999999999999998</cx:pt>
          <cx:pt idx="1445">3.6000000000000001</cx:pt>
          <cx:pt idx="1446">2.2000000000000002</cx:pt>
          <cx:pt idx="1447">2.6000000000000001</cx:pt>
          <cx:pt idx="1448">3.6000000000000001</cx:pt>
          <cx:pt idx="1449">4.2000000000000002</cx:pt>
          <cx:pt idx="1450">3.3999999999999999</cx:pt>
          <cx:pt idx="1451">2.3999999999999999</cx:pt>
          <cx:pt idx="1452">4.7999999999999998</cx:pt>
          <cx:pt idx="1453">4.5999999999999996</cx:pt>
          <cx:pt idx="1454">5</cx:pt>
          <cx:pt idx="1455">2.3999999999999999</cx:pt>
          <cx:pt idx="1456">2.7999999999999998</cx:pt>
          <cx:pt idx="1457">4.2000000000000002</cx:pt>
          <cx:pt idx="1458">2.7999999999999998</cx:pt>
          <cx:pt idx="1459">3.2000000000000002</cx:pt>
          <cx:pt idx="1460">2.6000000000000001</cx:pt>
          <cx:pt idx="1461">2.2000000000000002</cx:pt>
          <cx:pt idx="1462">2.3999999999999999</cx:pt>
          <cx:pt idx="1463">2.2000000000000002</cx:pt>
          <cx:pt idx="1464">2.6000000000000001</cx:pt>
          <cx:pt idx="1465">3</cx:pt>
          <cx:pt idx="1466">3</cx:pt>
          <cx:pt idx="1467">2.6000000000000001</cx:pt>
          <cx:pt idx="1468">4.4000000000000004</cx:pt>
          <cx:pt idx="1469">2.3999999999999999</cx:pt>
          <cx:pt idx="1470">3.2000000000000002</cx:pt>
          <cx:pt idx="1471">3</cx:pt>
          <cx:pt idx="1472">4.5999999999999996</cx:pt>
          <cx:pt idx="1473">4.7999999999999998</cx:pt>
          <cx:pt idx="1474">3.2000000000000002</cx:pt>
          <cx:pt idx="1475">5</cx:pt>
          <cx:pt idx="1476">3.2000000000000002</cx:pt>
          <cx:pt idx="1477">2.2000000000000002</cx:pt>
          <cx:pt idx="1478">3.2000000000000002</cx:pt>
          <cx:pt idx="1479">3.3999999999999999</cx:pt>
          <cx:pt idx="1480">3.6000000000000001</cx:pt>
          <cx:pt idx="1481">4.2000000000000002</cx:pt>
          <cx:pt idx="1482">2.2000000000000002</cx:pt>
          <cx:pt idx="1483">1</cx:pt>
          <cx:pt idx="1484">1</cx:pt>
          <cx:pt idx="1485">2</cx:pt>
          <cx:pt idx="1486">2.3999999999999999</cx:pt>
          <cx:pt idx="1487">2</cx:pt>
          <cx:pt idx="1488">2.7999999999999998</cx:pt>
          <cx:pt idx="1489">2.7999999999999998</cx:pt>
          <cx:pt idx="1490">5</cx:pt>
          <cx:pt idx="1491">2.2000000000000002</cx:pt>
          <cx:pt idx="1492">3</cx:pt>
          <cx:pt idx="1493">2.2000000000000002</cx:pt>
          <cx:pt idx="1494">2.3999999999999999</cx:pt>
          <cx:pt idx="1495">2.6000000000000001</cx:pt>
          <cx:pt idx="1496">3.7999999999999998</cx:pt>
          <cx:pt idx="1497">2</cx:pt>
          <cx:pt idx="1498">5</cx:pt>
          <cx:pt idx="1499">2.2000000000000002</cx:pt>
          <cx:pt idx="1500">4.4000000000000004</cx:pt>
          <cx:pt idx="1501">2</cx:pt>
          <cx:pt idx="1502">2</cx:pt>
          <cx:pt idx="1503">3.3999999999999999</cx:pt>
          <cx:pt idx="1504">3</cx:pt>
          <cx:pt idx="1505">3.7999999999999998</cx:pt>
          <cx:pt idx="1506">3.6000000000000001</cx:pt>
          <cx:pt idx="1507">4.2000000000000002</cx:pt>
          <cx:pt idx="1508">2.7999999999999998</cx:pt>
          <cx:pt idx="1509">3.3999999999999999</cx:pt>
          <cx:pt idx="1510">4.4000000000000004</cx:pt>
          <cx:pt idx="1511">4.4000000000000004</cx:pt>
          <cx:pt idx="1512">2.2000000000000002</cx:pt>
          <cx:pt idx="1513">2</cx:pt>
          <cx:pt idx="1514">3.6000000000000001</cx:pt>
          <cx:pt idx="1515">3.3999999999999999</cx:pt>
          <cx:pt idx="1516">2.2000000000000002</cx:pt>
          <cx:pt idx="1517">4.7999999999999998</cx:pt>
          <cx:pt idx="1518">2.3999999999999999</cx:pt>
          <cx:pt idx="1519">2.3999999999999999</cx:pt>
          <cx:pt idx="1520">2.3999999999999999</cx:pt>
          <cx:pt idx="1521">4</cx:pt>
          <cx:pt idx="1522">4.4000000000000004</cx:pt>
          <cx:pt idx="1523">1</cx:pt>
          <cx:pt idx="1524">4.5999999999999996</cx:pt>
          <cx:pt idx="1525">2</cx:pt>
          <cx:pt idx="1526">4.2000000000000002</cx:pt>
          <cx:pt idx="1527">4.2000000000000002</cx:pt>
          <cx:pt idx="1528">3.6000000000000001</cx:pt>
          <cx:pt idx="1529">3</cx:pt>
          <cx:pt idx="1530">5</cx:pt>
          <cx:pt idx="1531">3.3999999999999999</cx:pt>
          <cx:pt idx="1532">1</cx:pt>
          <cx:pt idx="1533">3</cx:pt>
          <cx:pt idx="1534">2</cx:pt>
          <cx:pt idx="1535">2.3999999999999999</cx:pt>
          <cx:pt idx="1536">2.3999999999999999</cx:pt>
          <cx:pt idx="1537">1</cx:pt>
          <cx:pt idx="1538">2</cx:pt>
          <cx:pt idx="1539">4.2000000000000002</cx:pt>
          <cx:pt idx="1540">2.7999999999999998</cx:pt>
          <cx:pt idx="1541">4.4000000000000004</cx:pt>
          <cx:pt idx="1542">5</cx:pt>
          <cx:pt idx="1543">3.7999999999999998</cx:pt>
          <cx:pt idx="1544">3.7999999999999998</cx:pt>
          <cx:pt idx="1545">4.4000000000000004</cx:pt>
          <cx:pt idx="1546">2.6000000000000001</cx:pt>
          <cx:pt idx="1547">4.7999999999999998</cx:pt>
          <cx:pt idx="1548">2</cx:pt>
          <cx:pt idx="1549">2</cx:pt>
          <cx:pt idx="1550">2.3999999999999999</cx:pt>
          <cx:pt idx="1551">3.2000000000000002</cx:pt>
          <cx:pt idx="1552">4.2000000000000002</cx:pt>
          <cx:pt idx="1553">2.2000000000000002</cx:pt>
          <cx:pt idx="1554">3.3999999999999999</cx:pt>
          <cx:pt idx="1555">3.2000000000000002</cx:pt>
          <cx:pt idx="1556">4.2000000000000002</cx:pt>
          <cx:pt idx="1557">2.3999999999999999</cx:pt>
          <cx:pt idx="1558">4</cx:pt>
          <cx:pt idx="1559">2</cx:pt>
          <cx:pt idx="1560">2</cx:pt>
          <cx:pt idx="1561">5</cx:pt>
          <cx:pt idx="1562">3.2000000000000002</cx:pt>
          <cx:pt idx="1563">4.7999999999999998</cx:pt>
          <cx:pt idx="1564">4</cx:pt>
          <cx:pt idx="1565">4.2000000000000002</cx:pt>
          <cx:pt idx="1566">2.7999999999999998</cx:pt>
          <cx:pt idx="1567">2.3999999999999999</cx:pt>
          <cx:pt idx="1568">4.2000000000000002</cx:pt>
          <cx:pt idx="1569">3.6000000000000001</cx:pt>
          <cx:pt idx="1570">2.3999999999999999</cx:pt>
          <cx:pt idx="1571">3.7999999999999998</cx:pt>
          <cx:pt idx="1572">2.6000000000000001</cx:pt>
          <cx:pt idx="1573">2.7999999999999998</cx:pt>
          <cx:pt idx="1574">2.3999999999999999</cx:pt>
          <cx:pt idx="1575">3.2000000000000002</cx:pt>
          <cx:pt idx="1576">2.2000000000000002</cx:pt>
          <cx:pt idx="1577">2.6000000000000001</cx:pt>
          <cx:pt idx="1578">4</cx:pt>
          <cx:pt idx="1579">3.2000000000000002</cx:pt>
          <cx:pt idx="1580">4.2000000000000002</cx:pt>
          <cx:pt idx="1581">3.7999999999999998</cx:pt>
          <cx:pt idx="1582">2.2000000000000002</cx:pt>
          <cx:pt idx="1583">3.7999999999999998</cx:pt>
          <cx:pt idx="1584">3</cx:pt>
          <cx:pt idx="1585">2.7999999999999998</cx:pt>
          <cx:pt idx="1586">2</cx:pt>
          <cx:pt idx="1587">4</cx:pt>
          <cx:pt idx="1588">2.7999999999999998</cx:pt>
          <cx:pt idx="1589">5</cx:pt>
          <cx:pt idx="1590">4.5999999999999996</cx:pt>
          <cx:pt idx="1591">3.6000000000000001</cx:pt>
          <cx:pt idx="1592">4.4000000000000004</cx:pt>
          <cx:pt idx="1593">2</cx:pt>
          <cx:pt idx="1594">2.2000000000000002</cx:pt>
          <cx:pt idx="1595">3.6000000000000001</cx:pt>
          <cx:pt idx="1596">2.3999999999999999</cx:pt>
          <cx:pt idx="1597">3.7999999999999998</cx:pt>
          <cx:pt idx="1598">2.3999999999999999</cx:pt>
          <cx:pt idx="1599">2.2000000000000002</cx:pt>
          <cx:pt idx="1600">3.6000000000000001</cx:pt>
          <cx:pt idx="1601">2.3999999999999999</cx:pt>
          <cx:pt idx="1602">3.3999999999999999</cx:pt>
          <cx:pt idx="1603">3.3999999999999999</cx:pt>
          <cx:pt idx="1604">3</cx:pt>
          <cx:pt idx="1605">2.6000000000000001</cx:pt>
          <cx:pt idx="1606">1</cx:pt>
          <cx:pt idx="1607">2.2000000000000002</cx:pt>
          <cx:pt idx="1608">2</cx:pt>
          <cx:pt idx="1609">2</cx:pt>
          <cx:pt idx="1610">5</cx:pt>
          <cx:pt idx="1611">2.7999999999999998</cx:pt>
          <cx:pt idx="1612">4.4000000000000004</cx:pt>
          <cx:pt idx="1613">2</cx:pt>
          <cx:pt idx="1614">2</cx:pt>
          <cx:pt idx="1615">1</cx:pt>
          <cx:pt idx="1616">3</cx:pt>
          <cx:pt idx="1617">3.6000000000000001</cx:pt>
          <cx:pt idx="1618">2.2000000000000002</cx:pt>
          <cx:pt idx="1619">3.7999999999999998</cx:pt>
          <cx:pt idx="1620">2.7999999999999998</cx:pt>
          <cx:pt idx="1621">2.6000000000000001</cx:pt>
          <cx:pt idx="1622">3.6000000000000001</cx:pt>
          <cx:pt idx="1623">3.6000000000000001</cx:pt>
          <cx:pt idx="1624">4</cx:pt>
          <cx:pt idx="1625">2.3999999999999999</cx:pt>
          <cx:pt idx="1626">3.6000000000000001</cx:pt>
          <cx:pt idx="1627">2.2000000000000002</cx:pt>
          <cx:pt idx="1628">2</cx:pt>
          <cx:pt idx="1629">4.5999999999999996</cx:pt>
          <cx:pt idx="1630">3.2000000000000002</cx:pt>
          <cx:pt idx="1631">3.7999999999999998</cx:pt>
          <cx:pt idx="1632">2</cx:pt>
          <cx:pt idx="1633">1</cx:pt>
          <cx:pt idx="1634">2.3999999999999999</cx:pt>
          <cx:pt idx="1635">2.3999999999999999</cx:pt>
          <cx:pt idx="1636">2.3999999999999999</cx:pt>
          <cx:pt idx="1637">2.7999999999999998</cx:pt>
          <cx:pt idx="1638">4.4000000000000004</cx:pt>
          <cx:pt idx="1639">4.2000000000000002</cx:pt>
          <cx:pt idx="1640">2.2000000000000002</cx:pt>
          <cx:pt idx="1641">4.4000000000000004</cx:pt>
          <cx:pt idx="1642">3</cx:pt>
          <cx:pt idx="1643">3.6000000000000001</cx:pt>
          <cx:pt idx="1644">1</cx:pt>
          <cx:pt idx="1645">2.6000000000000001</cx:pt>
          <cx:pt idx="1646">3</cx:pt>
          <cx:pt idx="1647">3.2000000000000002</cx:pt>
          <cx:pt idx="1648">2</cx:pt>
          <cx:pt idx="1649">2.7999999999999998</cx:pt>
          <cx:pt idx="1650">3.3999999999999999</cx:pt>
          <cx:pt idx="1651">5</cx:pt>
          <cx:pt idx="1652">2.3999999999999999</cx:pt>
          <cx:pt idx="1653">3.2000000000000002</cx:pt>
          <cx:pt idx="1654">2.6000000000000001</cx:pt>
          <cx:pt idx="1655">3.6000000000000001</cx:pt>
          <cx:pt idx="1656">5</cx:pt>
          <cx:pt idx="1657">1</cx:pt>
          <cx:pt idx="1658">3.6000000000000001</cx:pt>
          <cx:pt idx="1659">2</cx:pt>
          <cx:pt idx="1660">3.2000000000000002</cx:pt>
          <cx:pt idx="1661">2</cx:pt>
          <cx:pt idx="1662">4.2000000000000002</cx:pt>
          <cx:pt idx="1663">2.3999999999999999</cx:pt>
          <cx:pt idx="1664">4.4000000000000004</cx:pt>
          <cx:pt idx="1665">5</cx:pt>
          <cx:pt idx="1666">2.3999999999999999</cx:pt>
          <cx:pt idx="1667">3.7999999999999998</cx:pt>
          <cx:pt idx="1668">4.2000000000000002</cx:pt>
          <cx:pt idx="1669">2.7999999999999998</cx:pt>
          <cx:pt idx="1670">4.2000000000000002</cx:pt>
          <cx:pt idx="1671">2.7999999999999998</cx:pt>
          <cx:pt idx="1672">2.2000000000000002</cx:pt>
          <cx:pt idx="1673">3.7999999999999998</cx:pt>
          <cx:pt idx="1674">4.7999999999999998</cx:pt>
          <cx:pt idx="1675">4.7999999999999998</cx:pt>
          <cx:pt idx="1676">4.4000000000000004</cx:pt>
          <cx:pt idx="1677">3</cx:pt>
          <cx:pt idx="1678">3</cx:pt>
          <cx:pt idx="1679">3</cx:pt>
          <cx:pt idx="1680">2.6000000000000001</cx:pt>
          <cx:pt idx="1681">5</cx:pt>
          <cx:pt idx="1682">2.7999999999999998</cx:pt>
          <cx:pt idx="1683">2</cx:pt>
          <cx:pt idx="1684">3.7999999999999998</cx:pt>
          <cx:pt idx="1685">4</cx:pt>
          <cx:pt idx="1686">4.2000000000000002</cx:pt>
          <cx:pt idx="1687">2</cx:pt>
          <cx:pt idx="1688">2.6000000000000001</cx:pt>
          <cx:pt idx="1689">5</cx:pt>
          <cx:pt idx="1690">3.2000000000000002</cx:pt>
          <cx:pt idx="1691">2.7999999999999998</cx:pt>
          <cx:pt idx="1692">1</cx:pt>
          <cx:pt idx="1693">2.2000000000000002</cx:pt>
          <cx:pt idx="1694">1</cx:pt>
          <cx:pt idx="1695">4.2000000000000002</cx:pt>
          <cx:pt idx="1696">3.3999999999999999</cx:pt>
          <cx:pt idx="1697">3.7999999999999998</cx:pt>
          <cx:pt idx="1698">2.6000000000000001</cx:pt>
          <cx:pt idx="1699">2.7999999999999998</cx:pt>
          <cx:pt idx="1700">4.5999999999999996</cx:pt>
          <cx:pt idx="1701">2.7999999999999998</cx:pt>
          <cx:pt idx="1702">4.5999999999999996</cx:pt>
          <cx:pt idx="1703">2.2000000000000002</cx:pt>
          <cx:pt idx="1704">2.7999999999999998</cx:pt>
          <cx:pt idx="1705">4</cx:pt>
          <cx:pt idx="1706">2.3999999999999999</cx:pt>
          <cx:pt idx="1707">2.3999999999999999</cx:pt>
          <cx:pt idx="1708">3.6000000000000001</cx:pt>
          <cx:pt idx="1709">3</cx:pt>
          <cx:pt idx="1710">4</cx:pt>
          <cx:pt idx="1711">2.3999999999999999</cx:pt>
          <cx:pt idx="1712">2</cx:pt>
          <cx:pt idx="1713">4.2000000000000002</cx:pt>
          <cx:pt idx="1714">4.4000000000000004</cx:pt>
          <cx:pt idx="1715">2.3999999999999999</cx:pt>
          <cx:pt idx="1716">3.7999999999999998</cx:pt>
          <cx:pt idx="1717">2</cx:pt>
          <cx:pt idx="1718">5</cx:pt>
          <cx:pt idx="1719">4.7999999999999998</cx:pt>
          <cx:pt idx="1720">3</cx:pt>
          <cx:pt idx="1721">2.7999999999999998</cx:pt>
          <cx:pt idx="1722">2.2000000000000002</cx:pt>
          <cx:pt idx="1723">4.4000000000000004</cx:pt>
          <cx:pt idx="1724">3</cx:pt>
          <cx:pt idx="1725">4.5999999999999996</cx:pt>
          <cx:pt idx="1726">3.7999999999999998</cx:pt>
          <cx:pt idx="1727">4.7999999999999998</cx:pt>
          <cx:pt idx="1728">3.6000000000000001</cx:pt>
          <cx:pt idx="1729">3.2000000000000002</cx:pt>
          <cx:pt idx="1730">2</cx:pt>
          <cx:pt idx="1731">2.6000000000000001</cx:pt>
          <cx:pt idx="1732">2.2000000000000002</cx:pt>
          <cx:pt idx="1733">2</cx:pt>
          <cx:pt idx="1734">2.3999999999999999</cx:pt>
          <cx:pt idx="1735">4.7999999999999998</cx:pt>
          <cx:pt idx="1736">2.2000000000000002</cx:pt>
          <cx:pt idx="1737">2.7999999999999998</cx:pt>
          <cx:pt idx="1738">2.2000000000000002</cx:pt>
          <cx:pt idx="1739">3.7999999999999998</cx:pt>
          <cx:pt idx="1740">2.2000000000000002</cx:pt>
          <cx:pt idx="1741">4.5999999999999996</cx:pt>
          <cx:pt idx="1742">3</cx:pt>
          <cx:pt idx="1743">3.7999999999999998</cx:pt>
          <cx:pt idx="1744">3</cx:pt>
          <cx:pt idx="1745">3.2000000000000002</cx:pt>
          <cx:pt idx="1746">2.6000000000000001</cx:pt>
          <cx:pt idx="1747">4</cx:pt>
          <cx:pt idx="1748">3.6000000000000001</cx:pt>
          <cx:pt idx="1749">2.7999999999999998</cx:pt>
          <cx:pt idx="1750">4.5999999999999996</cx:pt>
          <cx:pt idx="1751">2.2000000000000002</cx:pt>
          <cx:pt idx="1752">1</cx:pt>
          <cx:pt idx="1753">3.3999999999999999</cx:pt>
          <cx:pt idx="1754">4</cx:pt>
          <cx:pt idx="1755">2</cx:pt>
          <cx:pt idx="1756">3.7999999999999998</cx:pt>
          <cx:pt idx="1757">2.3999999999999999</cx:pt>
          <cx:pt idx="1758">4.4000000000000004</cx:pt>
          <cx:pt idx="1759">2.3999999999999999</cx:pt>
          <cx:pt idx="1760">2.2000000000000002</cx:pt>
          <cx:pt idx="1761">2.2000000000000002</cx:pt>
          <cx:pt idx="1762">4.2000000000000002</cx:pt>
          <cx:pt idx="1763">2.7999999999999998</cx:pt>
          <cx:pt idx="1764">1</cx:pt>
          <cx:pt idx="1765">2.2000000000000002</cx:pt>
          <cx:pt idx="1766">2.2000000000000002</cx:pt>
          <cx:pt idx="1767">3</cx:pt>
          <cx:pt idx="1768">3.7999999999999998</cx:pt>
          <cx:pt idx="1769">4.5999999999999996</cx:pt>
          <cx:pt idx="1770">1</cx:pt>
          <cx:pt idx="1771">4.5999999999999996</cx:pt>
          <cx:pt idx="1772">1</cx:pt>
          <cx:pt idx="1773">4.2000000000000002</cx:pt>
          <cx:pt idx="1774">4</cx:pt>
          <cx:pt idx="1775">4.5999999999999996</cx:pt>
          <cx:pt idx="1776">2.7999999999999998</cx:pt>
          <cx:pt idx="1777">2.7999999999999998</cx:pt>
          <cx:pt idx="1778">5</cx:pt>
          <cx:pt idx="1779">4.5999999999999996</cx:pt>
          <cx:pt idx="1780">2.7999999999999998</cx:pt>
          <cx:pt idx="1781">3.3999999999999999</cx:pt>
          <cx:pt idx="1782">3</cx:pt>
          <cx:pt idx="1783">3.2000000000000002</cx:pt>
          <cx:pt idx="1784">3</cx:pt>
          <cx:pt idx="1785">4.4000000000000004</cx:pt>
          <cx:pt idx="1786">2</cx:pt>
          <cx:pt idx="1787">2.2000000000000002</cx:pt>
          <cx:pt idx="1788">3.3999999999999999</cx:pt>
          <cx:pt idx="1789">2.6000000000000001</cx:pt>
          <cx:pt idx="1790">1</cx:pt>
          <cx:pt idx="1791">2</cx:pt>
          <cx:pt idx="1792">5</cx:pt>
          <cx:pt idx="1793">2</cx:pt>
          <cx:pt idx="1794">3.2000000000000002</cx:pt>
          <cx:pt idx="1795">2.6000000000000001</cx:pt>
          <cx:pt idx="1796">3.6000000000000001</cx:pt>
          <cx:pt idx="1797">1</cx:pt>
          <cx:pt idx="1798">2.6000000000000001</cx:pt>
          <cx:pt idx="1799">4.7999999999999998</cx:pt>
          <cx:pt idx="1800">4.2000000000000002</cx:pt>
          <cx:pt idx="1801">4.7999999999999998</cx:pt>
          <cx:pt idx="1802">2.7999999999999998</cx:pt>
          <cx:pt idx="1803">1</cx:pt>
          <cx:pt idx="1804">2.2000000000000002</cx:pt>
          <cx:pt idx="1805">4.2000000000000002</cx:pt>
          <cx:pt idx="1806">3.2000000000000002</cx:pt>
          <cx:pt idx="1807">2.7999999999999998</cx:pt>
          <cx:pt idx="1808">4.2000000000000002</cx:pt>
          <cx:pt idx="1809">3.7999999999999998</cx:pt>
          <cx:pt idx="1810">3.7999999999999998</cx:pt>
          <cx:pt idx="1811">2.7999999999999998</cx:pt>
          <cx:pt idx="1812">4.4000000000000004</cx:pt>
          <cx:pt idx="1813">2.6000000000000001</cx:pt>
          <cx:pt idx="1814">3.7999999999999998</cx:pt>
          <cx:pt idx="1815">4.7999999999999998</cx:pt>
          <cx:pt idx="1816">2.3999999999999999</cx:pt>
          <cx:pt idx="1817">2</cx:pt>
          <cx:pt idx="1818">3.6000000000000001</cx:pt>
          <cx:pt idx="1819">2.2000000000000002</cx:pt>
          <cx:pt idx="1820">3.2000000000000002</cx:pt>
          <cx:pt idx="1821">3.3999999999999999</cx:pt>
          <cx:pt idx="1822">2</cx:pt>
          <cx:pt idx="1823">2</cx:pt>
          <cx:pt idx="1824">2</cx:pt>
          <cx:pt idx="1825">2.3999999999999999</cx:pt>
          <cx:pt idx="1826">2.6000000000000001</cx:pt>
          <cx:pt idx="1827">4.2000000000000002</cx:pt>
          <cx:pt idx="1828">2.7999999999999998</cx:pt>
          <cx:pt idx="1829">3</cx:pt>
          <cx:pt idx="1830">2.2000000000000002</cx:pt>
          <cx:pt idx="1831">2.3999999999999999</cx:pt>
          <cx:pt idx="1832">4</cx:pt>
          <cx:pt idx="1833">2.2000000000000002</cx:pt>
          <cx:pt idx="1834">2.2000000000000002</cx:pt>
          <cx:pt idx="1835">2.6000000000000001</cx:pt>
          <cx:pt idx="1836">3.7999999999999998</cx:pt>
          <cx:pt idx="1837">3.3999999999999999</cx:pt>
          <cx:pt idx="1838">4.7999999999999998</cx:pt>
          <cx:pt idx="1839">2.2000000000000002</cx:pt>
          <cx:pt idx="1840">2</cx:pt>
          <cx:pt idx="1841">2.6000000000000001</cx:pt>
          <cx:pt idx="1842">4.2000000000000002</cx:pt>
          <cx:pt idx="1843">2.3999999999999999</cx:pt>
          <cx:pt idx="1844">2.2000000000000002</cx:pt>
          <cx:pt idx="1845">4</cx:pt>
          <cx:pt idx="1846">2.7999999999999998</cx:pt>
          <cx:pt idx="1847">2.7999999999999998</cx:pt>
          <cx:pt idx="1848">2</cx:pt>
          <cx:pt idx="1849">3.3999999999999999</cx:pt>
          <cx:pt idx="1850">2.2000000000000002</cx:pt>
          <cx:pt idx="1851">2.2000000000000002</cx:pt>
          <cx:pt idx="1852">2.2000000000000002</cx:pt>
          <cx:pt idx="1853">3.2000000000000002</cx:pt>
          <cx:pt idx="1854">4.4000000000000004</cx:pt>
          <cx:pt idx="1855">3.2000000000000002</cx:pt>
          <cx:pt idx="1856">2.2000000000000002</cx:pt>
          <cx:pt idx="1857">2.7999999999999998</cx:pt>
          <cx:pt idx="1858">2.3999999999999999</cx:pt>
          <cx:pt idx="1859">4.5999999999999996</cx:pt>
          <cx:pt idx="1860">2</cx:pt>
          <cx:pt idx="1861">3.2000000000000002</cx:pt>
          <cx:pt idx="1862">2.2000000000000002</cx:pt>
          <cx:pt idx="1863">5</cx:pt>
          <cx:pt idx="1864">2.7999999999999998</cx:pt>
          <cx:pt idx="1865">2.6000000000000001</cx:pt>
          <cx:pt idx="1866">3.6000000000000001</cx:pt>
          <cx:pt idx="1867">4.5999999999999996</cx:pt>
          <cx:pt idx="1868">3</cx:pt>
          <cx:pt idx="1869">2</cx:pt>
          <cx:pt idx="1870">4.2000000000000002</cx:pt>
          <cx:pt idx="1871">3.6000000000000001</cx:pt>
          <cx:pt idx="1872">3.2000000000000002</cx:pt>
          <cx:pt idx="1873">2.2000000000000002</cx:pt>
          <cx:pt idx="1874">2.2000000000000002</cx:pt>
          <cx:pt idx="1875">2.2000000000000002</cx:pt>
          <cx:pt idx="1876">2.7999999999999998</cx:pt>
          <cx:pt idx="1877">3.3999999999999999</cx:pt>
          <cx:pt idx="1878">3</cx:pt>
          <cx:pt idx="1879">3.3999999999999999</cx:pt>
          <cx:pt idx="1880">4.2000000000000002</cx:pt>
          <cx:pt idx="1881">2</cx:pt>
          <cx:pt idx="1882">2.3999999999999999</cx:pt>
          <cx:pt idx="1883">4.2000000000000002</cx:pt>
          <cx:pt idx="1884">2</cx:pt>
          <cx:pt idx="1885">4</cx:pt>
          <cx:pt idx="1886">4.5999999999999996</cx:pt>
          <cx:pt idx="1887">1</cx:pt>
          <cx:pt idx="1888">3</cx:pt>
          <cx:pt idx="1889">2.7999999999999998</cx:pt>
          <cx:pt idx="1890">4.7999999999999998</cx:pt>
          <cx:pt idx="1891">2.3999999999999999</cx:pt>
          <cx:pt idx="1892">2.7999999999999998</cx:pt>
          <cx:pt idx="1893">2</cx:pt>
          <cx:pt idx="1894">2.2000000000000002</cx:pt>
          <cx:pt idx="1895">2.6000000000000001</cx:pt>
          <cx:pt idx="1896">2</cx:pt>
          <cx:pt idx="1897">4.5999999999999996</cx:pt>
          <cx:pt idx="1898">3.2000000000000002</cx:pt>
          <cx:pt idx="1899">2</cx:pt>
          <cx:pt idx="1900">3.6000000000000001</cx:pt>
          <cx:pt idx="1901">2.6000000000000001</cx:pt>
          <cx:pt idx="1902">4.5999999999999996</cx:pt>
          <cx:pt idx="1903">4.2000000000000002</cx:pt>
          <cx:pt idx="1904">3.7999999999999998</cx:pt>
          <cx:pt idx="1905">2</cx:pt>
          <cx:pt idx="1906">2.6000000000000001</cx:pt>
          <cx:pt idx="1907">4.5999999999999996</cx:pt>
          <cx:pt idx="1908">4</cx:pt>
          <cx:pt idx="1909">3.6000000000000001</cx:pt>
          <cx:pt idx="1910">2</cx:pt>
          <cx:pt idx="1911">4</cx:pt>
          <cx:pt idx="1912">2.2000000000000002</cx:pt>
          <cx:pt idx="1913">4.7999999999999998</cx:pt>
          <cx:pt idx="1914">4.7999999999999998</cx:pt>
          <cx:pt idx="1915">4.7999999999999998</cx:pt>
          <cx:pt idx="1916">3.7999999999999998</cx:pt>
          <cx:pt idx="1917">3.2000000000000002</cx:pt>
          <cx:pt idx="1918">2.3999999999999999</cx:pt>
          <cx:pt idx="1919">2</cx:pt>
          <cx:pt idx="1920">4.7999999999999998</cx:pt>
          <cx:pt idx="1921">3.6000000000000001</cx:pt>
          <cx:pt idx="1922">2.7999999999999998</cx:pt>
          <cx:pt idx="1923">3</cx:pt>
          <cx:pt idx="1924">2</cx:pt>
          <cx:pt idx="1925">2</cx:pt>
          <cx:pt idx="1926">2.3999999999999999</cx:pt>
          <cx:pt idx="1927">2.7999999999999998</cx:pt>
          <cx:pt idx="1928">3.6000000000000001</cx:pt>
          <cx:pt idx="1929">2.6000000000000001</cx:pt>
          <cx:pt idx="1930">3.2000000000000002</cx:pt>
          <cx:pt idx="1931">4.7999999999999998</cx:pt>
          <cx:pt idx="1932">2.3999999999999999</cx:pt>
          <cx:pt idx="1933">4.7999999999999998</cx:pt>
          <cx:pt idx="1934">4</cx:pt>
          <cx:pt idx="1935">2.3999999999999999</cx:pt>
          <cx:pt idx="1936">1</cx:pt>
          <cx:pt idx="1937">2.6000000000000001</cx:pt>
          <cx:pt idx="1938">2.7999999999999998</cx:pt>
          <cx:pt idx="1939">2.2000000000000002</cx:pt>
          <cx:pt idx="1940">4.5999999999999996</cx:pt>
          <cx:pt idx="1941">1</cx:pt>
          <cx:pt idx="1942">3.2000000000000002</cx:pt>
          <cx:pt idx="1943">2.6000000000000001</cx:pt>
          <cx:pt idx="1944">2.6000000000000001</cx:pt>
          <cx:pt idx="1945">2.3999999999999999</cx:pt>
          <cx:pt idx="1946">3</cx:pt>
          <cx:pt idx="1947">5</cx:pt>
          <cx:pt idx="1948">2.3999999999999999</cx:pt>
          <cx:pt idx="1949">3.6000000000000001</cx:pt>
          <cx:pt idx="1950">2.2000000000000002</cx:pt>
          <cx:pt idx="1951">2.2000000000000002</cx:pt>
          <cx:pt idx="1952">4.7999999999999998</cx:pt>
          <cx:pt idx="1953">3.6000000000000001</cx:pt>
          <cx:pt idx="1954">3</cx:pt>
          <cx:pt idx="1955">4.7999999999999998</cx:pt>
          <cx:pt idx="1956">3</cx:pt>
          <cx:pt idx="1957">3.3999999999999999</cx:pt>
          <cx:pt idx="1958">2.2000000000000002</cx:pt>
          <cx:pt idx="1959">2</cx:pt>
          <cx:pt idx="1960">3.2000000000000002</cx:pt>
          <cx:pt idx="1961">1</cx:pt>
          <cx:pt idx="1962">4.5999999999999996</cx:pt>
          <cx:pt idx="1963">3</cx:pt>
          <cx:pt idx="1964">2</cx:pt>
          <cx:pt idx="1965">4.7999999999999998</cx:pt>
          <cx:pt idx="1966">3.7999999999999998</cx:pt>
          <cx:pt idx="1967">2.6000000000000001</cx:pt>
          <cx:pt idx="1968">2</cx:pt>
          <cx:pt idx="1969">1</cx:pt>
          <cx:pt idx="1970">2.7999999999999998</cx:pt>
          <cx:pt idx="1971">2.3999999999999999</cx:pt>
          <cx:pt idx="1972">2.6000000000000001</cx:pt>
          <cx:pt idx="1973">4.7999999999999998</cx:pt>
          <cx:pt idx="1974">3</cx:pt>
          <cx:pt idx="1975">3.6000000000000001</cx:pt>
          <cx:pt idx="1976">1</cx:pt>
          <cx:pt idx="1977">2.2000000000000002</cx:pt>
          <cx:pt idx="1978">4.2000000000000002</cx:pt>
          <cx:pt idx="1979">5</cx:pt>
          <cx:pt idx="1980">4.2000000000000002</cx:pt>
          <cx:pt idx="1981">2.7999999999999998</cx:pt>
          <cx:pt idx="1982">2.3999999999999999</cx:pt>
          <cx:pt idx="1983">3.7999999999999998</cx:pt>
          <cx:pt idx="1984">4.7999999999999998</cx:pt>
          <cx:pt idx="1985">4.4000000000000004</cx:pt>
          <cx:pt idx="1986">2.7999999999999998</cx:pt>
          <cx:pt idx="1987">3.7999999999999998</cx:pt>
          <cx:pt idx="1988">3.2000000000000002</cx:pt>
          <cx:pt idx="1989">4</cx:pt>
          <cx:pt idx="1990">4.4000000000000004</cx:pt>
          <cx:pt idx="1991">4.4000000000000004</cx:pt>
          <cx:pt idx="1992">3</cx:pt>
          <cx:pt idx="1993">2.7999999999999998</cx:pt>
          <cx:pt idx="1994">3</cx:pt>
          <cx:pt idx="1995">3.3999999999999999</cx:pt>
          <cx:pt idx="1996">4</cx:pt>
          <cx:pt idx="1997">2.3999999999999999</cx:pt>
          <cx:pt idx="1998">2.6000000000000001</cx:pt>
          <cx:pt idx="1999">2.2000000000000002</cx:pt>
          <cx:pt idx="2000">3.3999999999999999</cx:pt>
          <cx:pt idx="2001">4</cx:pt>
          <cx:pt idx="2002">2.7999999999999998</cx:pt>
          <cx:pt idx="2003">3.2000000000000002</cx:pt>
          <cx:pt idx="2004">3.3999999999999999</cx:pt>
          <cx:pt idx="2005">4.2000000000000002</cx:pt>
          <cx:pt idx="2006">2.6000000000000001</cx:pt>
          <cx:pt idx="2007">2</cx:pt>
          <cx:pt idx="2008">3.2000000000000002</cx:pt>
          <cx:pt idx="2009">3.3999999999999999</cx:pt>
          <cx:pt idx="2010">4.2000000000000002</cx:pt>
          <cx:pt idx="2011">3.7999999999999998</cx:pt>
          <cx:pt idx="2012">3.7999999999999998</cx:pt>
          <cx:pt idx="2013">3.3999999999999999</cx:pt>
          <cx:pt idx="2014">2</cx:pt>
          <cx:pt idx="2015">4.2000000000000002</cx:pt>
          <cx:pt idx="2016">3</cx:pt>
          <cx:pt idx="2017">2.3999999999999999</cx:pt>
          <cx:pt idx="2018">2.3999999999999999</cx:pt>
          <cx:pt idx="2019">2</cx:pt>
          <cx:pt idx="2020">2.6000000000000001</cx:pt>
          <cx:pt idx="2021">2.2000000000000002</cx:pt>
          <cx:pt idx="2022">3.2000000000000002</cx:pt>
          <cx:pt idx="2023">2.7999999999999998</cx:pt>
          <cx:pt idx="2024">2.2000000000000002</cx:pt>
          <cx:pt idx="2025">3.2000000000000002</cx:pt>
          <cx:pt idx="2026">1</cx:pt>
          <cx:pt idx="2027">3.3999999999999999</cx:pt>
          <cx:pt idx="2028">4.5999999999999996</cx:pt>
          <cx:pt idx="2029">4.7999999999999998</cx:pt>
          <cx:pt idx="2030">2</cx:pt>
          <cx:pt idx="2031">2.3999999999999999</cx:pt>
          <cx:pt idx="2032">5</cx:pt>
          <cx:pt idx="2033">2.7999999999999998</cx:pt>
          <cx:pt idx="2034">3.2000000000000002</cx:pt>
          <cx:pt idx="2035">3.7999999999999998</cx:pt>
          <cx:pt idx="2036">2</cx:pt>
          <cx:pt idx="2037">2.3999999999999999</cx:pt>
          <cx:pt idx="2038">3.7999999999999998</cx:pt>
          <cx:pt idx="2039">3.7999999999999998</cx:pt>
          <cx:pt idx="2040">2.7999999999999998</cx:pt>
          <cx:pt idx="2041">4.5999999999999996</cx:pt>
          <cx:pt idx="2042">2</cx:pt>
          <cx:pt idx="2043">4.7999999999999998</cx:pt>
          <cx:pt idx="2044">1</cx:pt>
          <cx:pt idx="2045">3.2000000000000002</cx:pt>
          <cx:pt idx="2046">3.7999999999999998</cx:pt>
          <cx:pt idx="2047">3.3999999999999999</cx:pt>
          <cx:pt idx="2048">3.3999999999999999</cx:pt>
          <cx:pt idx="2049">3.3999999999999999</cx:pt>
          <cx:pt idx="2050">2.7999999999999998</cx:pt>
          <cx:pt idx="2051">5</cx:pt>
          <cx:pt idx="2052">3.7999999999999998</cx:pt>
          <cx:pt idx="2053">2.2000000000000002</cx:pt>
          <cx:pt idx="2054">2.6000000000000001</cx:pt>
          <cx:pt idx="2055">2.2000000000000002</cx:pt>
          <cx:pt idx="2056">3.6000000000000001</cx:pt>
          <cx:pt idx="2057">2</cx:pt>
          <cx:pt idx="2058">2.6000000000000001</cx:pt>
          <cx:pt idx="2059">2.3999999999999999</cx:pt>
          <cx:pt idx="2060">5</cx:pt>
          <cx:pt idx="2061">2.3999999999999999</cx:pt>
          <cx:pt idx="2062">5</cx:pt>
          <cx:pt idx="2063">2</cx:pt>
          <cx:pt idx="2064">3.6000000000000001</cx:pt>
          <cx:pt idx="2065">3.2000000000000002</cx:pt>
          <cx:pt idx="2066">2.7999999999999998</cx:pt>
          <cx:pt idx="2067">3</cx:pt>
          <cx:pt idx="2068">3.2000000000000002</cx:pt>
          <cx:pt idx="2069">4.4000000000000004</cx:pt>
          <cx:pt idx="2070">2.7999999999999998</cx:pt>
          <cx:pt idx="2071">4.7999999999999998</cx:pt>
          <cx:pt idx="2072">4</cx:pt>
          <cx:pt idx="2073">2.3999999999999999</cx:pt>
          <cx:pt idx="2074">4.4000000000000004</cx:pt>
          <cx:pt idx="2075">2.2000000000000002</cx:pt>
          <cx:pt idx="2076">4.2000000000000002</cx:pt>
          <cx:pt idx="2077">2.2000000000000002</cx:pt>
          <cx:pt idx="2078">3.3999999999999999</cx:pt>
          <cx:pt idx="2079">4.2000000000000002</cx:pt>
          <cx:pt idx="2080">2.2000000000000002</cx:pt>
          <cx:pt idx="2081">2.3999999999999999</cx:pt>
          <cx:pt idx="2082">5</cx:pt>
          <cx:pt idx="2083">1</cx:pt>
          <cx:pt idx="2084">2.3999999999999999</cx:pt>
          <cx:pt idx="2085">2.2000000000000002</cx:pt>
          <cx:pt idx="2086">4.4000000000000004</cx:pt>
          <cx:pt idx="2087">2.3999999999999999</cx:pt>
          <cx:pt idx="2088">3.3999999999999999</cx:pt>
          <cx:pt idx="2089">2.2000000000000002</cx:pt>
          <cx:pt idx="2090">2.7999999999999998</cx:pt>
          <cx:pt idx="2091">3.6000000000000001</cx:pt>
          <cx:pt idx="2092">2</cx:pt>
          <cx:pt idx="2093">3.3999999999999999</cx:pt>
          <cx:pt idx="2094">2.3999999999999999</cx:pt>
          <cx:pt idx="2095">3.2000000000000002</cx:pt>
          <cx:pt idx="2096">2</cx:pt>
          <cx:pt idx="2097">3.6000000000000001</cx:pt>
          <cx:pt idx="2098">3.6000000000000001</cx:pt>
          <cx:pt idx="2099">4</cx:pt>
          <cx:pt idx="2100">4.4000000000000004</cx:pt>
          <cx:pt idx="2101">4</cx:pt>
          <cx:pt idx="2102">4.4000000000000004</cx:pt>
          <cx:pt idx="2103">2.6000000000000001</cx:pt>
          <cx:pt idx="2104">2.7999999999999998</cx:pt>
          <cx:pt idx="2105">2.3999999999999999</cx:pt>
          <cx:pt idx="2106">3</cx:pt>
          <cx:pt idx="2107">2.6000000000000001</cx:pt>
          <cx:pt idx="2108">4.7999999999999998</cx:pt>
          <cx:pt idx="2109">4.7999999999999998</cx:pt>
          <cx:pt idx="2110">4</cx:pt>
          <cx:pt idx="2111">2</cx:pt>
          <cx:pt idx="2112">2.7999999999999998</cx:pt>
          <cx:pt idx="2113">2.7999999999999998</cx:pt>
          <cx:pt idx="2114">2.7999999999999998</cx:pt>
          <cx:pt idx="2115">1</cx:pt>
          <cx:pt idx="2116">2.6000000000000001</cx:pt>
          <cx:pt idx="2117">2</cx:pt>
          <cx:pt idx="2118">1</cx:pt>
          <cx:pt idx="2119">2.6000000000000001</cx:pt>
          <cx:pt idx="2120">3.3999999999999999</cx:pt>
          <cx:pt idx="2121">4.2000000000000002</cx:pt>
          <cx:pt idx="2122">2.3999999999999999</cx:pt>
          <cx:pt idx="2123">3.3999999999999999</cx:pt>
          <cx:pt idx="2124">2.7999999999999998</cx:pt>
          <cx:pt idx="2125">5</cx:pt>
          <cx:pt idx="2126">3.7999999999999998</cx:pt>
          <cx:pt idx="2127">5</cx:pt>
          <cx:pt idx="2128">2.6000000000000001</cx:pt>
          <cx:pt idx="2129">4.2000000000000002</cx:pt>
          <cx:pt idx="2130">3</cx:pt>
          <cx:pt idx="2131">2</cx:pt>
          <cx:pt idx="2132">2.6000000000000001</cx:pt>
          <cx:pt idx="2133">5</cx:pt>
          <cx:pt idx="2134">2.6000000000000001</cx:pt>
          <cx:pt idx="2135">4</cx:pt>
          <cx:pt idx="2136">2.2000000000000002</cx:pt>
          <cx:pt idx="2137">2.6000000000000001</cx:pt>
          <cx:pt idx="2138">2.3999999999999999</cx:pt>
          <cx:pt idx="2139">2.7999999999999998</cx:pt>
          <cx:pt idx="2140">5</cx:pt>
          <cx:pt idx="2141">2.3999999999999999</cx:pt>
          <cx:pt idx="2142">3</cx:pt>
          <cx:pt idx="2143">3.6000000000000001</cx:pt>
          <cx:pt idx="2144">2.2000000000000002</cx:pt>
          <cx:pt idx="2145">2.2000000000000002</cx:pt>
          <cx:pt idx="2146">2.6000000000000001</cx:pt>
          <cx:pt idx="2147">3.2000000000000002</cx:pt>
          <cx:pt idx="2148">3.7999999999999998</cx:pt>
          <cx:pt idx="2149">3</cx:pt>
          <cx:pt idx="2150">4.5999999999999996</cx:pt>
          <cx:pt idx="2151">4.5999999999999996</cx:pt>
          <cx:pt idx="2152">2</cx:pt>
          <cx:pt idx="2153">1</cx:pt>
          <cx:pt idx="2154">2.6000000000000001</cx:pt>
          <cx:pt idx="2155">2.2000000000000002</cx:pt>
          <cx:pt idx="2156">4</cx:pt>
          <cx:pt idx="2157">2.3999999999999999</cx:pt>
          <cx:pt idx="2158">1</cx:pt>
          <cx:pt idx="2159">2.2000000000000002</cx:pt>
          <cx:pt idx="2160">3.7999999999999998</cx:pt>
          <cx:pt idx="2161">3.2000000000000002</cx:pt>
          <cx:pt idx="2162">2</cx:pt>
          <cx:pt idx="2163">4.7999999999999998</cx:pt>
          <cx:pt idx="2164">3</cx:pt>
          <cx:pt idx="2165">4.2000000000000002</cx:pt>
          <cx:pt idx="2166">3.6000000000000001</cx:pt>
          <cx:pt idx="2167">5</cx:pt>
          <cx:pt idx="2168">3.3999999999999999</cx:pt>
          <cx:pt idx="2169">2.6000000000000001</cx:pt>
          <cx:pt idx="2170">3.6000000000000001</cx:pt>
          <cx:pt idx="2171">3</cx:pt>
          <cx:pt idx="2172">4</cx:pt>
          <cx:pt idx="2173">4.4000000000000004</cx:pt>
          <cx:pt idx="2174">4.4000000000000004</cx:pt>
          <cx:pt idx="2175">3.3999999999999999</cx:pt>
          <cx:pt idx="2176">2.2000000000000002</cx:pt>
          <cx:pt idx="2177">4.4000000000000004</cx:pt>
          <cx:pt idx="2178">3</cx:pt>
          <cx:pt idx="2179">3.6000000000000001</cx:pt>
          <cx:pt idx="2180">2</cx:pt>
          <cx:pt idx="2181">3.7999999999999998</cx:pt>
          <cx:pt idx="2182">2.3999999999999999</cx:pt>
          <cx:pt idx="2183">1</cx:pt>
          <cx:pt idx="2184">3.3999999999999999</cx:pt>
          <cx:pt idx="2185">4.4000000000000004</cx:pt>
          <cx:pt idx="2186">2.3999999999999999</cx:pt>
          <cx:pt idx="2187">2.2000000000000002</cx:pt>
          <cx:pt idx="2188">3.7999999999999998</cx:pt>
          <cx:pt idx="2189">4.5999999999999996</cx:pt>
          <cx:pt idx="2190">5</cx:pt>
          <cx:pt idx="2191">3.7999999999999998</cx:pt>
          <cx:pt idx="2192">2.3999999999999999</cx:pt>
          <cx:pt idx="2193">3.3999999999999999</cx:pt>
          <cx:pt idx="2194">2</cx:pt>
          <cx:pt idx="2195">4.2000000000000002</cx:pt>
          <cx:pt idx="2196">2.6000000000000001</cx:pt>
          <cx:pt idx="2197">2.3999999999999999</cx:pt>
          <cx:pt idx="2198">3.2000000000000002</cx:pt>
          <cx:pt idx="2199">4.4000000000000004</cx:pt>
          <cx:pt idx="2200">4</cx:pt>
          <cx:pt idx="2201">3</cx:pt>
          <cx:pt idx="2202">4</cx:pt>
          <cx:pt idx="2203">4.7999999999999998</cx:pt>
          <cx:pt idx="2204">3.6000000000000001</cx:pt>
          <cx:pt idx="2205">2</cx:pt>
          <cx:pt idx="2206">3</cx:pt>
          <cx:pt idx="2207">2</cx:pt>
          <cx:pt idx="2208">3.3999999999999999</cx:pt>
          <cx:pt idx="2209">3.7999999999999998</cx:pt>
          <cx:pt idx="2210">3.2000000000000002</cx:pt>
          <cx:pt idx="2211">2.6000000000000001</cx:pt>
          <cx:pt idx="2212">1</cx:pt>
          <cx:pt idx="2213">2.3999999999999999</cx:pt>
          <cx:pt idx="2214">2.6000000000000001</cx:pt>
          <cx:pt idx="2215">3.7999999999999998</cx:pt>
          <cx:pt idx="2216">2.3999999999999999</cx:pt>
          <cx:pt idx="2217">3</cx:pt>
          <cx:pt idx="2218">2</cx:pt>
          <cx:pt idx="2219">2.2000000000000002</cx:pt>
          <cx:pt idx="2220">3.3999999999999999</cx:pt>
          <cx:pt idx="2221">3</cx:pt>
          <cx:pt idx="2222">3.7999999999999998</cx:pt>
          <cx:pt idx="2223">3.7999999999999998</cx:pt>
          <cx:pt idx="2224">2</cx:pt>
          <cx:pt idx="2225">1</cx:pt>
          <cx:pt idx="2226">3.3999999999999999</cx:pt>
          <cx:pt idx="2227">4.2000000000000002</cx:pt>
          <cx:pt idx="2228">3.2000000000000002</cx:pt>
          <cx:pt idx="2229">3.7999999999999998</cx:pt>
          <cx:pt idx="2230">4</cx:pt>
          <cx:pt idx="2231">4.4000000000000004</cx:pt>
          <cx:pt idx="2232">3.3999999999999999</cx:pt>
          <cx:pt idx="2233">1</cx:pt>
          <cx:pt idx="2234">4.7999999999999998</cx:pt>
          <cx:pt idx="2235">2.2000000000000002</cx:pt>
          <cx:pt idx="2236">4</cx:pt>
          <cx:pt idx="2237">2.3999999999999999</cx:pt>
          <cx:pt idx="2238">2.2000000000000002</cx:pt>
          <cx:pt idx="2239">4.5999999999999996</cx:pt>
          <cx:pt idx="2240">2.7999999999999998</cx:pt>
          <cx:pt idx="2241">4</cx:pt>
          <cx:pt idx="2242">2.6000000000000001</cx:pt>
          <cx:pt idx="2243">2.6000000000000001</cx:pt>
          <cx:pt idx="2244">2</cx:pt>
          <cx:pt idx="2245">4</cx:pt>
          <cx:pt idx="2246">5</cx:pt>
          <cx:pt idx="2247">4.4000000000000004</cx:pt>
          <cx:pt idx="2248">2</cx:pt>
          <cx:pt idx="2249">3.2000000000000002</cx:pt>
          <cx:pt idx="2250">2</cx:pt>
          <cx:pt idx="2251">2.6000000000000001</cx:pt>
          <cx:pt idx="2252">2.3999999999999999</cx:pt>
          <cx:pt idx="2253">3.3999999999999999</cx:pt>
          <cx:pt idx="2254">3.3999999999999999</cx:pt>
          <cx:pt idx="2255">2.7999999999999998</cx:pt>
          <cx:pt idx="2256">2.6000000000000001</cx:pt>
          <cx:pt idx="2257">3.2000000000000002</cx:pt>
          <cx:pt idx="2258">4.7999999999999998</cx:pt>
          <cx:pt idx="2259">1</cx:pt>
          <cx:pt idx="2260">3.3999999999999999</cx:pt>
          <cx:pt idx="2261">3.6000000000000001</cx:pt>
          <cx:pt idx="2262">2.3999999999999999</cx:pt>
          <cx:pt idx="2263">2.6000000000000001</cx:pt>
          <cx:pt idx="2264">4.4000000000000004</cx:pt>
          <cx:pt idx="2265">3.3999999999999999</cx:pt>
          <cx:pt idx="2266">3.7999999999999998</cx:pt>
          <cx:pt idx="2267">2.7999999999999998</cx:pt>
          <cx:pt idx="2268">2.2000000000000002</cx:pt>
          <cx:pt idx="2269">2</cx:pt>
          <cx:pt idx="2270">2.3999999999999999</cx:pt>
          <cx:pt idx="2271">3.6000000000000001</cx:pt>
          <cx:pt idx="2272">3</cx:pt>
          <cx:pt idx="2273">4.5999999999999996</cx:pt>
          <cx:pt idx="2274">3</cx:pt>
          <cx:pt idx="2275">3.7999999999999998</cx:pt>
          <cx:pt idx="2276">1</cx:pt>
          <cx:pt idx="2277">2.2000000000000002</cx:pt>
          <cx:pt idx="2278">3.3999999999999999</cx:pt>
          <cx:pt idx="2279">3.2000000000000002</cx:pt>
          <cx:pt idx="2280">4.7999999999999998</cx:pt>
          <cx:pt idx="2281">4.2000000000000002</cx:pt>
          <cx:pt idx="2282">2.3999999999999999</cx:pt>
          <cx:pt idx="2283">2</cx:pt>
          <cx:pt idx="2284">5</cx:pt>
          <cx:pt idx="2285">4.4000000000000004</cx:pt>
          <cx:pt idx="2286">3.3999999999999999</cx:pt>
          <cx:pt idx="2287">2.6000000000000001</cx:pt>
          <cx:pt idx="2288">3.2000000000000002</cx:pt>
          <cx:pt idx="2289">1</cx:pt>
          <cx:pt idx="2290">2.3999999999999999</cx:pt>
          <cx:pt idx="2291">1</cx:pt>
          <cx:pt idx="2292">3.3999999999999999</cx:pt>
          <cx:pt idx="2293">3</cx:pt>
          <cx:pt idx="2294">4</cx:pt>
          <cx:pt idx="2295">2.2000000000000002</cx:pt>
          <cx:pt idx="2296">4.2000000000000002</cx:pt>
          <cx:pt idx="2297">3.3999999999999999</cx:pt>
          <cx:pt idx="2298">4.5999999999999996</cx:pt>
          <cx:pt idx="2299">4.7999999999999998</cx:pt>
          <cx:pt idx="2300">3.2000000000000002</cx:pt>
          <cx:pt idx="2301">4.2000000000000002</cx:pt>
          <cx:pt idx="2302">2.3999999999999999</cx:pt>
          <cx:pt idx="2303">2.2000000000000002</cx:pt>
          <cx:pt idx="2304">3.3999999999999999</cx:pt>
          <cx:pt idx="2305">2.7999999999999998</cx:pt>
          <cx:pt idx="2306">3.7999999999999998</cx:pt>
          <cx:pt idx="2307">2.7999999999999998</cx:pt>
          <cx:pt idx="2308">2</cx:pt>
          <cx:pt idx="2309">5</cx:pt>
          <cx:pt idx="2310">1</cx:pt>
          <cx:pt idx="2311">2.7999999999999998</cx:pt>
          <cx:pt idx="2312">2</cx:pt>
          <cx:pt idx="2313">3.2000000000000002</cx:pt>
          <cx:pt idx="2314">3.2000000000000002</cx:pt>
          <cx:pt idx="2315">4</cx:pt>
          <cx:pt idx="2316">5</cx:pt>
          <cx:pt idx="2317">4.4000000000000004</cx:pt>
          <cx:pt idx="2318">2.2000000000000002</cx:pt>
          <cx:pt idx="2319">2.7999999999999998</cx:pt>
          <cx:pt idx="2320">3.7999999999999998</cx:pt>
          <cx:pt idx="2321">3</cx:pt>
          <cx:pt idx="2322">4.2000000000000002</cx:pt>
          <cx:pt idx="2323">4.4000000000000004</cx:pt>
          <cx:pt idx="2324">5</cx:pt>
          <cx:pt idx="2325">1</cx:pt>
          <cx:pt idx="2326">2.7999999999999998</cx:pt>
          <cx:pt idx="2327">2</cx:pt>
          <cx:pt idx="2328">2.2000000000000002</cx:pt>
          <cx:pt idx="2329">2.7999999999999998</cx:pt>
          <cx:pt idx="2330">2</cx:pt>
          <cx:pt idx="2331">2.7999999999999998</cx:pt>
          <cx:pt idx="2332">4.4000000000000004</cx:pt>
          <cx:pt idx="2333">5</cx:pt>
          <cx:pt idx="2334">3</cx:pt>
          <cx:pt idx="2335">3.3999999999999999</cx:pt>
          <cx:pt idx="2336">3</cx:pt>
          <cx:pt idx="2337">2.2000000000000002</cx:pt>
          <cx:pt idx="2338">3</cx:pt>
          <cx:pt idx="2339">2.7999999999999998</cx:pt>
          <cx:pt idx="2340">2.2000000000000002</cx:pt>
          <cx:pt idx="2341">1</cx:pt>
          <cx:pt idx="2342">3.2000000000000002</cx:pt>
          <cx:pt idx="2343">4</cx:pt>
          <cx:pt idx="2344">4</cx:pt>
          <cx:pt idx="2345">2</cx:pt>
          <cx:pt idx="2346">3.2000000000000002</cx:pt>
          <cx:pt idx="2347">1</cx:pt>
          <cx:pt idx="2348">3.6000000000000001</cx:pt>
          <cx:pt idx="2349">3.2000000000000002</cx:pt>
          <cx:pt idx="2350">4.4000000000000004</cx:pt>
          <cx:pt idx="2351">2.3999999999999999</cx:pt>
          <cx:pt idx="2352">4.4000000000000004</cx:pt>
          <cx:pt idx="2353">2.3999999999999999</cx:pt>
          <cx:pt idx="2354">3.2000000000000002</cx:pt>
          <cx:pt idx="2355">3.6000000000000001</cx:pt>
          <cx:pt idx="2356">2.7999999999999998</cx:pt>
          <cx:pt idx="2357">2</cx:pt>
          <cx:pt idx="2358">4</cx:pt>
          <cx:pt idx="2359">2</cx:pt>
          <cx:pt idx="2360">3</cx:pt>
          <cx:pt idx="2361">3.2000000000000002</cx:pt>
          <cx:pt idx="2362">2</cx:pt>
          <cx:pt idx="2363">2</cx:pt>
          <cx:pt idx="2364">2.3999999999999999</cx:pt>
          <cx:pt idx="2365">5</cx:pt>
          <cx:pt idx="2366">3.7999999999999998</cx:pt>
          <cx:pt idx="2367">2.2000000000000002</cx:pt>
          <cx:pt idx="2368">3.7999999999999998</cx:pt>
          <cx:pt idx="2369">2.2000000000000002</cx:pt>
          <cx:pt idx="2370">3.3999999999999999</cx:pt>
          <cx:pt idx="2371">3</cx:pt>
          <cx:pt idx="2372">2.2000000000000002</cx:pt>
          <cx:pt idx="2373">3.7999999999999998</cx:pt>
          <cx:pt idx="2374">3</cx:pt>
          <cx:pt idx="2375">4</cx:pt>
          <cx:pt idx="2376">3.2000000000000002</cx:pt>
          <cx:pt idx="2377">3.3999999999999999</cx:pt>
          <cx:pt idx="2378">4.4000000000000004</cx:pt>
          <cx:pt idx="2379">4.4000000000000004</cx:pt>
          <cx:pt idx="2380">1</cx:pt>
          <cx:pt idx="2381">2.6000000000000001</cx:pt>
          <cx:pt idx="2382">5</cx:pt>
          <cx:pt idx="2383">2.6000000000000001</cx:pt>
          <cx:pt idx="2384">1</cx:pt>
          <cx:pt idx="2385">4.7999999999999998</cx:pt>
          <cx:pt idx="2386">2.7999999999999998</cx:pt>
          <cx:pt idx="2387">4.2000000000000002</cx:pt>
          <cx:pt idx="2388">4</cx:pt>
          <cx:pt idx="2389">3.7999999999999998</cx:pt>
          <cx:pt idx="2390">2.3999999999999999</cx:pt>
          <cx:pt idx="2391">4.5999999999999996</cx:pt>
          <cx:pt idx="2392">3</cx:pt>
          <cx:pt idx="2393">2.3999999999999999</cx:pt>
          <cx:pt idx="2394">2.2000000000000002</cx:pt>
          <cx:pt idx="2395">4.2000000000000002</cx:pt>
          <cx:pt idx="2396">2.2000000000000002</cx:pt>
          <cx:pt idx="2397">3</cx:pt>
          <cx:pt idx="2398">3.2000000000000002</cx:pt>
          <cx:pt idx="2399">3</cx:pt>
          <cx:pt idx="2400">4</cx:pt>
          <cx:pt idx="2401">2.2000000000000002</cx:pt>
          <cx:pt idx="2402">2.7999999999999998</cx:pt>
          <cx:pt idx="2403">2</cx:pt>
          <cx:pt idx="2404">2.6000000000000001</cx:pt>
          <cx:pt idx="2405">2.2000000000000002</cx:pt>
          <cx:pt idx="2406">4.4000000000000004</cx:pt>
          <cx:pt idx="2407">4</cx:pt>
          <cx:pt idx="2408">2.7999999999999998</cx:pt>
          <cx:pt idx="2409">2.7999999999999998</cx:pt>
          <cx:pt idx="2410">2</cx:pt>
          <cx:pt idx="2411">4.2000000000000002</cx:pt>
          <cx:pt idx="2412">3.7999999999999998</cx:pt>
          <cx:pt idx="2413">3</cx:pt>
          <cx:pt idx="2414">3.2000000000000002</cx:pt>
          <cx:pt idx="2415">4</cx:pt>
          <cx:pt idx="2416">2.2000000000000002</cx:pt>
          <cx:pt idx="2417">2.7999999999999998</cx:pt>
          <cx:pt idx="2418">2.7999999999999998</cx:pt>
          <cx:pt idx="2419">3.3999999999999999</cx:pt>
          <cx:pt idx="2420">2</cx:pt>
          <cx:pt idx="2421">3.6000000000000001</cx:pt>
          <cx:pt idx="2422">2.6000000000000001</cx:pt>
          <cx:pt idx="2423">5</cx:pt>
          <cx:pt idx="2424">4</cx:pt>
          <cx:pt idx="2425">2</cx:pt>
          <cx:pt idx="2426">4</cx:pt>
          <cx:pt idx="2427">3.3999999999999999</cx:pt>
          <cx:pt idx="2428">3.7999999999999998</cx:pt>
          <cx:pt idx="2429">4.2000000000000002</cx:pt>
          <cx:pt idx="2430">2.7999999999999998</cx:pt>
          <cx:pt idx="2431">2.6000000000000001</cx:pt>
          <cx:pt idx="2432">3.7999999999999998</cx:pt>
          <cx:pt idx="2433">4.7999999999999998</cx:pt>
          <cx:pt idx="2434">3</cx:pt>
          <cx:pt idx="2435">2</cx:pt>
          <cx:pt idx="2436">2.6000000000000001</cx:pt>
          <cx:pt idx="2437">2.2000000000000002</cx:pt>
          <cx:pt idx="2438">4.5999999999999996</cx:pt>
          <cx:pt idx="2439">2.2000000000000002</cx:pt>
          <cx:pt idx="2440">2</cx:pt>
          <cx:pt idx="2441">3</cx:pt>
          <cx:pt idx="2442">3</cx:pt>
          <cx:pt idx="2443">2.3999999999999999</cx:pt>
          <cx:pt idx="2444">2.7999999999999998</cx:pt>
          <cx:pt idx="2445">2.6000000000000001</cx:pt>
          <cx:pt idx="2446">4.5999999999999996</cx:pt>
          <cx:pt idx="2447">4.7999999999999998</cx:pt>
          <cx:pt idx="2448">4.4000000000000004</cx:pt>
          <cx:pt idx="2449">3</cx:pt>
          <cx:pt idx="2450">3.6000000000000001</cx:pt>
          <cx:pt idx="2451">4</cx:pt>
          <cx:pt idx="2452">2</cx:pt>
          <cx:pt idx="2453">4</cx:pt>
          <cx:pt idx="2454">4.2000000000000002</cx:pt>
          <cx:pt idx="2455">2.7999999999999998</cx:pt>
          <cx:pt idx="2456">3.6000000000000001</cx:pt>
          <cx:pt idx="2457">2.7999999999999998</cx:pt>
          <cx:pt idx="2458">4.2000000000000002</cx:pt>
          <cx:pt idx="2459">2.2000000000000002</cx:pt>
          <cx:pt idx="2460">2.2000000000000002</cx:pt>
          <cx:pt idx="2461">2.6000000000000001</cx:pt>
          <cx:pt idx="2462">4.4000000000000004</cx:pt>
          <cx:pt idx="2463">3.2000000000000002</cx:pt>
          <cx:pt idx="2464">2.2000000000000002</cx:pt>
          <cx:pt idx="2465">2</cx:pt>
          <cx:pt idx="2466">4.7999999999999998</cx:pt>
          <cx:pt idx="2467">2.2000000000000002</cx:pt>
          <cx:pt idx="2468">2.2000000000000002</cx:pt>
          <cx:pt idx="2469">2.7999999999999998</cx:pt>
          <cx:pt idx="2470">4.2000000000000002</cx:pt>
          <cx:pt idx="2471">1</cx:pt>
          <cx:pt idx="2472">4.4000000000000004</cx:pt>
          <cx:pt idx="2473">3</cx:pt>
          <cx:pt idx="2474">2</cx:pt>
          <cx:pt idx="2475">3.3999999999999999</cx:pt>
          <cx:pt idx="2476">2.6000000000000001</cx:pt>
          <cx:pt idx="2477">2</cx:pt>
          <cx:pt idx="2478">3.3999999999999999</cx:pt>
          <cx:pt idx="2479">4.2000000000000002</cx:pt>
          <cx:pt idx="2480">3.7999999999999998</cx:pt>
          <cx:pt idx="2481">3.7999999999999998</cx:pt>
          <cx:pt idx="2482">4.5999999999999996</cx:pt>
          <cx:pt idx="2483">3.2000000000000002</cx:pt>
          <cx:pt idx="2484">4.2000000000000002</cx:pt>
          <cx:pt idx="2485">3.2000000000000002</cx:pt>
          <cx:pt idx="2486">2.7999999999999998</cx:pt>
          <cx:pt idx="2487">2</cx:pt>
          <cx:pt idx="2488">2.6000000000000001</cx:pt>
          <cx:pt idx="2489">3.3999999999999999</cx:pt>
          <cx:pt idx="2490">3</cx:pt>
          <cx:pt idx="2491">2.7999999999999998</cx:pt>
          <cx:pt idx="2492">4.7999999999999998</cx:pt>
          <cx:pt idx="2493">4.4000000000000004</cx:pt>
          <cx:pt idx="2494">2.7999999999999998</cx:pt>
          <cx:pt idx="2495">4.4000000000000004</cx:pt>
          <cx:pt idx="2496">2.7999999999999998</cx:pt>
          <cx:pt idx="2497">2.7999999999999998</cx:pt>
          <cx:pt idx="2498">2</cx:pt>
          <cx:pt idx="2499">3.3999999999999999</cx:pt>
          <cx:pt idx="2500">2</cx:pt>
          <cx:pt idx="2501">2.6000000000000001</cx:pt>
          <cx:pt idx="2502">2.2000000000000002</cx:pt>
          <cx:pt idx="2503">3.7999999999999998</cx:pt>
          <cx:pt idx="2504">2.2000000000000002</cx:pt>
          <cx:pt idx="2505">3.2000000000000002</cx:pt>
          <cx:pt idx="2506">2</cx:pt>
          <cx:pt idx="2507">4</cx:pt>
          <cx:pt idx="2508">2.3999999999999999</cx:pt>
          <cx:pt idx="2509">3</cx:pt>
          <cx:pt idx="2510">4.5999999999999996</cx:pt>
          <cx:pt idx="2511">2.2000000000000002</cx:pt>
          <cx:pt idx="2512">2.3999999999999999</cx:pt>
          <cx:pt idx="2513">4.7999999999999998</cx:pt>
          <cx:pt idx="2514">4.2000000000000002</cx:pt>
          <cx:pt idx="2515">4</cx:pt>
          <cx:pt idx="2516">3.2000000000000002</cx:pt>
          <cx:pt idx="2517">4.4000000000000004</cx:pt>
          <cx:pt idx="2518">3.2000000000000002</cx:pt>
          <cx:pt idx="2519">2</cx:pt>
          <cx:pt idx="2520">4.5999999999999996</cx:pt>
          <cx:pt idx="2521">2</cx:pt>
          <cx:pt idx="2522">2</cx:pt>
          <cx:pt idx="2523">2.2000000000000002</cx:pt>
          <cx:pt idx="2524">4.5999999999999996</cx:pt>
          <cx:pt idx="2525">3</cx:pt>
          <cx:pt idx="2526">3.2000000000000002</cx:pt>
          <cx:pt idx="2527">4</cx:pt>
          <cx:pt idx="2528">2.2000000000000002</cx:pt>
          <cx:pt idx="2529">3</cx:pt>
          <cx:pt idx="2530">4.2000000000000002</cx:pt>
          <cx:pt idx="2531">3.3999999999999999</cx:pt>
          <cx:pt idx="2532">2.2000000000000002</cx:pt>
          <cx:pt idx="2533">2.7999999999999998</cx:pt>
          <cx:pt idx="2534">2</cx:pt>
          <cx:pt idx="2535">3.6000000000000001</cx:pt>
          <cx:pt idx="2536">3</cx:pt>
          <cx:pt idx="2537">3.2000000000000002</cx:pt>
          <cx:pt idx="2538">2.6000000000000001</cx:pt>
          <cx:pt idx="2539">2.2000000000000002</cx:pt>
          <cx:pt idx="2540">2</cx:pt>
          <cx:pt idx="2541">4.5999999999999996</cx:pt>
          <cx:pt idx="2542">1</cx:pt>
          <cx:pt idx="2543">3</cx:pt>
          <cx:pt idx="2544">2.2000000000000002</cx:pt>
          <cx:pt idx="2545">2.6000000000000001</cx:pt>
          <cx:pt idx="2546">2.2000000000000002</cx:pt>
          <cx:pt idx="2547">3.6000000000000001</cx:pt>
          <cx:pt idx="2548">2</cx:pt>
          <cx:pt idx="2549">3.3999999999999999</cx:pt>
          <cx:pt idx="2550">2.2000000000000002</cx:pt>
          <cx:pt idx="2551">3.3999999999999999</cx:pt>
          <cx:pt idx="2552">2.3999999999999999</cx:pt>
          <cx:pt idx="2553">3</cx:pt>
          <cx:pt idx="2554">3</cx:pt>
          <cx:pt idx="2555">2.2000000000000002</cx:pt>
          <cx:pt idx="2556">4</cx:pt>
          <cx:pt idx="2557">2</cx:pt>
          <cx:pt idx="2558">4</cx:pt>
          <cx:pt idx="2559">3</cx:pt>
          <cx:pt idx="2560">2.7999999999999998</cx:pt>
          <cx:pt idx="2561">5</cx:pt>
          <cx:pt idx="2562">5</cx:pt>
          <cx:pt idx="2563">2.7999999999999998</cx:pt>
          <cx:pt idx="2564">4.5999999999999996</cx:pt>
          <cx:pt idx="2565">2.2000000000000002</cx:pt>
          <cx:pt idx="2566">4.2000000000000002</cx:pt>
          <cx:pt idx="2567">2.2000000000000002</cx:pt>
          <cx:pt idx="2568">4.4000000000000004</cx:pt>
          <cx:pt idx="2569">2.2000000000000002</cx:pt>
          <cx:pt idx="2570">3.3999999999999999</cx:pt>
          <cx:pt idx="2571">3.2000000000000002</cx:pt>
          <cx:pt idx="2572">3.6000000000000001</cx:pt>
          <cx:pt idx="2573">2.6000000000000001</cx:pt>
          <cx:pt idx="2574">4</cx:pt>
          <cx:pt idx="2575">2.6000000000000001</cx:pt>
          <cx:pt idx="2576">3.7999999999999998</cx:pt>
          <cx:pt idx="2577">2.6000000000000001</cx:pt>
          <cx:pt idx="2578">3.7999999999999998</cx:pt>
          <cx:pt idx="2579">4.7999999999999998</cx:pt>
          <cx:pt idx="2580">4.7999999999999998</cx:pt>
          <cx:pt idx="2581">1</cx:pt>
          <cx:pt idx="2582">2</cx:pt>
          <cx:pt idx="2583">3.2000000000000002</cx:pt>
          <cx:pt idx="2584">4</cx:pt>
          <cx:pt idx="2585">2.2000000000000002</cx:pt>
          <cx:pt idx="2586">3</cx:pt>
          <cx:pt idx="2587">5</cx:pt>
          <cx:pt idx="2588">4</cx:pt>
          <cx:pt idx="2589">2.6000000000000001</cx:pt>
          <cx:pt idx="2590">4</cx:pt>
          <cx:pt idx="2591">2.2000000000000002</cx:pt>
          <cx:pt idx="2592">4.5999999999999996</cx:pt>
          <cx:pt idx="2593">2.3999999999999999</cx:pt>
          <cx:pt idx="2594">5</cx:pt>
          <cx:pt idx="2595">4.2000000000000002</cx:pt>
          <cx:pt idx="2596">2</cx:pt>
          <cx:pt idx="2597">3</cx:pt>
          <cx:pt idx="2598">4.2000000000000002</cx:pt>
          <cx:pt idx="2599">3</cx:pt>
          <cx:pt idx="2600">2.2000000000000002</cx:pt>
          <cx:pt idx="2601">2.3999999999999999</cx:pt>
          <cx:pt idx="2602">2.3999999999999999</cx:pt>
          <cx:pt idx="2603">2</cx:pt>
          <cx:pt idx="2604">3.3999999999999999</cx:pt>
          <cx:pt idx="2605">4</cx:pt>
          <cx:pt idx="2606">5</cx:pt>
          <cx:pt idx="2607">2.2000000000000002</cx:pt>
          <cx:pt idx="2608">2.7999999999999998</cx:pt>
          <cx:pt idx="2609">2.2000000000000002</cx:pt>
          <cx:pt idx="2610">2.7999999999999998</cx:pt>
          <cx:pt idx="2611">2.6000000000000001</cx:pt>
          <cx:pt idx="2612">4.5999999999999996</cx:pt>
          <cx:pt idx="2613">2.6000000000000001</cx:pt>
          <cx:pt idx="2614">2.7999999999999998</cx:pt>
          <cx:pt idx="2615">4.2000000000000002</cx:pt>
          <cx:pt idx="2616">2</cx:pt>
          <cx:pt idx="2617">2.3999999999999999</cx:pt>
          <cx:pt idx="2618">2.3999999999999999</cx:pt>
          <cx:pt idx="2619">2.7999999999999998</cx:pt>
          <cx:pt idx="2620">2</cx:pt>
          <cx:pt idx="2621">5</cx:pt>
          <cx:pt idx="2622">4.7999999999999998</cx:pt>
          <cx:pt idx="2623">3.3999999999999999</cx:pt>
          <cx:pt idx="2624">4.5999999999999996</cx:pt>
          <cx:pt idx="2625">2.6000000000000001</cx:pt>
          <cx:pt idx="2626">4.7999999999999998</cx:pt>
          <cx:pt idx="2627">2.7999999999999998</cx:pt>
          <cx:pt idx="2628">1</cx:pt>
          <cx:pt idx="2629">2.3999999999999999</cx:pt>
          <cx:pt idx="2630">2.3999999999999999</cx:pt>
          <cx:pt idx="2631">2.2000000000000002</cx:pt>
          <cx:pt idx="2632">2.6000000000000001</cx:pt>
          <cx:pt idx="2633">2.6000000000000001</cx:pt>
          <cx:pt idx="2634">1</cx:pt>
          <cx:pt idx="2635">3.3999999999999999</cx:pt>
          <cx:pt idx="2636">5</cx:pt>
          <cx:pt idx="2637">3</cx:pt>
          <cx:pt idx="2638">4.4000000000000004</cx:pt>
          <cx:pt idx="2639">2.6000000000000001</cx:pt>
          <cx:pt idx="2640">3.6000000000000001</cx:pt>
          <cx:pt idx="2641">2</cx:pt>
          <cx:pt idx="2642">2.7999999999999998</cx:pt>
          <cx:pt idx="2643">4.5999999999999996</cx:pt>
          <cx:pt idx="2644">2.2000000000000002</cx:pt>
          <cx:pt idx="2645">2.3999999999999999</cx:pt>
          <cx:pt idx="2646">2.3999999999999999</cx:pt>
          <cx:pt idx="2647">4.5999999999999996</cx:pt>
          <cx:pt idx="2648">2</cx:pt>
          <cx:pt idx="2649">4.2000000000000002</cx:pt>
          <cx:pt idx="2650">2.3999999999999999</cx:pt>
          <cx:pt idx="2651">2.7999999999999998</cx:pt>
          <cx:pt idx="2652">4</cx:pt>
          <cx:pt idx="2653">2.3999999999999999</cx:pt>
          <cx:pt idx="2654">4.4000000000000004</cx:pt>
          <cx:pt idx="2655">3.2000000000000002</cx:pt>
          <cx:pt idx="2656">2.2000000000000002</cx:pt>
          <cx:pt idx="2657">2.6000000000000001</cx:pt>
          <cx:pt idx="2658">4.2000000000000002</cx:pt>
          <cx:pt idx="2659">4</cx:pt>
          <cx:pt idx="2660">2</cx:pt>
          <cx:pt idx="2661">3.2000000000000002</cx:pt>
          <cx:pt idx="2662">3.3999999999999999</cx:pt>
          <cx:pt idx="2663">3.6000000000000001</cx:pt>
          <cx:pt idx="2664">2.3999999999999999</cx:pt>
          <cx:pt idx="2665">3.7999999999999998</cx:pt>
          <cx:pt idx="2666">3</cx:pt>
          <cx:pt idx="2667">2.7999999999999998</cx:pt>
          <cx:pt idx="2668">4.2000000000000002</cx:pt>
          <cx:pt idx="2669">2</cx:pt>
          <cx:pt idx="2670">2.7999999999999998</cx:pt>
          <cx:pt idx="2671">2.7999999999999998</cx:pt>
          <cx:pt idx="2672">1</cx:pt>
          <cx:pt idx="2673">1</cx:pt>
          <cx:pt idx="2674">4.2000000000000002</cx:pt>
          <cx:pt idx="2675">3.6000000000000001</cx:pt>
          <cx:pt idx="2676">2.6000000000000001</cx:pt>
          <cx:pt idx="2677">2</cx:pt>
          <cx:pt idx="2678">2.2000000000000002</cx:pt>
          <cx:pt idx="2679">4</cx:pt>
          <cx:pt idx="2680">3.2000000000000002</cx:pt>
          <cx:pt idx="2681">3</cx:pt>
          <cx:pt idx="2682">2.2000000000000002</cx:pt>
          <cx:pt idx="2683">4.7999999999999998</cx:pt>
          <cx:pt idx="2684">2.3999999999999999</cx:pt>
          <cx:pt idx="2685">2.6000000000000001</cx:pt>
          <cx:pt idx="2686">3</cx:pt>
          <cx:pt idx="2687">3.7999999999999998</cx:pt>
          <cx:pt idx="2688">5</cx:pt>
          <cx:pt idx="2689">2.6000000000000001</cx:pt>
          <cx:pt idx="2690">2.2000000000000002</cx:pt>
          <cx:pt idx="2691">2.2000000000000002</cx:pt>
          <cx:pt idx="2692">2.2000000000000002</cx:pt>
          <cx:pt idx="2693">3.3999999999999999</cx:pt>
          <cx:pt idx="2694">2.3999999999999999</cx:pt>
          <cx:pt idx="2695">2.6000000000000001</cx:pt>
          <cx:pt idx="2696">2.2000000000000002</cx:pt>
          <cx:pt idx="2697">3.2000000000000002</cx:pt>
          <cx:pt idx="2698">3</cx:pt>
          <cx:pt idx="2699">3.3999999999999999</cx:pt>
          <cx:pt idx="2700">2.2000000000000002</cx:pt>
          <cx:pt idx="2701">3</cx:pt>
          <cx:pt idx="2702">4.2000000000000002</cx:pt>
          <cx:pt idx="2703">2.2000000000000002</cx:pt>
          <cx:pt idx="2704">4.2000000000000002</cx:pt>
          <cx:pt idx="2705">2.6000000000000001</cx:pt>
          <cx:pt idx="2706">4.4000000000000004</cx:pt>
          <cx:pt idx="2707">2.2000000000000002</cx:pt>
          <cx:pt idx="2708">2.3999999999999999</cx:pt>
          <cx:pt idx="2709">3.3999999999999999</cx:pt>
          <cx:pt idx="2710">4.7999999999999998</cx:pt>
          <cx:pt idx="2711">3.2000000000000002</cx:pt>
          <cx:pt idx="2712">4</cx:pt>
          <cx:pt idx="2713">2</cx:pt>
          <cx:pt idx="2714">4</cx:pt>
          <cx:pt idx="2715">3.3999999999999999</cx:pt>
          <cx:pt idx="2716">3.7999999999999998</cx:pt>
          <cx:pt idx="2717">4.2000000000000002</cx:pt>
          <cx:pt idx="2718">2.6000000000000001</cx:pt>
          <cx:pt idx="2719">3</cx:pt>
          <cx:pt idx="2720">1</cx:pt>
          <cx:pt idx="2721">3</cx:pt>
          <cx:pt idx="2722">3.6000000000000001</cx:pt>
          <cx:pt idx="2723">3.2000000000000002</cx:pt>
          <cx:pt idx="2724">3.7999999999999998</cx:pt>
          <cx:pt idx="2725">3</cx:pt>
          <cx:pt idx="2726">4.5999999999999996</cx:pt>
          <cx:pt idx="2727">2.3999999999999999</cx:pt>
          <cx:pt idx="2728">4.2000000000000002</cx:pt>
          <cx:pt idx="2729">4.4000000000000004</cx:pt>
          <cx:pt idx="2730">4.2000000000000002</cx:pt>
          <cx:pt idx="2731">2.7999999999999998</cx:pt>
          <cx:pt idx="2732">2</cx:pt>
          <cx:pt idx="2733">2</cx:pt>
          <cx:pt idx="2734">4.5999999999999996</cx:pt>
          <cx:pt idx="2735">3.3999999999999999</cx:pt>
          <cx:pt idx="2736">3.2000000000000002</cx:pt>
          <cx:pt idx="2737">2</cx:pt>
          <cx:pt idx="2738">4.4000000000000004</cx:pt>
          <cx:pt idx="2739">2.7999999999999998</cx:pt>
          <cx:pt idx="2740">3.2000000000000002</cx:pt>
          <cx:pt idx="2741">1</cx:pt>
          <cx:pt idx="2742">3</cx:pt>
          <cx:pt idx="2743">3.6000000000000001</cx:pt>
          <cx:pt idx="2744">2.3999999999999999</cx:pt>
          <cx:pt idx="2745">4.4000000000000004</cx:pt>
          <cx:pt idx="2746">4</cx:pt>
          <cx:pt idx="2747">4</cx:pt>
          <cx:pt idx="2748">2</cx:pt>
          <cx:pt idx="2749">4.2000000000000002</cx:pt>
          <cx:pt idx="2750">2.2000000000000002</cx:pt>
          <cx:pt idx="2751">2</cx:pt>
          <cx:pt idx="2752">3.3999999999999999</cx:pt>
          <cx:pt idx="2753">3.7999999999999998</cx:pt>
          <cx:pt idx="2754">1</cx:pt>
          <cx:pt idx="2755">2.2000000000000002</cx:pt>
          <cx:pt idx="2756">2.2000000000000002</cx:pt>
          <cx:pt idx="2757">4</cx:pt>
          <cx:pt idx="2758">5</cx:pt>
          <cx:pt idx="2759">2.2000000000000002</cx:pt>
          <cx:pt idx="2760">2</cx:pt>
          <cx:pt idx="2761">3.7999999999999998</cx:pt>
          <cx:pt idx="2762">2.7999999999999998</cx:pt>
          <cx:pt idx="2763">3.2000000000000002</cx:pt>
          <cx:pt idx="2764">2</cx:pt>
          <cx:pt idx="2765">2.6000000000000001</cx:pt>
          <cx:pt idx="2766">3.7999999999999998</cx:pt>
          <cx:pt idx="2767">3.7999999999999998</cx:pt>
          <cx:pt idx="2768">4.5999999999999996</cx:pt>
          <cx:pt idx="2769">3.6000000000000001</cx:pt>
          <cx:pt idx="2770">3.3999999999999999</cx:pt>
          <cx:pt idx="2771">4.7999999999999998</cx:pt>
          <cx:pt idx="2772">4</cx:pt>
          <cx:pt idx="2773">3.3999999999999999</cx:pt>
          <cx:pt idx="2774">5</cx:pt>
          <cx:pt idx="2775">2.7999999999999998</cx:pt>
          <cx:pt idx="2776">2.2000000000000002</cx:pt>
          <cx:pt idx="2777">2.3999999999999999</cx:pt>
          <cx:pt idx="2778">3.6000000000000001</cx:pt>
          <cx:pt idx="2779">2.7999999999999998</cx:pt>
          <cx:pt idx="2780">1</cx:pt>
          <cx:pt idx="2781">3.7999999999999998</cx:pt>
          <cx:pt idx="2782">3.7999999999999998</cx:pt>
          <cx:pt idx="2783">5</cx:pt>
          <cx:pt idx="2784">3</cx:pt>
          <cx:pt idx="2785">2.6000000000000001</cx:pt>
          <cx:pt idx="2786">3.3999999999999999</cx:pt>
          <cx:pt idx="2787">4.2000000000000002</cx:pt>
          <cx:pt idx="2788">2</cx:pt>
          <cx:pt idx="2789">3</cx:pt>
          <cx:pt idx="2790">2.3999999999999999</cx:pt>
          <cx:pt idx="2791">3.2000000000000002</cx:pt>
          <cx:pt idx="2792">2.6000000000000001</cx:pt>
          <cx:pt idx="2793">3</cx:pt>
          <cx:pt idx="2794">2.7999999999999998</cx:pt>
          <cx:pt idx="2795">1</cx:pt>
          <cx:pt idx="2796">4.4000000000000004</cx:pt>
          <cx:pt idx="2797">2.2000000000000002</cx:pt>
          <cx:pt idx="2798">2.2000000000000002</cx:pt>
          <cx:pt idx="2799">2.3999999999999999</cx:pt>
          <cx:pt idx="2800">2.3999999999999999</cx:pt>
          <cx:pt idx="2801">3.2000000000000002</cx:pt>
          <cx:pt idx="2802">2.2000000000000002</cx:pt>
          <cx:pt idx="2803">2.3999999999999999</cx:pt>
          <cx:pt idx="2804">4.4000000000000004</cx:pt>
          <cx:pt idx="2805">1</cx:pt>
          <cx:pt idx="2806">4.5999999999999996</cx:pt>
          <cx:pt idx="2807">3.7999999999999998</cx:pt>
          <cx:pt idx="2808">5</cx:pt>
          <cx:pt idx="2809">3.7999999999999998</cx:pt>
          <cx:pt idx="2810">3.3999999999999999</cx:pt>
          <cx:pt idx="2811">4.7999999999999998</cx:pt>
          <cx:pt idx="2812">1</cx:pt>
          <cx:pt idx="2813">3.7999999999999998</cx:pt>
          <cx:pt idx="2814">2.3999999999999999</cx:pt>
          <cx:pt idx="2815">3.7999999999999998</cx:pt>
          <cx:pt idx="2816">2.6000000000000001</cx:pt>
          <cx:pt idx="2817">2</cx:pt>
          <cx:pt idx="2818">2</cx:pt>
          <cx:pt idx="2819">2.2000000000000002</cx:pt>
          <cx:pt idx="2820">2.2000000000000002</cx:pt>
          <cx:pt idx="2821">2.7999999999999998</cx:pt>
          <cx:pt idx="2822">4.5999999999999996</cx:pt>
          <cx:pt idx="2823">3</cx:pt>
          <cx:pt idx="2824">3.7999999999999998</cx:pt>
          <cx:pt idx="2825">4.2000000000000002</cx:pt>
          <cx:pt idx="2826">3.7999999999999998</cx:pt>
          <cx:pt idx="2827">2</cx:pt>
          <cx:pt idx="2828">2.6000000000000001</cx:pt>
          <cx:pt idx="2829">4.4000000000000004</cx:pt>
          <cx:pt idx="2830">3.2000000000000002</cx:pt>
          <cx:pt idx="2831">3.3999999999999999</cx:pt>
          <cx:pt idx="2832">2.6000000000000001</cx:pt>
          <cx:pt idx="2833">3</cx:pt>
          <cx:pt idx="2834">3.6000000000000001</cx:pt>
          <cx:pt idx="2835">5</cx:pt>
          <cx:pt idx="2836">2.2000000000000002</cx:pt>
          <cx:pt idx="2837">4.4000000000000004</cx:pt>
          <cx:pt idx="2838">2</cx:pt>
          <cx:pt idx="2839">3.3999999999999999</cx:pt>
          <cx:pt idx="2840">2.2000000000000002</cx:pt>
          <cx:pt idx="2841">3</cx:pt>
          <cx:pt idx="2842">4.5999999999999996</cx:pt>
          <cx:pt idx="2843">2</cx:pt>
          <cx:pt idx="2844">4.5999999999999996</cx:pt>
          <cx:pt idx="2845">2.2000000000000002</cx:pt>
          <cx:pt idx="2846">2.2000000000000002</cx:pt>
          <cx:pt idx="2847">2.7999999999999998</cx:pt>
          <cx:pt idx="2848">2.7999999999999998</cx:pt>
          <cx:pt idx="2849">3.6000000000000001</cx:pt>
          <cx:pt idx="2850">2</cx:pt>
          <cx:pt idx="2851">2.3999999999999999</cx:pt>
          <cx:pt idx="2852">2</cx:pt>
          <cx:pt idx="2853">2.7999999999999998</cx:pt>
          <cx:pt idx="2854">1</cx:pt>
          <cx:pt idx="2855">3.3999999999999999</cx:pt>
          <cx:pt idx="2856">3</cx:pt>
          <cx:pt idx="2857">2.6000000000000001</cx:pt>
          <cx:pt idx="2858">3.7999999999999998</cx:pt>
          <cx:pt idx="2859">4</cx:pt>
          <cx:pt idx="2860">2.6000000000000001</cx:pt>
          <cx:pt idx="2861">4.2000000000000002</cx:pt>
          <cx:pt idx="2862">2.6000000000000001</cx:pt>
          <cx:pt idx="2863">4.7999999999999998</cx:pt>
          <cx:pt idx="2864">2</cx:pt>
          <cx:pt idx="2865">1</cx:pt>
          <cx:pt idx="2866">4.7999999999999998</cx:pt>
          <cx:pt idx="2867">2</cx:pt>
          <cx:pt idx="2868">3</cx:pt>
          <cx:pt idx="2869">2.2000000000000002</cx:pt>
          <cx:pt idx="2870">3.3999999999999999</cx:pt>
          <cx:pt idx="2871">2</cx:pt>
          <cx:pt idx="2872">4.7999999999999998</cx:pt>
          <cx:pt idx="2873">2.6000000000000001</cx:pt>
          <cx:pt idx="2874">2.3999999999999999</cx:pt>
          <cx:pt idx="2875">2.6000000000000001</cx:pt>
          <cx:pt idx="2876">4</cx:pt>
          <cx:pt idx="2877">2.3999999999999999</cx:pt>
          <cx:pt idx="2878">5</cx:pt>
          <cx:pt idx="2879">4</cx:pt>
          <cx:pt idx="2880">4</cx:pt>
          <cx:pt idx="2881">2.2000000000000002</cx:pt>
          <cx:pt idx="2882">4.2000000000000002</cx:pt>
          <cx:pt idx="2883">3</cx:pt>
          <cx:pt idx="2884">3.2000000000000002</cx:pt>
          <cx:pt idx="2885">2</cx:pt>
          <cx:pt idx="2886">4.5999999999999996</cx:pt>
          <cx:pt idx="2887">4.4000000000000004</cx:pt>
          <cx:pt idx="2888">3</cx:pt>
          <cx:pt idx="2889">3.7999999999999998</cx:pt>
          <cx:pt idx="2890">2</cx:pt>
          <cx:pt idx="2891">2.6000000000000001</cx:pt>
          <cx:pt idx="2892">2.2000000000000002</cx:pt>
          <cx:pt idx="2893">3.3999999999999999</cx:pt>
          <cx:pt idx="2894">3.7999999999999998</cx:pt>
          <cx:pt idx="2895">3.3999999999999999</cx:pt>
          <cx:pt idx="2896">4.5999999999999996</cx:pt>
          <cx:pt idx="2897">2.6000000000000001</cx:pt>
          <cx:pt idx="2898">2</cx:pt>
          <cx:pt idx="2899">1</cx:pt>
          <cx:pt idx="2900">4</cx:pt>
          <cx:pt idx="2901">2.3999999999999999</cx:pt>
          <cx:pt idx="2902">5</cx:pt>
          <cx:pt idx="2903">2.6000000000000001</cx:pt>
          <cx:pt idx="2904">2.7999999999999998</cx:pt>
          <cx:pt idx="2905">2</cx:pt>
          <cx:pt idx="2906">4.5999999999999996</cx:pt>
          <cx:pt idx="2907">4</cx:pt>
          <cx:pt idx="2908">3.2000000000000002</cx:pt>
          <cx:pt idx="2909">4</cx:pt>
          <cx:pt idx="2910">4</cx:pt>
          <cx:pt idx="2911">1</cx:pt>
          <cx:pt idx="2912">2.3999999999999999</cx:pt>
          <cx:pt idx="2913">2.6000000000000001</cx:pt>
          <cx:pt idx="2914">2</cx:pt>
          <cx:pt idx="2915">4.4000000000000004</cx:pt>
          <cx:pt idx="2916">3.6000000000000001</cx:pt>
          <cx:pt idx="2917">2.3999999999999999</cx:pt>
          <cx:pt idx="2918">4.7999999999999998</cx:pt>
          <cx:pt idx="2919">2.7999999999999998</cx:pt>
          <cx:pt idx="2920">2</cx:pt>
          <cx:pt idx="2921">2.2000000000000002</cx:pt>
          <cx:pt idx="2922">4.5999999999999996</cx:pt>
          <cx:pt idx="2923">4.5999999999999996</cx:pt>
          <cx:pt idx="2924">3.3999999999999999</cx:pt>
          <cx:pt idx="2925">2.6000000000000001</cx:pt>
          <cx:pt idx="2926">2</cx:pt>
          <cx:pt idx="2927">3.7999999999999998</cx:pt>
          <cx:pt idx="2928">3.6000000000000001</cx:pt>
          <cx:pt idx="2929">4</cx:pt>
          <cx:pt idx="2930">2.7999999999999998</cx:pt>
          <cx:pt idx="2931">4</cx:pt>
          <cx:pt idx="2932">4.5999999999999996</cx:pt>
          <cx:pt idx="2933">2.6000000000000001</cx:pt>
          <cx:pt idx="2934">4.5999999999999996</cx:pt>
          <cx:pt idx="2935">2.6000000000000001</cx:pt>
          <cx:pt idx="2936">5</cx:pt>
          <cx:pt idx="2937">3.6000000000000001</cx:pt>
          <cx:pt idx="2938">3.2000000000000002</cx:pt>
          <cx:pt idx="2939">3</cx:pt>
          <cx:pt idx="2940">3.3999999999999999</cx:pt>
          <cx:pt idx="2941">4.2000000000000002</cx:pt>
          <cx:pt idx="2942">2.2000000000000002</cx:pt>
          <cx:pt idx="2943">2.6000000000000001</cx:pt>
          <cx:pt idx="2944">3.3999999999999999</cx:pt>
          <cx:pt idx="2945">4.7999999999999998</cx:pt>
          <cx:pt idx="2946">2.6000000000000001</cx:pt>
          <cx:pt idx="2947">3.7999999999999998</cx:pt>
          <cx:pt idx="2948">2</cx:pt>
          <cx:pt idx="2949">2.2000000000000002</cx:pt>
          <cx:pt idx="2950">2.6000000000000001</cx:pt>
          <cx:pt idx="2951">3.3999999999999999</cx:pt>
          <cx:pt idx="2952">4</cx:pt>
          <cx:pt idx="2953">3.3999999999999999</cx:pt>
          <cx:pt idx="2954">2.3999999999999999</cx:pt>
          <cx:pt idx="2955">2.7999999999999998</cx:pt>
          <cx:pt idx="2956">2.6000000000000001</cx:pt>
          <cx:pt idx="2957">2.6000000000000001</cx:pt>
          <cx:pt idx="2958">2.7999999999999998</cx:pt>
          <cx:pt idx="2959">4.2000000000000002</cx:pt>
          <cx:pt idx="2960">3.3999999999999999</cx:pt>
          <cx:pt idx="2961">2</cx:pt>
          <cx:pt idx="2962">2.3999999999999999</cx:pt>
          <cx:pt idx="2963">2</cx:pt>
          <cx:pt idx="2964">4</cx:pt>
          <cx:pt idx="2965">2.7999999999999998</cx:pt>
          <cx:pt idx="2966">2.7999999999999998</cx:pt>
          <cx:pt idx="2967">3</cx:pt>
          <cx:pt idx="2968">4</cx:pt>
          <cx:pt idx="2969">3.2000000000000002</cx:pt>
          <cx:pt idx="2970">2.6000000000000001</cx:pt>
          <cx:pt idx="2971">2.6000000000000001</cx:pt>
          <cx:pt idx="2972">2.6000000000000001</cx:pt>
          <cx:pt idx="2973">2.7999999999999998</cx:pt>
          <cx:pt idx="2974">4.4000000000000004</cx:pt>
          <cx:pt idx="2975">2</cx:pt>
          <cx:pt idx="2976">5</cx:pt>
          <cx:pt idx="2977">2.6000000000000001</cx:pt>
          <cx:pt idx="2978">2.3999999999999999</cx:pt>
          <cx:pt idx="2979">5</cx:pt>
          <cx:pt idx="2980">4</cx:pt>
          <cx:pt idx="2981">2</cx:pt>
          <cx:pt idx="2982">2.7999999999999998</cx:pt>
          <cx:pt idx="2983">2.7999999999999998</cx:pt>
          <cx:pt idx="2984">2.3999999999999999</cx:pt>
          <cx:pt idx="2985">2.3999999999999999</cx:pt>
          <cx:pt idx="2986">2</cx:pt>
          <cx:pt idx="2987">2.7999999999999998</cx:pt>
          <cx:pt idx="2988">2</cx:pt>
          <cx:pt idx="2989">2</cx:pt>
          <cx:pt idx="2990">2.7999999999999998</cx:pt>
          <cx:pt idx="2991">4.7999999999999998</cx:pt>
          <cx:pt idx="2992">2.3999999999999999</cx:pt>
          <cx:pt idx="2993">2.3999999999999999</cx:pt>
          <cx:pt idx="2994">2</cx:pt>
          <cx:pt idx="2995">5</cx:pt>
          <cx:pt idx="2996">2.2000000000000002</cx:pt>
          <cx:pt idx="2997">3.3999999999999999</cx:pt>
          <cx:pt idx="2998">2.7999999999999998</cx:pt>
          <cx:pt idx="2999">2.3999999999999999</cx:pt>
          <cx:pt idx="3000">4.5999999999999996</cx:pt>
          <cx:pt idx="3001">2.6000000000000001</cx:pt>
          <cx:pt idx="3002">3.6000000000000001</cx:pt>
          <cx:pt idx="3003">1</cx:pt>
          <cx:pt idx="3004">4.2000000000000002</cx:pt>
          <cx:pt idx="3005">3</cx:pt>
          <cx:pt idx="3006">3</cx:pt>
          <cx:pt idx="3007">5</cx:pt>
          <cx:pt idx="3008">2</cx:pt>
          <cx:pt idx="3009">2.3999999999999999</cx:pt>
          <cx:pt idx="3010">4.7999999999999998</cx:pt>
          <cx:pt idx="3011">5</cx:pt>
          <cx:pt idx="3012">2.2000000000000002</cx:pt>
          <cx:pt idx="3013">2.3999999999999999</cx:pt>
          <cx:pt idx="3014">3.7999999999999998</cx:pt>
          <cx:pt idx="3015">3.7999999999999998</cx:pt>
          <cx:pt idx="3016">2</cx:pt>
          <cx:pt idx="3017">2.6000000000000001</cx:pt>
          <cx:pt idx="3018">3.2000000000000002</cx:pt>
          <cx:pt idx="3019">4.5999999999999996</cx:pt>
          <cx:pt idx="3020">3.6000000000000001</cx:pt>
          <cx:pt idx="3021">2.2000000000000002</cx:pt>
          <cx:pt idx="3022">2.3999999999999999</cx:pt>
          <cx:pt idx="3023">4.2000000000000002</cx:pt>
          <cx:pt idx="3024">3.6000000000000001</cx:pt>
          <cx:pt idx="3025">3.6000000000000001</cx:pt>
          <cx:pt idx="3026">2</cx:pt>
          <cx:pt idx="3027">2</cx:pt>
          <cx:pt idx="3028">2.2000000000000002</cx:pt>
          <cx:pt idx="3029">2</cx:pt>
          <cx:pt idx="3030">3</cx:pt>
          <cx:pt idx="3031">4.4000000000000004</cx:pt>
          <cx:pt idx="3032">4</cx:pt>
          <cx:pt idx="3033">2.2000000000000002</cx:pt>
          <cx:pt idx="3034">3.2000000000000002</cx:pt>
          <cx:pt idx="3035">3</cx:pt>
          <cx:pt idx="3036">4.2000000000000002</cx:pt>
          <cx:pt idx="3037">2.2000000000000002</cx:pt>
          <cx:pt idx="3038">4.7999999999999998</cx:pt>
          <cx:pt idx="3039">3.7999999999999998</cx:pt>
          <cx:pt idx="3040">2</cx:pt>
          <cx:pt idx="3041">2</cx:pt>
          <cx:pt idx="3042">4.5999999999999996</cx:pt>
          <cx:pt idx="3043">2.2000000000000002</cx:pt>
          <cx:pt idx="3044">4.5999999999999996</cx:pt>
          <cx:pt idx="3045">3.7999999999999998</cx:pt>
          <cx:pt idx="3046">2</cx:pt>
          <cx:pt idx="3047">4.2000000000000002</cx:pt>
          <cx:pt idx="3048">2</cx:pt>
          <cx:pt idx="3049">3</cx:pt>
          <cx:pt idx="3050">1</cx:pt>
          <cx:pt idx="3051">3</cx:pt>
          <cx:pt idx="3052">3.3999999999999999</cx:pt>
          <cx:pt idx="3053">2</cx:pt>
          <cx:pt idx="3054">4</cx:pt>
          <cx:pt idx="3055">2.3999999999999999</cx:pt>
          <cx:pt idx="3056">3.2000000000000002</cx:pt>
          <cx:pt idx="3057">2.2000000000000002</cx:pt>
          <cx:pt idx="3058">3.6000000000000001</cx:pt>
          <cx:pt idx="3059">2.2000000000000002</cx:pt>
          <cx:pt idx="3060">2</cx:pt>
          <cx:pt idx="3061">2.3999999999999999</cx:pt>
          <cx:pt idx="3062">3.6000000000000001</cx:pt>
          <cx:pt idx="3063">3.3999999999999999</cx:pt>
          <cx:pt idx="3064">3.2000000000000002</cx:pt>
          <cx:pt idx="3065">5</cx:pt>
          <cx:pt idx="3066">4.5999999999999996</cx:pt>
          <cx:pt idx="3067">2.6000000000000001</cx:pt>
          <cx:pt idx="3068">2.3999999999999999</cx:pt>
          <cx:pt idx="3069">2</cx:pt>
          <cx:pt idx="3070">2.6000000000000001</cx:pt>
          <cx:pt idx="3071">2</cx:pt>
          <cx:pt idx="3072">2.2000000000000002</cx:pt>
          <cx:pt idx="3073">4.4000000000000004</cx:pt>
          <cx:pt idx="3074">3.3999999999999999</cx:pt>
          <cx:pt idx="3075">3.2000000000000002</cx:pt>
          <cx:pt idx="3076">4.4000000000000004</cx:pt>
          <cx:pt idx="3077">4.7999999999999998</cx:pt>
          <cx:pt idx="3078">2.2000000000000002</cx:pt>
          <cx:pt idx="3079">3.7999999999999998</cx:pt>
          <cx:pt idx="3080">3.2000000000000002</cx:pt>
          <cx:pt idx="3081">2.6000000000000001</cx:pt>
          <cx:pt idx="3082">3.6000000000000001</cx:pt>
          <cx:pt idx="3083">4.7999999999999998</cx:pt>
          <cx:pt idx="3084">2.7999999999999998</cx:pt>
          <cx:pt idx="3085">1</cx:pt>
          <cx:pt idx="3086">3.2000000000000002</cx:pt>
          <cx:pt idx="3087">4.4000000000000004</cx:pt>
          <cx:pt idx="3088">4.2000000000000002</cx:pt>
          <cx:pt idx="3089">5</cx:pt>
          <cx:pt idx="3090">2</cx:pt>
          <cx:pt idx="3091">2.7999999999999998</cx:pt>
          <cx:pt idx="3092">2</cx:pt>
          <cx:pt idx="3093">3.6000000000000001</cx:pt>
          <cx:pt idx="3094">3</cx:pt>
          <cx:pt idx="3095">3.3999999999999999</cx:pt>
          <cx:pt idx="3096">1</cx:pt>
          <cx:pt idx="3097">3.6000000000000001</cx:pt>
          <cx:pt idx="3098">3.3999999999999999</cx:pt>
          <cx:pt idx="3099">3</cx:pt>
          <cx:pt idx="3100">2</cx:pt>
          <cx:pt idx="3101">2.6000000000000001</cx:pt>
          <cx:pt idx="3102">2.3999999999999999</cx:pt>
          <cx:pt idx="3103">3.2000000000000002</cx:pt>
          <cx:pt idx="3104">2.7999999999999998</cx:pt>
          <cx:pt idx="3105">2.6000000000000001</cx:pt>
          <cx:pt idx="3106">2</cx:pt>
          <cx:pt idx="3107">3</cx:pt>
          <cx:pt idx="3108">3.2000000000000002</cx:pt>
          <cx:pt idx="3109">2.2000000000000002</cx:pt>
          <cx:pt idx="3110">2.6000000000000001</cx:pt>
          <cx:pt idx="3111">4.5999999999999996</cx:pt>
          <cx:pt idx="3112">3.2000000000000002</cx:pt>
          <cx:pt idx="3113">2.7999999999999998</cx:pt>
          <cx:pt idx="3114">1</cx:pt>
          <cx:pt idx="3115">1</cx:pt>
          <cx:pt idx="3116">4</cx:pt>
          <cx:pt idx="3117">2.2000000000000002</cx:pt>
          <cx:pt idx="3118">2.6000000000000001</cx:pt>
          <cx:pt idx="3119">3.2000000000000002</cx:pt>
          <cx:pt idx="3120">3.3999999999999999</cx:pt>
          <cx:pt idx="3121">3.2000000000000002</cx:pt>
          <cx:pt idx="3122">2</cx:pt>
          <cx:pt idx="3123">4</cx:pt>
          <cx:pt idx="3124">4.4000000000000004</cx:pt>
          <cx:pt idx="3125">3.7999999999999998</cx:pt>
          <cx:pt idx="3126">3</cx:pt>
          <cx:pt idx="3127">1</cx:pt>
          <cx:pt idx="3128">4.7999999999999998</cx:pt>
          <cx:pt idx="3129">1</cx:pt>
          <cx:pt idx="3130">2</cx:pt>
          <cx:pt idx="3131">3.2000000000000002</cx:pt>
          <cx:pt idx="3132">4</cx:pt>
          <cx:pt idx="3133">3.3999999999999999</cx:pt>
          <cx:pt idx="3134">2.3999999999999999</cx:pt>
          <cx:pt idx="3135">3.3999999999999999</cx:pt>
          <cx:pt idx="3136">1</cx:pt>
          <cx:pt idx="3137">3.2000000000000002</cx:pt>
          <cx:pt idx="3138">4.5999999999999996</cx:pt>
          <cx:pt idx="3139">2</cx:pt>
          <cx:pt idx="3140">4.7999999999999998</cx:pt>
          <cx:pt idx="3141">2.2000000000000002</cx:pt>
          <cx:pt idx="3142">2.2000000000000002</cx:pt>
          <cx:pt idx="3143">2.3999999999999999</cx:pt>
          <cx:pt idx="3144">3</cx:pt>
          <cx:pt idx="3145">2.6000000000000001</cx:pt>
          <cx:pt idx="3146">2.6000000000000001</cx:pt>
          <cx:pt idx="3147">2.3999999999999999</cx:pt>
          <cx:pt idx="3148">4.7999999999999998</cx:pt>
          <cx:pt idx="3149">2.6000000000000001</cx:pt>
          <cx:pt idx="3150">2</cx:pt>
          <cx:pt idx="3151">2</cx:pt>
          <cx:pt idx="3152">2.6000000000000001</cx:pt>
          <cx:pt idx="3153">3</cx:pt>
          <cx:pt idx="3154">2</cx:pt>
          <cx:pt idx="3155">3.6000000000000001</cx:pt>
          <cx:pt idx="3156">4.7999999999999998</cx:pt>
          <cx:pt idx="3157">4.5999999999999996</cx:pt>
          <cx:pt idx="3158">3.7999999999999998</cx:pt>
          <cx:pt idx="3159">2.7999999999999998</cx:pt>
          <cx:pt idx="3160">3</cx:pt>
          <cx:pt idx="3161">3.6000000000000001</cx:pt>
          <cx:pt idx="3162">2.7999999999999998</cx:pt>
          <cx:pt idx="3163">2.7999999999999998</cx:pt>
          <cx:pt idx="3164">3.7999999999999998</cx:pt>
          <cx:pt idx="3165">4.4000000000000004</cx:pt>
          <cx:pt idx="3166">5</cx:pt>
          <cx:pt idx="3167">4.5999999999999996</cx:pt>
          <cx:pt idx="3168">4.2000000000000002</cx:pt>
          <cx:pt idx="3169">5</cx:pt>
          <cx:pt idx="3170">2.2000000000000002</cx:pt>
          <cx:pt idx="3171">4.5999999999999996</cx:pt>
          <cx:pt idx="3172">3.7999999999999998</cx:pt>
          <cx:pt idx="3173">5</cx:pt>
          <cx:pt idx="3174">5</cx:pt>
          <cx:pt idx="3175">3.3999999999999999</cx:pt>
          <cx:pt idx="3176">2.6000000000000001</cx:pt>
          <cx:pt idx="3177">1</cx:pt>
          <cx:pt idx="3178">2.2000000000000002</cx:pt>
          <cx:pt idx="3179">5</cx:pt>
          <cx:pt idx="3180">3</cx:pt>
          <cx:pt idx="3181">2.3999999999999999</cx:pt>
          <cx:pt idx="3182">2.6000000000000001</cx:pt>
          <cx:pt idx="3183">3.2000000000000002</cx:pt>
          <cx:pt idx="3184">2.2000000000000002</cx:pt>
          <cx:pt idx="3185">2.3999999999999999</cx:pt>
          <cx:pt idx="3186">3.3999999999999999</cx:pt>
          <cx:pt idx="3187">2.7999999999999998</cx:pt>
          <cx:pt idx="3188">3.7999999999999998</cx:pt>
          <cx:pt idx="3189">2</cx:pt>
          <cx:pt idx="3190">4</cx:pt>
          <cx:pt idx="3191">3.2000000000000002</cx:pt>
          <cx:pt idx="3192">2.6000000000000001</cx:pt>
          <cx:pt idx="3193">4.2000000000000002</cx:pt>
          <cx:pt idx="3194">4.5999999999999996</cx:pt>
          <cx:pt idx="3195">3</cx:pt>
          <cx:pt idx="3196">3.3999999999999999</cx:pt>
          <cx:pt idx="3197">4.2000000000000002</cx:pt>
          <cx:pt idx="3198">5</cx:pt>
          <cx:pt idx="3199">4.4000000000000004</cx:pt>
          <cx:pt idx="3200">3.7999999999999998</cx:pt>
          <cx:pt idx="3201">1</cx:pt>
          <cx:pt idx="3202">4.4000000000000004</cx:pt>
          <cx:pt idx="3203">2</cx:pt>
          <cx:pt idx="3204">4.4000000000000004</cx:pt>
          <cx:pt idx="3205">3</cx:pt>
          <cx:pt idx="3206">2.7999999999999998</cx:pt>
          <cx:pt idx="3207">3.3999999999999999</cx:pt>
          <cx:pt idx="3208">2</cx:pt>
          <cx:pt idx="3209">1</cx:pt>
          <cx:pt idx="3210">5</cx:pt>
          <cx:pt idx="3211">3</cx:pt>
          <cx:pt idx="3212">3.7999999999999998</cx:pt>
          <cx:pt idx="3213">2.6000000000000001</cx:pt>
          <cx:pt idx="3214">2</cx:pt>
          <cx:pt idx="3215">3.6000000000000001</cx:pt>
          <cx:pt idx="3216">3.7999999999999998</cx:pt>
          <cx:pt idx="3217">2.3999999999999999</cx:pt>
          <cx:pt idx="3218">4.5999999999999996</cx:pt>
          <cx:pt idx="3219">4.5999999999999996</cx:pt>
          <cx:pt idx="3220">2</cx:pt>
          <cx:pt idx="3221">4.5999999999999996</cx:pt>
          <cx:pt idx="3222">3.6000000000000001</cx:pt>
          <cx:pt idx="3223">1</cx:pt>
          <cx:pt idx="3224">3.2000000000000002</cx:pt>
          <cx:pt idx="3225">2.3999999999999999</cx:pt>
          <cx:pt idx="3226">4.2000000000000002</cx:pt>
          <cx:pt idx="3227">2</cx:pt>
          <cx:pt idx="3228">2.7999999999999998</cx:pt>
          <cx:pt idx="3229">2</cx:pt>
          <cx:pt idx="3230">4</cx:pt>
          <cx:pt idx="3231">2.2000000000000002</cx:pt>
          <cx:pt idx="3232">2.2000000000000002</cx:pt>
          <cx:pt idx="3233">4.7999999999999998</cx:pt>
          <cx:pt idx="3234">4</cx:pt>
          <cx:pt idx="3235">3.2000000000000002</cx:pt>
          <cx:pt idx="3236">3.2000000000000002</cx:pt>
          <cx:pt idx="3237">2.3999999999999999</cx:pt>
          <cx:pt idx="3238">3.2000000000000002</cx:pt>
          <cx:pt idx="3239">3.6000000000000001</cx:pt>
          <cx:pt idx="3240">3</cx:pt>
          <cx:pt idx="3241">1</cx:pt>
          <cx:pt idx="3242">2</cx:pt>
          <cx:pt idx="3243">3.2000000000000002</cx:pt>
          <cx:pt idx="3244">4.2000000000000002</cx:pt>
          <cx:pt idx="3245">2.7999999999999998</cx:pt>
          <cx:pt idx="3246">3.6000000000000001</cx:pt>
          <cx:pt idx="3247">4.7999999999999998</cx:pt>
          <cx:pt idx="3248">1</cx:pt>
          <cx:pt idx="3249">4.2000000000000002</cx:pt>
          <cx:pt idx="3250">2.3999999999999999</cx:pt>
          <cx:pt idx="3251">3.6000000000000001</cx:pt>
          <cx:pt idx="3252">3.2000000000000002</cx:pt>
          <cx:pt idx="3253">3.2000000000000002</cx:pt>
          <cx:pt idx="3254">2.7999999999999998</cx:pt>
          <cx:pt idx="3255">2.3999999999999999</cx:pt>
          <cx:pt idx="3256">5</cx:pt>
          <cx:pt idx="3257">2</cx:pt>
          <cx:pt idx="3258">4.2000000000000002</cx:pt>
          <cx:pt idx="3259">4.5999999999999996</cx:pt>
          <cx:pt idx="3260">4.5999999999999996</cx:pt>
          <cx:pt idx="3261">3</cx:pt>
          <cx:pt idx="3262">1</cx:pt>
          <cx:pt idx="3263">4.2000000000000002</cx:pt>
          <cx:pt idx="3264">2.3999999999999999</cx:pt>
          <cx:pt idx="3265">2.2000000000000002</cx:pt>
          <cx:pt idx="3266">3.6000000000000001</cx:pt>
          <cx:pt idx="3267">3</cx:pt>
          <cx:pt idx="3268">1</cx:pt>
          <cx:pt idx="3269">4</cx:pt>
          <cx:pt idx="3270">4.4000000000000004</cx:pt>
          <cx:pt idx="3271">3.6000000000000001</cx:pt>
          <cx:pt idx="3272">4.2000000000000002</cx:pt>
          <cx:pt idx="3273">4.4000000000000004</cx:pt>
          <cx:pt idx="3274">4.7999999999999998</cx:pt>
          <cx:pt idx="3275">2.3999999999999999</cx:pt>
          <cx:pt idx="3276">2.2000000000000002</cx:pt>
          <cx:pt idx="3277">4.4000000000000004</cx:pt>
          <cx:pt idx="3278">1</cx:pt>
          <cx:pt idx="3279">2.6000000000000001</cx:pt>
          <cx:pt idx="3280">3.2000000000000002</cx:pt>
          <cx:pt idx="3281">4</cx:pt>
          <cx:pt idx="3282">2</cx:pt>
          <cx:pt idx="3283">5</cx:pt>
          <cx:pt idx="3284">5</cx:pt>
          <cx:pt idx="3285">2</cx:pt>
          <cx:pt idx="3286">2</cx:pt>
          <cx:pt idx="3287">4.7999999999999998</cx:pt>
          <cx:pt idx="3288">4.5999999999999996</cx:pt>
          <cx:pt idx="3289">2</cx:pt>
          <cx:pt idx="3290">3.2000000000000002</cx:pt>
          <cx:pt idx="3291">3</cx:pt>
          <cx:pt idx="3292">2</cx:pt>
          <cx:pt idx="3293">2.6000000000000001</cx:pt>
          <cx:pt idx="3294">4.5999999999999996</cx:pt>
          <cx:pt idx="3295">2</cx:pt>
          <cx:pt idx="3296">4.5999999999999996</cx:pt>
          <cx:pt idx="3297">3.2000000000000002</cx:pt>
          <cx:pt idx="3298">4.5999999999999996</cx:pt>
          <cx:pt idx="3299">3.6000000000000001</cx:pt>
          <cx:pt idx="3300">4.4000000000000004</cx:pt>
          <cx:pt idx="3301">5</cx:pt>
          <cx:pt idx="3302">2.6000000000000001</cx:pt>
          <cx:pt idx="3303">3.2000000000000002</cx:pt>
          <cx:pt idx="3304">2.7999999999999998</cx:pt>
          <cx:pt idx="3305">2.2000000000000002</cx:pt>
          <cx:pt idx="3306">2.3999999999999999</cx:pt>
          <cx:pt idx="3307">3.2000000000000002</cx:pt>
          <cx:pt idx="3308">4.2000000000000002</cx:pt>
          <cx:pt idx="3309">2.7999999999999998</cx:pt>
          <cx:pt idx="3310">2.2000000000000002</cx:pt>
          <cx:pt idx="3311">2.2000000000000002</cx:pt>
          <cx:pt idx="3312">3.7999999999999998</cx:pt>
          <cx:pt idx="3313">4.5999999999999996</cx:pt>
          <cx:pt idx="3314">3</cx:pt>
          <cx:pt idx="3315">3.3999999999999999</cx:pt>
          <cx:pt idx="3316">3.2000000000000002</cx:pt>
          <cx:pt idx="3317">2.3999999999999999</cx:pt>
          <cx:pt idx="3318">3.6000000000000001</cx:pt>
          <cx:pt idx="3319">2</cx:pt>
          <cx:pt idx="3320">4.4000000000000004</cx:pt>
          <cx:pt idx="3321">3.3999999999999999</cx:pt>
          <cx:pt idx="3322">3.6000000000000001</cx:pt>
          <cx:pt idx="3323">3</cx:pt>
          <cx:pt idx="3324">2.7999999999999998</cx:pt>
          <cx:pt idx="3325">3.6000000000000001</cx:pt>
          <cx:pt idx="3326">3</cx:pt>
          <cx:pt idx="3327">1</cx:pt>
          <cx:pt idx="3328">3.7999999999999998</cx:pt>
          <cx:pt idx="3329">2.2000000000000002</cx:pt>
          <cx:pt idx="3330">2.2000000000000002</cx:pt>
          <cx:pt idx="3331">4.7999999999999998</cx:pt>
          <cx:pt idx="3332">3.6000000000000001</cx:pt>
          <cx:pt idx="3333">2</cx:pt>
          <cx:pt idx="3334">5</cx:pt>
          <cx:pt idx="3335">2</cx:pt>
          <cx:pt idx="3336">3.3999999999999999</cx:pt>
          <cx:pt idx="3337">3.2000000000000002</cx:pt>
          <cx:pt idx="3338">4</cx:pt>
          <cx:pt idx="3339">2.7999999999999998</cx:pt>
          <cx:pt idx="3340">2.7999999999999998</cx:pt>
          <cx:pt idx="3341">2.7999999999999998</cx:pt>
          <cx:pt idx="3342">2.2000000000000002</cx:pt>
          <cx:pt idx="3343">3</cx:pt>
          <cx:pt idx="3344">3.6000000000000001</cx:pt>
          <cx:pt idx="3345">2.2000000000000002</cx:pt>
          <cx:pt idx="3346">3.7999999999999998</cx:pt>
          <cx:pt idx="3347">3.2000000000000002</cx:pt>
          <cx:pt idx="3348">4.7999999999999998</cx:pt>
          <cx:pt idx="3349">2</cx:pt>
          <cx:pt idx="3350">3.3999999999999999</cx:pt>
          <cx:pt idx="3351">4.7999999999999998</cx:pt>
          <cx:pt idx="3352">3.2000000000000002</cx:pt>
          <cx:pt idx="3353">2</cx:pt>
          <cx:pt idx="3354">2</cx:pt>
          <cx:pt idx="3355">2</cx:pt>
          <cx:pt idx="3356">4.7999999999999998</cx:pt>
          <cx:pt idx="3357">4.7999999999999998</cx:pt>
          <cx:pt idx="3358">2.2000000000000002</cx:pt>
          <cx:pt idx="3359">4.7999999999999998</cx:pt>
          <cx:pt idx="3360">4</cx:pt>
          <cx:pt idx="3361">2.3999999999999999</cx:pt>
          <cx:pt idx="3362">2</cx:pt>
          <cx:pt idx="3363">3.3999999999999999</cx:pt>
          <cx:pt idx="3364">2</cx:pt>
          <cx:pt idx="3365">3.2000000000000002</cx:pt>
          <cx:pt idx="3366">4.7999999999999998</cx:pt>
          <cx:pt idx="3367">2.3999999999999999</cx:pt>
          <cx:pt idx="3368">3.7999999999999998</cx:pt>
          <cx:pt idx="3369">4.4000000000000004</cx:pt>
          <cx:pt idx="3370">2.7999999999999998</cx:pt>
          <cx:pt idx="3371">2</cx:pt>
          <cx:pt idx="3372">2</cx:pt>
          <cx:pt idx="3373">2.7999999999999998</cx:pt>
          <cx:pt idx="3374">2.2000000000000002</cx:pt>
          <cx:pt idx="3375">4.4000000000000004</cx:pt>
          <cx:pt idx="3376">5</cx:pt>
          <cx:pt idx="3377">4.2000000000000002</cx:pt>
          <cx:pt idx="3378">3.2000000000000002</cx:pt>
          <cx:pt idx="3379">4.2000000000000002</cx:pt>
          <cx:pt idx="3380">2.7999999999999998</cx:pt>
          <cx:pt idx="3381">4.7999999999999998</cx:pt>
          <cx:pt idx="3382">2.7999999999999998</cx:pt>
          <cx:pt idx="3383">3</cx:pt>
          <cx:pt idx="3384">4</cx:pt>
          <cx:pt idx="3385">4.7999999999999998</cx:pt>
          <cx:pt idx="3386">4.2000000000000002</cx:pt>
          <cx:pt idx="3387">4.7999999999999998</cx:pt>
          <cx:pt idx="3388">2.3999999999999999</cx:pt>
          <cx:pt idx="3389">3.3999999999999999</cx:pt>
          <cx:pt idx="3390">2</cx:pt>
          <cx:pt idx="3391">2.2000000000000002</cx:pt>
          <cx:pt idx="3392">2</cx:pt>
          <cx:pt idx="3393">2.7999999999999998</cx:pt>
          <cx:pt idx="3394">2.2000000000000002</cx:pt>
          <cx:pt idx="3395">4.7999999999999998</cx:pt>
          <cx:pt idx="3396">2.3999999999999999</cx:pt>
          <cx:pt idx="3397">2.6000000000000001</cx:pt>
          <cx:pt idx="3398">2.3999999999999999</cx:pt>
          <cx:pt idx="3399">4.5999999999999996</cx:pt>
          <cx:pt idx="3400">4</cx:pt>
          <cx:pt idx="3401">3.7999999999999998</cx:pt>
          <cx:pt idx="3402">3.6000000000000001</cx:pt>
          <cx:pt idx="3403">4.5999999999999996</cx:pt>
          <cx:pt idx="3404">4.4000000000000004</cx:pt>
          <cx:pt idx="3405">2</cx:pt>
          <cx:pt idx="3406">1</cx:pt>
          <cx:pt idx="3407">3.6000000000000001</cx:pt>
          <cx:pt idx="3408">2.7999999999999998</cx:pt>
          <cx:pt idx="3409">2.7999999999999998</cx:pt>
          <cx:pt idx="3410">3</cx:pt>
          <cx:pt idx="3411">2.3999999999999999</cx:pt>
          <cx:pt idx="3412">3.3999999999999999</cx:pt>
          <cx:pt idx="3413">2.7999999999999998</cx:pt>
          <cx:pt idx="3414">4.5999999999999996</cx:pt>
          <cx:pt idx="3415">4.5999999999999996</cx:pt>
          <cx:pt idx="3416">3.3999999999999999</cx:pt>
          <cx:pt idx="3417">3.7999999999999998</cx:pt>
          <cx:pt idx="3418">1</cx:pt>
          <cx:pt idx="3419">4</cx:pt>
          <cx:pt idx="3420">2</cx:pt>
          <cx:pt idx="3421">4.2000000000000002</cx:pt>
          <cx:pt idx="3422">2.3999999999999999</cx:pt>
          <cx:pt idx="3423">3.3999999999999999</cx:pt>
          <cx:pt idx="3424">2.3999999999999999</cx:pt>
          <cx:pt idx="3425">3.3999999999999999</cx:pt>
          <cx:pt idx="3426">4.4000000000000004</cx:pt>
          <cx:pt idx="3427">4.4000000000000004</cx:pt>
          <cx:pt idx="3428">3.7999999999999998</cx:pt>
          <cx:pt idx="3429">2</cx:pt>
          <cx:pt idx="3430">3.3999999999999999</cx:pt>
          <cx:pt idx="3431">4</cx:pt>
          <cx:pt idx="3432">2.6000000000000001</cx:pt>
          <cx:pt idx="3433">2.2000000000000002</cx:pt>
          <cx:pt idx="3434">3.2000000000000002</cx:pt>
          <cx:pt idx="3435">2</cx:pt>
          <cx:pt idx="3436">3</cx:pt>
          <cx:pt idx="3437">5</cx:pt>
          <cx:pt idx="3438">3.7999999999999998</cx:pt>
          <cx:pt idx="3439">4.7999999999999998</cx:pt>
          <cx:pt idx="3440">2.3999999999999999</cx:pt>
          <cx:pt idx="3441">2.2000000000000002</cx:pt>
          <cx:pt idx="3442">3.2000000000000002</cx:pt>
          <cx:pt idx="3443">2.7999999999999998</cx:pt>
          <cx:pt idx="3444">4</cx:pt>
          <cx:pt idx="3445">2.2000000000000002</cx:pt>
          <cx:pt idx="3446">5</cx:pt>
          <cx:pt idx="3447">2.7999999999999998</cx:pt>
          <cx:pt idx="3448">3.3999999999999999</cx:pt>
          <cx:pt idx="3449">3.6000000000000001</cx:pt>
          <cx:pt idx="3450">2</cx:pt>
          <cx:pt idx="3451">4.4000000000000004</cx:pt>
          <cx:pt idx="3452">5</cx:pt>
          <cx:pt idx="3453">4.7999999999999998</cx:pt>
          <cx:pt idx="3454">4.4000000000000004</cx:pt>
          <cx:pt idx="3455">4.4000000000000004</cx:pt>
          <cx:pt idx="3456">3.2000000000000002</cx:pt>
          <cx:pt idx="3457">4.4000000000000004</cx:pt>
          <cx:pt idx="3458">2.3999999999999999</cx:pt>
          <cx:pt idx="3459">3</cx:pt>
          <cx:pt idx="3460">4.5999999999999996</cx:pt>
          <cx:pt idx="3461">2</cx:pt>
          <cx:pt idx="3462">2.2000000000000002</cx:pt>
          <cx:pt idx="3463">2.6000000000000001</cx:pt>
          <cx:pt idx="3464">3.7999999999999998</cx:pt>
          <cx:pt idx="3465">3.2000000000000002</cx:pt>
          <cx:pt idx="3466">2.6000000000000001</cx:pt>
          <cx:pt idx="3467">1</cx:pt>
          <cx:pt idx="3468">1</cx:pt>
          <cx:pt idx="3469">4.2000000000000002</cx:pt>
          <cx:pt idx="3470">4.7999999999999998</cx:pt>
          <cx:pt idx="3471">2.7999999999999998</cx:pt>
          <cx:pt idx="3472">2.6000000000000001</cx:pt>
          <cx:pt idx="3473">4.5999999999999996</cx:pt>
          <cx:pt idx="3474">2.7999999999999998</cx:pt>
          <cx:pt idx="3475">2.7999999999999998</cx:pt>
          <cx:pt idx="3476">1</cx:pt>
          <cx:pt idx="3477">3.7999999999999998</cx:pt>
          <cx:pt idx="3478">2.2000000000000002</cx:pt>
          <cx:pt idx="3479">3.2000000000000002</cx:pt>
          <cx:pt idx="3480">3.7999999999999998</cx:pt>
          <cx:pt idx="3481">2.3999999999999999</cx:pt>
          <cx:pt idx="3482">2</cx:pt>
          <cx:pt idx="3483">4</cx:pt>
          <cx:pt idx="3484">2.2000000000000002</cx:pt>
          <cx:pt idx="3485">3.3999999999999999</cx:pt>
          <cx:pt idx="3486">2</cx:pt>
          <cx:pt idx="3487">2</cx:pt>
          <cx:pt idx="3488">2.3999999999999999</cx:pt>
          <cx:pt idx="3489">2.2000000000000002</cx:pt>
          <cx:pt idx="3490">3</cx:pt>
          <cx:pt idx="3491">3.6000000000000001</cx:pt>
          <cx:pt idx="3492">2.3999999999999999</cx:pt>
          <cx:pt idx="3493">2</cx:pt>
          <cx:pt idx="3494">3.2000000000000002</cx:pt>
          <cx:pt idx="3495">4.7999999999999998</cx:pt>
          <cx:pt idx="3496">4</cx:pt>
          <cx:pt idx="3497">2.2000000000000002</cx:pt>
          <cx:pt idx="3498">2.7999999999999998</cx:pt>
          <cx:pt idx="3499">2</cx:pt>
          <cx:pt idx="3500">2.3999999999999999</cx:pt>
          <cx:pt idx="3501">2.3999999999999999</cx:pt>
          <cx:pt idx="3502">2.3999999999999999</cx:pt>
          <cx:pt idx="3503">2.6000000000000001</cx:pt>
          <cx:pt idx="3504">2</cx:pt>
          <cx:pt idx="3505">3</cx:pt>
          <cx:pt idx="3506">2</cx:pt>
          <cx:pt idx="3507">4.4000000000000004</cx:pt>
          <cx:pt idx="3508">2</cx:pt>
          <cx:pt idx="3509">4.7999999999999998</cx:pt>
          <cx:pt idx="3510">3.3999999999999999</cx:pt>
          <cx:pt idx="3511">2.7999999999999998</cx:pt>
          <cx:pt idx="3512">3.2000000000000002</cx:pt>
          <cx:pt idx="3513">2.2000000000000002</cx:pt>
          <cx:pt idx="3514">4.2000000000000002</cx:pt>
          <cx:pt idx="3515">3</cx:pt>
          <cx:pt idx="3516">3</cx:pt>
          <cx:pt idx="3517">4.2000000000000002</cx:pt>
          <cx:pt idx="3518">2</cx:pt>
          <cx:pt idx="3519">2</cx:pt>
          <cx:pt idx="3520">2</cx:pt>
          <cx:pt idx="3521">3.2000000000000002</cx:pt>
          <cx:pt idx="3522">4.5999999999999996</cx:pt>
          <cx:pt idx="3523">2</cx:pt>
          <cx:pt idx="3524">2</cx:pt>
          <cx:pt idx="3525">3.3999999999999999</cx:pt>
          <cx:pt idx="3526">5</cx:pt>
          <cx:pt idx="3527">2.2000000000000002</cx:pt>
          <cx:pt idx="3528">4.2000000000000002</cx:pt>
          <cx:pt idx="3529">5</cx:pt>
          <cx:pt idx="3530">3.2000000000000002</cx:pt>
          <cx:pt idx="3531">3.2000000000000002</cx:pt>
          <cx:pt idx="3532">3.3999999999999999</cx:pt>
          <cx:pt idx="3533">3.7999999999999998</cx:pt>
          <cx:pt idx="3534">4.4000000000000004</cx:pt>
          <cx:pt idx="3535">2.2000000000000002</cx:pt>
          <cx:pt idx="3536">3</cx:pt>
          <cx:pt idx="3537">3.6000000000000001</cx:pt>
          <cx:pt idx="3538">4.5999999999999996</cx:pt>
          <cx:pt idx="3539">3</cx:pt>
          <cx:pt idx="3540">4.4000000000000004</cx:pt>
          <cx:pt idx="3541">2.7999999999999998</cx:pt>
          <cx:pt idx="3542">2</cx:pt>
          <cx:pt idx="3543">2.2000000000000002</cx:pt>
          <cx:pt idx="3544">4.7999999999999998</cx:pt>
          <cx:pt idx="3545">2.7999999999999998</cx:pt>
          <cx:pt idx="3546">5</cx:pt>
          <cx:pt idx="3547">2.6000000000000001</cx:pt>
          <cx:pt idx="3548">3</cx:pt>
          <cx:pt idx="3549">2.3999999999999999</cx:pt>
          <cx:pt idx="3550">2.7999999999999998</cx:pt>
          <cx:pt idx="3551">4</cx:pt>
          <cx:pt idx="3552">2.2000000000000002</cx:pt>
          <cx:pt idx="3553">3.6000000000000001</cx:pt>
          <cx:pt idx="3554">4</cx:pt>
          <cx:pt idx="3555">3.6000000000000001</cx:pt>
          <cx:pt idx="3556">4.7999999999999998</cx:pt>
          <cx:pt idx="3557">4.7999999999999998</cx:pt>
          <cx:pt idx="3558">3.7999999999999998</cx:pt>
          <cx:pt idx="3559">2.2000000000000002</cx:pt>
          <cx:pt idx="3560">2.6000000000000001</cx:pt>
          <cx:pt idx="3561">4.4000000000000004</cx:pt>
          <cx:pt idx="3562">4.7999999999999998</cx:pt>
          <cx:pt idx="3563">2</cx:pt>
          <cx:pt idx="3564">3</cx:pt>
          <cx:pt idx="3565">2.7999999999999998</cx:pt>
          <cx:pt idx="3566">2.3999999999999999</cx:pt>
          <cx:pt idx="3567">2.2000000000000002</cx:pt>
          <cx:pt idx="3568">3</cx:pt>
          <cx:pt idx="3569">2.2000000000000002</cx:pt>
          <cx:pt idx="3570">5</cx:pt>
          <cx:pt idx="3571">4.4000000000000004</cx:pt>
          <cx:pt idx="3572">3.7999999999999998</cx:pt>
          <cx:pt idx="3573">3.6000000000000001</cx:pt>
          <cx:pt idx="3574">2.7999999999999998</cx:pt>
          <cx:pt idx="3575">2.6000000000000001</cx:pt>
          <cx:pt idx="3576">3.7999999999999998</cx:pt>
          <cx:pt idx="3577">3.2000000000000002</cx:pt>
          <cx:pt idx="3578">1</cx:pt>
          <cx:pt idx="3579">2.2000000000000002</cx:pt>
          <cx:pt idx="3580">2</cx:pt>
          <cx:pt idx="3581">2.6000000000000001</cx:pt>
          <cx:pt idx="3582">4</cx:pt>
          <cx:pt idx="3583">4.7999999999999998</cx:pt>
          <cx:pt idx="3584">2.3999999999999999</cx:pt>
          <cx:pt idx="3585">4.2000000000000002</cx:pt>
          <cx:pt idx="3586">4</cx:pt>
          <cx:pt idx="3587">3.6000000000000001</cx:pt>
          <cx:pt idx="3588">1</cx:pt>
          <cx:pt idx="3589">3.7999999999999998</cx:pt>
          <cx:pt idx="3590">2.6000000000000001</cx:pt>
          <cx:pt idx="3591">2</cx:pt>
          <cx:pt idx="3592">2.3999999999999999</cx:pt>
          <cx:pt idx="3593">2.3999999999999999</cx:pt>
          <cx:pt idx="3594">3</cx:pt>
          <cx:pt idx="3595">3.7999999999999998</cx:pt>
          <cx:pt idx="3596">2</cx:pt>
          <cx:pt idx="3597">2.3999999999999999</cx:pt>
          <cx:pt idx="3598">4.5999999999999996</cx:pt>
          <cx:pt idx="3599">2</cx:pt>
          <cx:pt idx="3600">4</cx:pt>
          <cx:pt idx="3601">3</cx:pt>
          <cx:pt idx="3602">4.2000000000000002</cx:pt>
          <cx:pt idx="3603">3.3999999999999999</cx:pt>
          <cx:pt idx="3604">5</cx:pt>
          <cx:pt idx="3605">4.7999999999999998</cx:pt>
          <cx:pt idx="3606">2.2000000000000002</cx:pt>
          <cx:pt idx="3607">5</cx:pt>
          <cx:pt idx="3608">4.7999999999999998</cx:pt>
          <cx:pt idx="3609">3.3999999999999999</cx:pt>
          <cx:pt idx="3610">4</cx:pt>
          <cx:pt idx="3611">2.6000000000000001</cx:pt>
          <cx:pt idx="3612">4.7999999999999998</cx:pt>
          <cx:pt idx="3613">3.2000000000000002</cx:pt>
          <cx:pt idx="3614">2.2000000000000002</cx:pt>
          <cx:pt idx="3615">4.4000000000000004</cx:pt>
          <cx:pt idx="3616">3.7999999999999998</cx:pt>
          <cx:pt idx="3617">4.5999999999999996</cx:pt>
          <cx:pt idx="3618">3.6000000000000001</cx:pt>
          <cx:pt idx="3619">2.2000000000000002</cx:pt>
          <cx:pt idx="3620">4</cx:pt>
          <cx:pt idx="3621">2.2000000000000002</cx:pt>
          <cx:pt idx="3622">3.3999999999999999</cx:pt>
          <cx:pt idx="3623">3.3999999999999999</cx:pt>
          <cx:pt idx="3624">2.6000000000000001</cx:pt>
          <cx:pt idx="3625">3.2000000000000002</cx:pt>
          <cx:pt idx="3626">3.6000000000000001</cx:pt>
          <cx:pt idx="3627">2.7999999999999998</cx:pt>
          <cx:pt idx="3628">3</cx:pt>
          <cx:pt idx="3629">4.2000000000000002</cx:pt>
          <cx:pt idx="3630">2.6000000000000001</cx:pt>
          <cx:pt idx="3631">5</cx:pt>
          <cx:pt idx="3632">3.7999999999999998</cx:pt>
          <cx:pt idx="3633">5</cx:pt>
          <cx:pt idx="3634">3.7999999999999998</cx:pt>
          <cx:pt idx="3635">5</cx:pt>
          <cx:pt idx="3636">3.2000000000000002</cx:pt>
          <cx:pt idx="3637">4.7999999999999998</cx:pt>
          <cx:pt idx="3638">4.5999999999999996</cx:pt>
          <cx:pt idx="3639">2</cx:pt>
          <cx:pt idx="3640">3.6000000000000001</cx:pt>
          <cx:pt idx="3641">4</cx:pt>
          <cx:pt idx="3642">1</cx:pt>
          <cx:pt idx="3643">2.2000000000000002</cx:pt>
          <cx:pt idx="3644">2</cx:pt>
          <cx:pt idx="3645">2.3999999999999999</cx:pt>
          <cx:pt idx="3646">2.3999999999999999</cx:pt>
          <cx:pt idx="3647">4.4000000000000004</cx:pt>
          <cx:pt idx="3648">2.3999999999999999</cx:pt>
          <cx:pt idx="3649">2</cx:pt>
          <cx:pt idx="3650">4.7999999999999998</cx:pt>
          <cx:pt idx="3651">3.3999999999999999</cx:pt>
          <cx:pt idx="3652">2.7999999999999998</cx:pt>
          <cx:pt idx="3653">4.2000000000000002</cx:pt>
          <cx:pt idx="3654">2</cx:pt>
          <cx:pt idx="3655">4</cx:pt>
          <cx:pt idx="3656">3</cx:pt>
          <cx:pt idx="3657">4.4000000000000004</cx:pt>
          <cx:pt idx="3658">5</cx:pt>
          <cx:pt idx="3659">3.2000000000000002</cx:pt>
          <cx:pt idx="3660">4.4000000000000004</cx:pt>
          <cx:pt idx="3661">1</cx:pt>
          <cx:pt idx="3662">3.2000000000000002</cx:pt>
          <cx:pt idx="3663">3.3999999999999999</cx:pt>
          <cx:pt idx="3664">3.3999999999999999</cx:pt>
          <cx:pt idx="3665">3.3999999999999999</cx:pt>
          <cx:pt idx="3666">1</cx:pt>
          <cx:pt idx="3667">2.3999999999999999</cx:pt>
          <cx:pt idx="3668">2</cx:pt>
          <cx:pt idx="3669">4</cx:pt>
          <cx:pt idx="3670">3.6000000000000001</cx:pt>
          <cx:pt idx="3671">3.2000000000000002</cx:pt>
          <cx:pt idx="3672">3.2000000000000002</cx:pt>
          <cx:pt idx="3673">4.4000000000000004</cx:pt>
          <cx:pt idx="3674">2.6000000000000001</cx:pt>
          <cx:pt idx="3675">4.4000000000000004</cx:pt>
          <cx:pt idx="3676">3</cx:pt>
          <cx:pt idx="3677">3.7999999999999998</cx:pt>
          <cx:pt idx="3678">3.6000000000000001</cx:pt>
          <cx:pt idx="3679">2.7999999999999998</cx:pt>
          <cx:pt idx="3680">3</cx:pt>
          <cx:pt idx="3681">2</cx:pt>
          <cx:pt idx="3682">2</cx:pt>
          <cx:pt idx="3683">2.7999999999999998</cx:pt>
          <cx:pt idx="3684">2.3999999999999999</cx:pt>
          <cx:pt idx="3685">2.3999999999999999</cx:pt>
          <cx:pt idx="3686">3.2000000000000002</cx:pt>
          <cx:pt idx="3687">3</cx:pt>
          <cx:pt idx="3688">1</cx:pt>
          <cx:pt idx="3689">2.3999999999999999</cx:pt>
          <cx:pt idx="3690">2.7999999999999998</cx:pt>
          <cx:pt idx="3691">2.6000000000000001</cx:pt>
          <cx:pt idx="3692">2.3999999999999999</cx:pt>
          <cx:pt idx="3693">4</cx:pt>
          <cx:pt idx="3694">2</cx:pt>
          <cx:pt idx="3695">2.3999999999999999</cx:pt>
          <cx:pt idx="3696">3</cx:pt>
          <cx:pt idx="3697">2.7999999999999998</cx:pt>
          <cx:pt idx="3698">2.2000000000000002</cx:pt>
          <cx:pt idx="3699">2</cx:pt>
          <cx:pt idx="3700">4</cx:pt>
          <cx:pt idx="3701">4</cx:pt>
          <cx:pt idx="3702">2</cx:pt>
          <cx:pt idx="3703">2.7999999999999998</cx:pt>
          <cx:pt idx="3704">4.7999999999999998</cx:pt>
          <cx:pt idx="3705">1</cx:pt>
          <cx:pt idx="3706">2.7999999999999998</cx:pt>
          <cx:pt idx="3707">4.4000000000000004</cx:pt>
          <cx:pt idx="3708">2.6000000000000001</cx:pt>
          <cx:pt idx="3709">2.7999999999999998</cx:pt>
          <cx:pt idx="3710">2.7999999999999998</cx:pt>
          <cx:pt idx="3711">3.6000000000000001</cx:pt>
          <cx:pt idx="3712">3.6000000000000001</cx:pt>
          <cx:pt idx="3713">2.2000000000000002</cx:pt>
          <cx:pt idx="3714">3.2000000000000002</cx:pt>
          <cx:pt idx="3715">2.3999999999999999</cx:pt>
          <cx:pt idx="3716">4.5999999999999996</cx:pt>
          <cx:pt idx="3717">4.7999999999999998</cx:pt>
          <cx:pt idx="3718">3.7999999999999998</cx:pt>
          <cx:pt idx="3719">2</cx:pt>
          <cx:pt idx="3720">3.3999999999999999</cx:pt>
          <cx:pt idx="3721">4.2000000000000002</cx:pt>
          <cx:pt idx="3722">2</cx:pt>
          <cx:pt idx="3723">2.6000000000000001</cx:pt>
          <cx:pt idx="3724">2.6000000000000001</cx:pt>
          <cx:pt idx="3725">2.7999999999999998</cx:pt>
          <cx:pt idx="3726">2.3999999999999999</cx:pt>
          <cx:pt idx="3727">2.7999999999999998</cx:pt>
          <cx:pt idx="3728">3.3999999999999999</cx:pt>
          <cx:pt idx="3729">4.2000000000000002</cx:pt>
          <cx:pt idx="3730">3.7999999999999998</cx:pt>
          <cx:pt idx="3731">2.3999999999999999</cx:pt>
          <cx:pt idx="3732">4</cx:pt>
          <cx:pt idx="3733">3.2000000000000002</cx:pt>
          <cx:pt idx="3734">3.7999999999999998</cx:pt>
          <cx:pt idx="3735">2.6000000000000001</cx:pt>
          <cx:pt idx="3736">4.7999999999999998</cx:pt>
          <cx:pt idx="3737">2</cx:pt>
          <cx:pt idx="3738">2.6000000000000001</cx:pt>
          <cx:pt idx="3739">3.6000000000000001</cx:pt>
          <cx:pt idx="3740">4.5999999999999996</cx:pt>
          <cx:pt idx="3741">2.3999999999999999</cx:pt>
          <cx:pt idx="3742">3.6000000000000001</cx:pt>
          <cx:pt idx="3743">4.5999999999999996</cx:pt>
          <cx:pt idx="3744">2.7999999999999998</cx:pt>
          <cx:pt idx="3745">2.3999999999999999</cx:pt>
          <cx:pt idx="3746">3.2000000000000002</cx:pt>
          <cx:pt idx="3747">4.5999999999999996</cx:pt>
          <cx:pt idx="3748">3.7999999999999998</cx:pt>
          <cx:pt idx="3749">4.7999999999999998</cx:pt>
          <cx:pt idx="3750">3.6000000000000001</cx:pt>
          <cx:pt idx="3751">3.3999999999999999</cx:pt>
          <cx:pt idx="3752">2.2000000000000002</cx:pt>
          <cx:pt idx="3753">3</cx:pt>
          <cx:pt idx="3754">2.6000000000000001</cx:pt>
          <cx:pt idx="3755">4</cx:pt>
          <cx:pt idx="3756">3</cx:pt>
          <cx:pt idx="3757">4.7999999999999998</cx:pt>
          <cx:pt idx="3758">4.5999999999999996</cx:pt>
          <cx:pt idx="3759">2.7999999999999998</cx:pt>
          <cx:pt idx="3760">3.2000000000000002</cx:pt>
          <cx:pt idx="3761">3.7999999999999998</cx:pt>
          <cx:pt idx="3762">2.6000000000000001</cx:pt>
          <cx:pt idx="3763">2.7999999999999998</cx:pt>
          <cx:pt idx="3764">4</cx:pt>
          <cx:pt idx="3765">1</cx:pt>
          <cx:pt idx="3766">2.7999999999999998</cx:pt>
          <cx:pt idx="3767">2.3999999999999999</cx:pt>
          <cx:pt idx="3768">3.6000000000000001</cx:pt>
          <cx:pt idx="3769">2.7999999999999998</cx:pt>
          <cx:pt idx="3770">3.6000000000000001</cx:pt>
          <cx:pt idx="3771">4</cx:pt>
          <cx:pt idx="3772">4.4000000000000004</cx:pt>
          <cx:pt idx="3773">2.6000000000000001</cx:pt>
          <cx:pt idx="3774">2.3999999999999999</cx:pt>
          <cx:pt idx="3775">4</cx:pt>
          <cx:pt idx="3776">3.6000000000000001</cx:pt>
          <cx:pt idx="3777">2.7999999999999998</cx:pt>
          <cx:pt idx="3778">3.3999999999999999</cx:pt>
          <cx:pt idx="3779">2.3999999999999999</cx:pt>
          <cx:pt idx="3780">3.2000000000000002</cx:pt>
          <cx:pt idx="3781">4.4000000000000004</cx:pt>
          <cx:pt idx="3782">2.3999999999999999</cx:pt>
          <cx:pt idx="3783">2</cx:pt>
          <cx:pt idx="3784">3.7999999999999998</cx:pt>
          <cx:pt idx="3785">3</cx:pt>
          <cx:pt idx="3786">2.6000000000000001</cx:pt>
          <cx:pt idx="3787">2.6000000000000001</cx:pt>
          <cx:pt idx="3788">3.6000000000000001</cx:pt>
          <cx:pt idx="3789">2.7999999999999998</cx:pt>
          <cx:pt idx="3790">2.3999999999999999</cx:pt>
          <cx:pt idx="3791">2.2000000000000002</cx:pt>
          <cx:pt idx="3792">2</cx:pt>
          <cx:pt idx="3793">2.3999999999999999</cx:pt>
          <cx:pt idx="3794">2.2000000000000002</cx:pt>
          <cx:pt idx="3795">3.7999999999999998</cx:pt>
          <cx:pt idx="3796">3.2000000000000002</cx:pt>
          <cx:pt idx="3797">2.2000000000000002</cx:pt>
          <cx:pt idx="3798">2.7999999999999998</cx:pt>
          <cx:pt idx="3799">3.7999999999999998</cx:pt>
          <cx:pt idx="3800">4.7999999999999998</cx:pt>
          <cx:pt idx="3801">3.3999999999999999</cx:pt>
          <cx:pt idx="3802">3.6000000000000001</cx:pt>
          <cx:pt idx="3803">2.3999999999999999</cx:pt>
          <cx:pt idx="3804">3.2000000000000002</cx:pt>
          <cx:pt idx="3805">3.7999999999999998</cx:pt>
          <cx:pt idx="3806">1</cx:pt>
          <cx:pt idx="3807">4.4000000000000004</cx:pt>
          <cx:pt idx="3808">2.2000000000000002</cx:pt>
          <cx:pt idx="3809">4.7999999999999998</cx:pt>
          <cx:pt idx="3810">3.2000000000000002</cx:pt>
          <cx:pt idx="3811">2.6000000000000001</cx:pt>
          <cx:pt idx="3812">4</cx:pt>
          <cx:pt idx="3813">4.2000000000000002</cx:pt>
          <cx:pt idx="3814">2.2000000000000002</cx:pt>
          <cx:pt idx="3815">1</cx:pt>
          <cx:pt idx="3816">3</cx:pt>
          <cx:pt idx="3817">3.3999999999999999</cx:pt>
          <cx:pt idx="3818">4.4000000000000004</cx:pt>
          <cx:pt idx="3819">2.6000000000000001</cx:pt>
          <cx:pt idx="3820">4.2000000000000002</cx:pt>
          <cx:pt idx="3821">4.2000000000000002</cx:pt>
          <cx:pt idx="3822">3.7999999999999998</cx:pt>
          <cx:pt idx="3823">3</cx:pt>
          <cx:pt idx="3824">2.3999999999999999</cx:pt>
          <cx:pt idx="3825">2.3999999999999999</cx:pt>
          <cx:pt idx="3826">2.3999999999999999</cx:pt>
          <cx:pt idx="3827">2</cx:pt>
          <cx:pt idx="3828">3.7999999999999998</cx:pt>
          <cx:pt idx="3829">3</cx:pt>
          <cx:pt idx="3830">3.3999999999999999</cx:pt>
          <cx:pt idx="3831">2.6000000000000001</cx:pt>
          <cx:pt idx="3832">5</cx:pt>
          <cx:pt idx="3833">3</cx:pt>
          <cx:pt idx="3834">2</cx:pt>
          <cx:pt idx="3835">4.7999999999999998</cx:pt>
          <cx:pt idx="3836">4.5999999999999996</cx:pt>
          <cx:pt idx="3837">3</cx:pt>
          <cx:pt idx="3838">4</cx:pt>
          <cx:pt idx="3839">2.6000000000000001</cx:pt>
          <cx:pt idx="3840">4.4000000000000004</cx:pt>
          <cx:pt idx="3841">5</cx:pt>
          <cx:pt idx="3842">4.7999999999999998</cx:pt>
          <cx:pt idx="3843">2.3999999999999999</cx:pt>
          <cx:pt idx="3844">3.2000000000000002</cx:pt>
          <cx:pt idx="3845">2.7999999999999998</cx:pt>
          <cx:pt idx="3846">2</cx:pt>
          <cx:pt idx="3847">2.2000000000000002</cx:pt>
          <cx:pt idx="3848">1</cx:pt>
          <cx:pt idx="3849">3.7999999999999998</cx:pt>
          <cx:pt idx="3850">5</cx:pt>
          <cx:pt idx="3851">4.7999999999999998</cx:pt>
          <cx:pt idx="3852">2.3999999999999999</cx:pt>
          <cx:pt idx="3853">3</cx:pt>
          <cx:pt idx="3854">2</cx:pt>
          <cx:pt idx="3855">3.6000000000000001</cx:pt>
          <cx:pt idx="3856">4.7999999999999998</cx:pt>
          <cx:pt idx="3857">3.3999999999999999</cx:pt>
          <cx:pt idx="3858">3</cx:pt>
          <cx:pt idx="3859">4.2000000000000002</cx:pt>
          <cx:pt idx="3860">3</cx:pt>
          <cx:pt idx="3861">4</cx:pt>
          <cx:pt idx="3862">2.7999999999999998</cx:pt>
          <cx:pt idx="3863">2</cx:pt>
          <cx:pt idx="3864">4.2000000000000002</cx:pt>
          <cx:pt idx="3865">1</cx:pt>
          <cx:pt idx="3866">2</cx:pt>
          <cx:pt idx="3867">5</cx:pt>
          <cx:pt idx="3868">2</cx:pt>
          <cx:pt idx="3869">5</cx:pt>
          <cx:pt idx="3870">2.7999999999999998</cx:pt>
          <cx:pt idx="3871">2.7999999999999998</cx:pt>
          <cx:pt idx="3872">3.2000000000000002</cx:pt>
          <cx:pt idx="3873">2</cx:pt>
          <cx:pt idx="3874">2.6000000000000001</cx:pt>
          <cx:pt idx="3875">3.2000000000000002</cx:pt>
          <cx:pt idx="3876">2</cx:pt>
          <cx:pt idx="3877">2.3999999999999999</cx:pt>
          <cx:pt idx="3878">3.3999999999999999</cx:pt>
          <cx:pt idx="3879">3.6000000000000001</cx:pt>
          <cx:pt idx="3880">3.2000000000000002</cx:pt>
          <cx:pt idx="3881">3.2000000000000002</cx:pt>
          <cx:pt idx="3882">2.3999999999999999</cx:pt>
          <cx:pt idx="3883">2</cx:pt>
          <cx:pt idx="3884">5</cx:pt>
          <cx:pt idx="3885">3</cx:pt>
          <cx:pt idx="3886">2.2000000000000002</cx:pt>
          <cx:pt idx="3887">1</cx:pt>
          <cx:pt idx="3888">2.7999999999999998</cx:pt>
          <cx:pt idx="3889">4.4000000000000004</cx:pt>
          <cx:pt idx="3890">3.6000000000000001</cx:pt>
          <cx:pt idx="3891">3.6000000000000001</cx:pt>
          <cx:pt idx="3892">4</cx:pt>
          <cx:pt idx="3893">3.2000000000000002</cx:pt>
          <cx:pt idx="3894">2.2000000000000002</cx:pt>
          <cx:pt idx="3895">5</cx:pt>
          <cx:pt idx="3896">3</cx:pt>
          <cx:pt idx="3897">2.6000000000000001</cx:pt>
          <cx:pt idx="3898">3.3999999999999999</cx:pt>
          <cx:pt idx="3899">2.6000000000000001</cx:pt>
          <cx:pt idx="3900">2.2000000000000002</cx:pt>
          <cx:pt idx="3901">5</cx:pt>
          <cx:pt idx="3902">2.6000000000000001</cx:pt>
          <cx:pt idx="3903">3.6000000000000001</cx:pt>
          <cx:pt idx="3904">4.5999999999999996</cx:pt>
          <cx:pt idx="3905">4.2000000000000002</cx:pt>
          <cx:pt idx="3906">2.6000000000000001</cx:pt>
          <cx:pt idx="3907">2.2000000000000002</cx:pt>
          <cx:pt idx="3908">2.2000000000000002</cx:pt>
          <cx:pt idx="3909">3.2000000000000002</cx:pt>
          <cx:pt idx="3910">4.2000000000000002</cx:pt>
          <cx:pt idx="3911">2.3999999999999999</cx:pt>
          <cx:pt idx="3912">3.2000000000000002</cx:pt>
          <cx:pt idx="3913">3.6000000000000001</cx:pt>
          <cx:pt idx="3914">3.3999999999999999</cx:pt>
          <cx:pt idx="3915">2.2000000000000002</cx:pt>
          <cx:pt idx="3916">4.2000000000000002</cx:pt>
          <cx:pt idx="3917">2.2000000000000002</cx:pt>
          <cx:pt idx="3918">4.2000000000000002</cx:pt>
          <cx:pt idx="3919">2.6000000000000001</cx:pt>
          <cx:pt idx="3920">2.6000000000000001</cx:pt>
          <cx:pt idx="3921">2.3999999999999999</cx:pt>
          <cx:pt idx="3922">2.3999999999999999</cx:pt>
          <cx:pt idx="3923">3</cx:pt>
          <cx:pt idx="3924">2.3999999999999999</cx:pt>
          <cx:pt idx="3925">3</cx:pt>
          <cx:pt idx="3926">2</cx:pt>
          <cx:pt idx="3927">4</cx:pt>
          <cx:pt idx="3928">2.6000000000000001</cx:pt>
          <cx:pt idx="3929">4.4000000000000004</cx:pt>
          <cx:pt idx="3930">2.3999999999999999</cx:pt>
          <cx:pt idx="3931">2</cx:pt>
          <cx:pt idx="3932">2.7999999999999998</cx:pt>
          <cx:pt idx="3933">2.2000000000000002</cx:pt>
          <cx:pt idx="3934">3.6000000000000001</cx:pt>
          <cx:pt idx="3935">2.6000000000000001</cx:pt>
          <cx:pt idx="3936">4.5999999999999996</cx:pt>
          <cx:pt idx="3937">4.2000000000000002</cx:pt>
          <cx:pt idx="3938">1</cx:pt>
          <cx:pt idx="3939">4.5999999999999996</cx:pt>
          <cx:pt idx="3940">3.2000000000000002</cx:pt>
          <cx:pt idx="3941">4.5999999999999996</cx:pt>
          <cx:pt idx="3942">3.3999999999999999</cx:pt>
          <cx:pt idx="3943">4</cx:pt>
          <cx:pt idx="3944">2</cx:pt>
          <cx:pt idx="3945">4</cx:pt>
          <cx:pt idx="3946">3.7999999999999998</cx:pt>
          <cx:pt idx="3947">3.2000000000000002</cx:pt>
          <cx:pt idx="3948">4.7999999999999998</cx:pt>
          <cx:pt idx="3949">3.3999999999999999</cx:pt>
          <cx:pt idx="3950">2</cx:pt>
          <cx:pt idx="3951">2.7999999999999998</cx:pt>
          <cx:pt idx="3952">3.6000000000000001</cx:pt>
          <cx:pt idx="3953">4.5999999999999996</cx:pt>
          <cx:pt idx="3954">2.7999999999999998</cx:pt>
          <cx:pt idx="3955">4.2000000000000002</cx:pt>
          <cx:pt idx="3956">4.5999999999999996</cx:pt>
          <cx:pt idx="3957">4.5999999999999996</cx:pt>
          <cx:pt idx="3958">4.2000000000000002</cx:pt>
          <cx:pt idx="3959">3.3999999999999999</cx:pt>
          <cx:pt idx="3960">5</cx:pt>
          <cx:pt idx="3961">3.6000000000000001</cx:pt>
          <cx:pt idx="3962">2</cx:pt>
          <cx:pt idx="3963">4.4000000000000004</cx:pt>
          <cx:pt idx="3964">4.7999999999999998</cx:pt>
          <cx:pt idx="3965">2.6000000000000001</cx:pt>
          <cx:pt idx="3966">4.2000000000000002</cx:pt>
          <cx:pt idx="3967">3</cx:pt>
          <cx:pt idx="3968">2.2000000000000002</cx:pt>
          <cx:pt idx="3969">2</cx:pt>
          <cx:pt idx="3970">4.2000000000000002</cx:pt>
          <cx:pt idx="3971">3.3999999999999999</cx:pt>
          <cx:pt idx="3972">3.6000000000000001</cx:pt>
          <cx:pt idx="3973">2.7999999999999998</cx:pt>
          <cx:pt idx="3974">3.6000000000000001</cx:pt>
          <cx:pt idx="3975">3</cx:pt>
          <cx:pt idx="3976">3.2000000000000002</cx:pt>
          <cx:pt idx="3977">3.6000000000000001</cx:pt>
          <cx:pt idx="3978">2.2000000000000002</cx:pt>
          <cx:pt idx="3979">2.2000000000000002</cx:pt>
          <cx:pt idx="3980">2.7999999999999998</cx:pt>
          <cx:pt idx="3981">2.7999999999999998</cx:pt>
          <cx:pt idx="3982">4.5999999999999996</cx:pt>
          <cx:pt idx="3983">2</cx:pt>
          <cx:pt idx="3984">2.3999999999999999</cx:pt>
          <cx:pt idx="3985">2.3999999999999999</cx:pt>
          <cx:pt idx="3986">2.3999999999999999</cx:pt>
          <cx:pt idx="3987">3.3999999999999999</cx:pt>
          <cx:pt idx="3988">2.7999999999999998</cx:pt>
          <cx:pt idx="3989">2.2000000000000002</cx:pt>
          <cx:pt idx="3990">2.6000000000000001</cx:pt>
          <cx:pt idx="3991">2.6000000000000001</cx:pt>
          <cx:pt idx="3992">2</cx:pt>
          <cx:pt idx="3993">3</cx:pt>
          <cx:pt idx="3994">2.3999999999999999</cx:pt>
          <cx:pt idx="3995">2.3999999999999999</cx:pt>
          <cx:pt idx="3996">4</cx:pt>
          <cx:pt idx="3997">4.2000000000000002</cx:pt>
          <cx:pt idx="3998">2.3999999999999999</cx:pt>
          <cx:pt idx="3999">3.6000000000000001</cx:pt>
          <cx:pt idx="4000">3.2000000000000002</cx:pt>
          <cx:pt idx="4001">3.6000000000000001</cx:pt>
          <cx:pt idx="4002">3.2000000000000002</cx:pt>
          <cx:pt idx="4003">2.6000000000000001</cx:pt>
          <cx:pt idx="4004">3.7999999999999998</cx:pt>
          <cx:pt idx="4005">3.3999999999999999</cx:pt>
          <cx:pt idx="4006">3.2000000000000002</cx:pt>
          <cx:pt idx="4007">4</cx:pt>
          <cx:pt idx="4008">3</cx:pt>
          <cx:pt idx="4009">2</cx:pt>
          <cx:pt idx="4010">2.2000000000000002</cx:pt>
          <cx:pt idx="4011">2.6000000000000001</cx:pt>
          <cx:pt idx="4012">3.7999999999999998</cx:pt>
          <cx:pt idx="4013">4.5999999999999996</cx:pt>
          <cx:pt idx="4014">3.6000000000000001</cx:pt>
          <cx:pt idx="4015">3.7999999999999998</cx:pt>
          <cx:pt idx="4016">2.6000000000000001</cx:pt>
          <cx:pt idx="4017">4.2000000000000002</cx:pt>
          <cx:pt idx="4018">3.6000000000000001</cx:pt>
          <cx:pt idx="4019">2</cx:pt>
          <cx:pt idx="4020">4</cx:pt>
          <cx:pt idx="4021">2</cx:pt>
          <cx:pt idx="4022">2.7999999999999998</cx:pt>
          <cx:pt idx="4023">4.5999999999999996</cx:pt>
          <cx:pt idx="4024">2.3999999999999999</cx:pt>
          <cx:pt idx="4025">3.2000000000000002</cx:pt>
          <cx:pt idx="4026">5</cx:pt>
          <cx:pt idx="4027">2.2000000000000002</cx:pt>
          <cx:pt idx="4028">4.2000000000000002</cx:pt>
          <cx:pt idx="4029">2.6000000000000001</cx:pt>
          <cx:pt idx="4030">2</cx:pt>
          <cx:pt idx="4031">2</cx:pt>
          <cx:pt idx="4032">2.3999999999999999</cx:pt>
          <cx:pt idx="4033">2</cx:pt>
          <cx:pt idx="4034">3.7999999999999998</cx:pt>
          <cx:pt idx="4035">2.6000000000000001</cx:pt>
          <cx:pt idx="4036">2</cx:pt>
          <cx:pt idx="4037">4.2000000000000002</cx:pt>
          <cx:pt idx="4038">4.4000000000000004</cx:pt>
          <cx:pt idx="4039">2.2000000000000002</cx:pt>
          <cx:pt idx="4040">2</cx:pt>
          <cx:pt idx="4041">2.2000000000000002</cx:pt>
          <cx:pt idx="4042">3.7999999999999998</cx:pt>
          <cx:pt idx="4043">2.6000000000000001</cx:pt>
          <cx:pt idx="4044">3.3999999999999999</cx:pt>
          <cx:pt idx="4045">3.3999999999999999</cx:pt>
          <cx:pt idx="4046">2</cx:pt>
          <cx:pt idx="4047">2.2000000000000002</cx:pt>
          <cx:pt idx="4048">4.7999999999999998</cx:pt>
          <cx:pt idx="4049">2.3999999999999999</cx:pt>
          <cx:pt idx="4050">2.2000000000000002</cx:pt>
          <cx:pt idx="4051">3</cx:pt>
          <cx:pt idx="4052">4.7999999999999998</cx:pt>
          <cx:pt idx="4053">4.5999999999999996</cx:pt>
          <cx:pt idx="4054">2.2000000000000002</cx:pt>
          <cx:pt idx="4055">3.3999999999999999</cx:pt>
          <cx:pt idx="4056">1</cx:pt>
          <cx:pt idx="4057">2.3999999999999999</cx:pt>
          <cx:pt idx="4058">3.6000000000000001</cx:pt>
          <cx:pt idx="4059">2</cx:pt>
          <cx:pt idx="4060">5</cx:pt>
          <cx:pt idx="4061">3.2000000000000002</cx:pt>
          <cx:pt idx="4062">4.5999999999999996</cx:pt>
          <cx:pt idx="4063">4</cx:pt>
          <cx:pt idx="4064">2.7999999999999998</cx:pt>
          <cx:pt idx="4065">2.7999999999999998</cx:pt>
          <cx:pt idx="4066">2</cx:pt>
          <cx:pt idx="4067">4.4000000000000004</cx:pt>
          <cx:pt idx="4068">3</cx:pt>
          <cx:pt idx="4069">2.7999999999999998</cx:pt>
          <cx:pt idx="4070">3.6000000000000001</cx:pt>
          <cx:pt idx="4071">3.3999999999999999</cx:pt>
          <cx:pt idx="4072">4.4000000000000004</cx:pt>
          <cx:pt idx="4073">3.6000000000000001</cx:pt>
          <cx:pt idx="4074">3.2000000000000002</cx:pt>
          <cx:pt idx="4075">3.2000000000000002</cx:pt>
          <cx:pt idx="4076">4.7999999999999998</cx:pt>
          <cx:pt idx="4077">4.2000000000000002</cx:pt>
          <cx:pt idx="4078">4.4000000000000004</cx:pt>
          <cx:pt idx="4079">3.6000000000000001</cx:pt>
          <cx:pt idx="4080">4.4000000000000004</cx:pt>
          <cx:pt idx="4081">4.4000000000000004</cx:pt>
          <cx:pt idx="4082">2.2000000000000002</cx:pt>
          <cx:pt idx="4083">3.3999999999999999</cx:pt>
          <cx:pt idx="4084">3</cx:pt>
          <cx:pt idx="4085">2.7999999999999998</cx:pt>
          <cx:pt idx="4086">2</cx:pt>
          <cx:pt idx="4087">4.2000000000000002</cx:pt>
          <cx:pt idx="4088">2.3999999999999999</cx:pt>
          <cx:pt idx="4089">2.2000000000000002</cx:pt>
          <cx:pt idx="4090">2.2000000000000002</cx:pt>
          <cx:pt idx="4091">3.3999999999999999</cx:pt>
          <cx:pt idx="4092">4.2000000000000002</cx:pt>
          <cx:pt idx="4093">3</cx:pt>
          <cx:pt idx="4094">3</cx:pt>
          <cx:pt idx="4095">1</cx:pt>
          <cx:pt idx="4096">2</cx:pt>
          <cx:pt idx="4097">2.6000000000000001</cx:pt>
          <cx:pt idx="4098">2.2000000000000002</cx:pt>
          <cx:pt idx="4099">4.2000000000000002</cx:pt>
          <cx:pt idx="4100">5</cx:pt>
          <cx:pt idx="4101">2.6000000000000001</cx:pt>
          <cx:pt idx="4102">1</cx:pt>
          <cx:pt idx="4103">2</cx:pt>
          <cx:pt idx="4104">3.3999999999999999</cx:pt>
          <cx:pt idx="4105">2.7999999999999998</cx:pt>
          <cx:pt idx="4106">4.2000000000000002</cx:pt>
          <cx:pt idx="4107">2.7999999999999998</cx:pt>
          <cx:pt idx="4108">4.7999999999999998</cx:pt>
          <cx:pt idx="4109">4</cx:pt>
          <cx:pt idx="4110">4.7999999999999998</cx:pt>
          <cx:pt idx="4111">2</cx:pt>
          <cx:pt idx="4112">2.3999999999999999</cx:pt>
          <cx:pt idx="4113">2.7999999999999998</cx:pt>
          <cx:pt idx="4114">2.3999999999999999</cx:pt>
          <cx:pt idx="4115">2.2000000000000002</cx:pt>
          <cx:pt idx="4116">4.5999999999999996</cx:pt>
          <cx:pt idx="4117">2.7999999999999998</cx:pt>
          <cx:pt idx="4118">2</cx:pt>
          <cx:pt idx="4119">1</cx:pt>
          <cx:pt idx="4120">2.6000000000000001</cx:pt>
          <cx:pt idx="4121">2.6000000000000001</cx:pt>
          <cx:pt idx="4122">4.5999999999999996</cx:pt>
          <cx:pt idx="4123">2.3999999999999999</cx:pt>
          <cx:pt idx="4124">2</cx:pt>
          <cx:pt idx="4125">3</cx:pt>
          <cx:pt idx="4126">3.3999999999999999</cx:pt>
          <cx:pt idx="4127">2.2000000000000002</cx:pt>
          <cx:pt idx="4128">3</cx:pt>
          <cx:pt idx="4129">2.3999999999999999</cx:pt>
          <cx:pt idx="4130">2</cx:pt>
          <cx:pt idx="4131">2.3999999999999999</cx:pt>
          <cx:pt idx="4132">4.4000000000000004</cx:pt>
          <cx:pt idx="4133">5</cx:pt>
          <cx:pt idx="4134">2.2000000000000002</cx:pt>
          <cx:pt idx="4135">4</cx:pt>
          <cx:pt idx="4136">5</cx:pt>
          <cx:pt idx="4137">4.5999999999999996</cx:pt>
          <cx:pt idx="4138">2.7999999999999998</cx:pt>
          <cx:pt idx="4139">4.5999999999999996</cx:pt>
          <cx:pt idx="4140">3.3999999999999999</cx:pt>
          <cx:pt idx="4141">5</cx:pt>
          <cx:pt idx="4142">4</cx:pt>
          <cx:pt idx="4143">4.7999999999999998</cx:pt>
          <cx:pt idx="4144">3.7999999999999998</cx:pt>
          <cx:pt idx="4145">4.7999999999999998</cx:pt>
          <cx:pt idx="4146">1</cx:pt>
          <cx:pt idx="4147">2</cx:pt>
          <cx:pt idx="4148">4.4000000000000004</cx:pt>
          <cx:pt idx="4149">1</cx:pt>
          <cx:pt idx="4150">2.6000000000000001</cx:pt>
          <cx:pt idx="4151">3.6000000000000001</cx:pt>
          <cx:pt idx="4152">3.6000000000000001</cx:pt>
          <cx:pt idx="4153">2.2000000000000002</cx:pt>
          <cx:pt idx="4154">5</cx:pt>
          <cx:pt idx="4155">4.5999999999999996</cx:pt>
          <cx:pt idx="4156">4.4000000000000004</cx:pt>
          <cx:pt idx="4157">2.7999999999999998</cx:pt>
          <cx:pt idx="4158">4</cx:pt>
          <cx:pt idx="4159">2.6000000000000001</cx:pt>
          <cx:pt idx="4160">2</cx:pt>
          <cx:pt idx="4161">2.7999999999999998</cx:pt>
          <cx:pt idx="4162">3</cx:pt>
          <cx:pt idx="4163">3.3999999999999999</cx:pt>
          <cx:pt idx="4164">2.7999999999999998</cx:pt>
          <cx:pt idx="4165">2.6000000000000001</cx:pt>
          <cx:pt idx="4166">4.7999999999999998</cx:pt>
          <cx:pt idx="4167">2.7999999999999998</cx:pt>
          <cx:pt idx="4168">4.4000000000000004</cx:pt>
          <cx:pt idx="4169">3</cx:pt>
          <cx:pt idx="4170">2.3999999999999999</cx:pt>
          <cx:pt idx="4171">2.2000000000000002</cx:pt>
          <cx:pt idx="4172">2.3999999999999999</cx:pt>
          <cx:pt idx="4173">3.3999999999999999</cx:pt>
          <cx:pt idx="4174">2</cx:pt>
          <cx:pt idx="4175">4.4000000000000004</cx:pt>
          <cx:pt idx="4176">2.3999999999999999</cx:pt>
          <cx:pt idx="4177">3.2000000000000002</cx:pt>
          <cx:pt idx="4178">3.2000000000000002</cx:pt>
          <cx:pt idx="4179">2.7999999999999998</cx:pt>
          <cx:pt idx="4180">4.4000000000000004</cx:pt>
          <cx:pt idx="4181">2.3999999999999999</cx:pt>
          <cx:pt idx="4182">2.3999999999999999</cx:pt>
          <cx:pt idx="4183">2</cx:pt>
          <cx:pt idx="4184">1</cx:pt>
          <cx:pt idx="4185">2.2000000000000002</cx:pt>
          <cx:pt idx="4186">2</cx:pt>
          <cx:pt idx="4187">3.2000000000000002</cx:pt>
          <cx:pt idx="4188">4</cx:pt>
          <cx:pt idx="4189">1</cx:pt>
          <cx:pt idx="4190">2.2000000000000002</cx:pt>
          <cx:pt idx="4191">2</cx:pt>
          <cx:pt idx="4192">4.4000000000000004</cx:pt>
          <cx:pt idx="4193">3.6000000000000001</cx:pt>
          <cx:pt idx="4194">2.7999999999999998</cx:pt>
          <cx:pt idx="4195">1</cx:pt>
          <cx:pt idx="4196">2</cx:pt>
          <cx:pt idx="4197">2.3999999999999999</cx:pt>
          <cx:pt idx="4198">3.3999999999999999</cx:pt>
          <cx:pt idx="4199">2.7999999999999998</cx:pt>
          <cx:pt idx="4200">2</cx:pt>
          <cx:pt idx="4201">2</cx:pt>
          <cx:pt idx="4202">3</cx:pt>
          <cx:pt idx="4203">2</cx:pt>
          <cx:pt idx="4204">1</cx:pt>
          <cx:pt idx="4205">2.7999999999999998</cx:pt>
          <cx:pt idx="4206">5</cx:pt>
          <cx:pt idx="4207">2.3999999999999999</cx:pt>
          <cx:pt idx="4208">1</cx:pt>
          <cx:pt idx="4209">3.7999999999999998</cx:pt>
          <cx:pt idx="4210">3.3999999999999999</cx:pt>
          <cx:pt idx="4211">5</cx:pt>
          <cx:pt idx="4212">2.7999999999999998</cx:pt>
          <cx:pt idx="4213">2.7999999999999998</cx:pt>
          <cx:pt idx="4214">3.3999999999999999</cx:pt>
          <cx:pt idx="4215">2</cx:pt>
          <cx:pt idx="4216">4.5999999999999996</cx:pt>
          <cx:pt idx="4217">4.4000000000000004</cx:pt>
          <cx:pt idx="4218">3.2000000000000002</cx:pt>
          <cx:pt idx="4219">2</cx:pt>
          <cx:pt idx="4220">2.2000000000000002</cx:pt>
          <cx:pt idx="4221">3.6000000000000001</cx:pt>
          <cx:pt idx="4222">4.2000000000000002</cx:pt>
          <cx:pt idx="4223">4</cx:pt>
          <cx:pt idx="4224">2.7999999999999998</cx:pt>
          <cx:pt idx="4225">4</cx:pt>
          <cx:pt idx="4226">2.7999999999999998</cx:pt>
          <cx:pt idx="4227">4.5999999999999996</cx:pt>
          <cx:pt idx="4228">1</cx:pt>
          <cx:pt idx="4229">2.6000000000000001</cx:pt>
          <cx:pt idx="4230">2</cx:pt>
          <cx:pt idx="4231">2.7999999999999998</cx:pt>
          <cx:pt idx="4232">3.6000000000000001</cx:pt>
          <cx:pt idx="4233">5</cx:pt>
          <cx:pt idx="4234">4</cx:pt>
          <cx:pt idx="4235">4.2000000000000002</cx:pt>
          <cx:pt idx="4236">2.7999999999999998</cx:pt>
          <cx:pt idx="4237">3</cx:pt>
          <cx:pt idx="4238">4.5999999999999996</cx:pt>
          <cx:pt idx="4239">2.3999999999999999</cx:pt>
          <cx:pt idx="4240">3</cx:pt>
          <cx:pt idx="4241">2.3999999999999999</cx:pt>
          <cx:pt idx="4242">1</cx:pt>
          <cx:pt idx="4243">3.2000000000000002</cx:pt>
          <cx:pt idx="4244">4.2000000000000002</cx:pt>
          <cx:pt idx="4245">2</cx:pt>
          <cx:pt idx="4246">2</cx:pt>
          <cx:pt idx="4247">4.7999999999999998</cx:pt>
          <cx:pt idx="4248">4</cx:pt>
          <cx:pt idx="4249">1</cx:pt>
          <cx:pt idx="4250">2.7999999999999998</cx:pt>
          <cx:pt idx="4251">4.5999999999999996</cx:pt>
          <cx:pt idx="4252">4.4000000000000004</cx:pt>
          <cx:pt idx="4253">5</cx:pt>
          <cx:pt idx="4254">3.3999999999999999</cx:pt>
          <cx:pt idx="4255">4.5999999999999996</cx:pt>
          <cx:pt idx="4256">3.7999999999999998</cx:pt>
          <cx:pt idx="4257">2</cx:pt>
          <cx:pt idx="4258">4.5999999999999996</cx:pt>
          <cx:pt idx="4259">3</cx:pt>
          <cx:pt idx="4260">3</cx:pt>
          <cx:pt idx="4261">2.2000000000000002</cx:pt>
          <cx:pt idx="4262">1</cx:pt>
          <cx:pt idx="4263">2</cx:pt>
          <cx:pt idx="4264">2.2000000000000002</cx:pt>
          <cx:pt idx="4265">3.2000000000000002</cx:pt>
          <cx:pt idx="4266">5</cx:pt>
          <cx:pt idx="4267">3.7999999999999998</cx:pt>
          <cx:pt idx="4268">4.2000000000000002</cx:pt>
          <cx:pt idx="4269">4.4000000000000004</cx:pt>
          <cx:pt idx="4270">3.2000000000000002</cx:pt>
          <cx:pt idx="4271">4</cx:pt>
          <cx:pt idx="4272">2.2000000000000002</cx:pt>
          <cx:pt idx="4273">4.5999999999999996</cx:pt>
          <cx:pt idx="4274">3.6000000000000001</cx:pt>
          <cx:pt idx="4275">4.2000000000000002</cx:pt>
          <cx:pt idx="4276">2.3999999999999999</cx:pt>
          <cx:pt idx="4277">4.7999999999999998</cx:pt>
          <cx:pt idx="4278">2.2000000000000002</cx:pt>
          <cx:pt idx="4279">2.2000000000000002</cx:pt>
          <cx:pt idx="4280">2.3999999999999999</cx:pt>
          <cx:pt idx="4281">4.7999999999999998</cx:pt>
          <cx:pt idx="4282">2.2000000000000002</cx:pt>
          <cx:pt idx="4283">2.6000000000000001</cx:pt>
          <cx:pt idx="4284">2</cx:pt>
          <cx:pt idx="4285">3.3999999999999999</cx:pt>
          <cx:pt idx="4286">4.7999999999999998</cx:pt>
          <cx:pt idx="4287">4.5999999999999996</cx:pt>
          <cx:pt idx="4288">3.6000000000000001</cx:pt>
          <cx:pt idx="4289">2.2000000000000002</cx:pt>
          <cx:pt idx="4290">3.7999999999999998</cx:pt>
          <cx:pt idx="4291">2.6000000000000001</cx:pt>
          <cx:pt idx="4292">3.7999999999999998</cx:pt>
          <cx:pt idx="4293">2</cx:pt>
          <cx:pt idx="4294">2.7999999999999998</cx:pt>
          <cx:pt idx="4295">3.6000000000000001</cx:pt>
          <cx:pt idx="4296">3.7999999999999998</cx:pt>
          <cx:pt idx="4297">3.2000000000000002</cx:pt>
          <cx:pt idx="4298">3.3999999999999999</cx:pt>
          <cx:pt idx="4299">2.7999999999999998</cx:pt>
          <cx:pt idx="4300">4.5999999999999996</cx:pt>
          <cx:pt idx="4301">2.3999999999999999</cx:pt>
          <cx:pt idx="4302">2.6000000000000001</cx:pt>
          <cx:pt idx="4303">3.7999999999999998</cx:pt>
          <cx:pt idx="4304">2.2000000000000002</cx:pt>
          <cx:pt idx="4305">5</cx:pt>
          <cx:pt idx="4306">3.7999999999999998</cx:pt>
          <cx:pt idx="4307">2.2000000000000002</cx:pt>
          <cx:pt idx="4308">4.2000000000000002</cx:pt>
          <cx:pt idx="4309">2.3999999999999999</cx:pt>
          <cx:pt idx="4310">2.6000000000000001</cx:pt>
          <cx:pt idx="4311">1</cx:pt>
          <cx:pt idx="4312">3.7999999999999998</cx:pt>
          <cx:pt idx="4313">2.3999999999999999</cx:pt>
          <cx:pt idx="4314">2.2000000000000002</cx:pt>
          <cx:pt idx="4315">3.7999999999999998</cx:pt>
          <cx:pt idx="4316">2</cx:pt>
          <cx:pt idx="4317">2</cx:pt>
          <cx:pt idx="4318">4.5999999999999996</cx:pt>
          <cx:pt idx="4319">4.7999999999999998</cx:pt>
          <cx:pt idx="4320">3</cx:pt>
          <cx:pt idx="4321">2.3999999999999999</cx:pt>
          <cx:pt idx="4322">4.4000000000000004</cx:pt>
          <cx:pt idx="4323">2</cx:pt>
          <cx:pt idx="4324">2.6000000000000001</cx:pt>
          <cx:pt idx="4325">3.2000000000000002</cx:pt>
          <cx:pt idx="4326">2</cx:pt>
          <cx:pt idx="4327">3.3999999999999999</cx:pt>
          <cx:pt idx="4328">3</cx:pt>
          <cx:pt idx="4329">2.2000000000000002</cx:pt>
          <cx:pt idx="4330">5</cx:pt>
          <cx:pt idx="4331">1</cx:pt>
          <cx:pt idx="4332">2.3999999999999999</cx:pt>
          <cx:pt idx="4333">3.3999999999999999</cx:pt>
          <cx:pt idx="4334">2</cx:pt>
          <cx:pt idx="4335">4.7999999999999998</cx:pt>
          <cx:pt idx="4336">3.7999999999999998</cx:pt>
          <cx:pt idx="4337">2.7999999999999998</cx:pt>
          <cx:pt idx="4338">4.5999999999999996</cx:pt>
          <cx:pt idx="4339">3.7999999999999998</cx:pt>
          <cx:pt idx="4340">2.6000000000000001</cx:pt>
          <cx:pt idx="4341">2</cx:pt>
          <cx:pt idx="4342">4.5999999999999996</cx:pt>
          <cx:pt idx="4343">2.2000000000000002</cx:pt>
          <cx:pt idx="4344">2.7999999999999998</cx:pt>
          <cx:pt idx="4345">2.3999999999999999</cx:pt>
          <cx:pt idx="4346">3.3999999999999999</cx:pt>
          <cx:pt idx="4347">3.2000000000000002</cx:pt>
          <cx:pt idx="4348">3</cx:pt>
          <cx:pt idx="4349">4.4000000000000004</cx:pt>
          <cx:pt idx="4350">2.2000000000000002</cx:pt>
          <cx:pt idx="4351">2.7999999999999998</cx:pt>
          <cx:pt idx="4352">3</cx:pt>
          <cx:pt idx="4353">4</cx:pt>
          <cx:pt idx="4354">2.3999999999999999</cx:pt>
          <cx:pt idx="4355">2.6000000000000001</cx:pt>
          <cx:pt idx="4356">2.2000000000000002</cx:pt>
          <cx:pt idx="4357">3.6000000000000001</cx:pt>
          <cx:pt idx="4358">2.7999999999999998</cx:pt>
          <cx:pt idx="4359">1</cx:pt>
          <cx:pt idx="4360">2</cx:pt>
          <cx:pt idx="4361">4.4000000000000004</cx:pt>
          <cx:pt idx="4362">4.5999999999999996</cx:pt>
          <cx:pt idx="4363">2.2000000000000002</cx:pt>
          <cx:pt idx="4364">2</cx:pt>
          <cx:pt idx="4365">3</cx:pt>
          <cx:pt idx="4366">4.7999999999999998</cx:pt>
          <cx:pt idx="4367">4</cx:pt>
          <cx:pt idx="4368">3.2000000000000002</cx:pt>
          <cx:pt idx="4369">4.4000000000000004</cx:pt>
          <cx:pt idx="4370">2.6000000000000001</cx:pt>
          <cx:pt idx="4371">4</cx:pt>
          <cx:pt idx="4372">3.6000000000000001</cx:pt>
          <cx:pt idx="4373">3.3999999999999999</cx:pt>
          <cx:pt idx="4374">3</cx:pt>
          <cx:pt idx="4375">5</cx:pt>
          <cx:pt idx="4376">2.2000000000000002</cx:pt>
          <cx:pt idx="4377">4.5999999999999996</cx:pt>
          <cx:pt idx="4378">2.3999999999999999</cx:pt>
          <cx:pt idx="4379">2</cx:pt>
          <cx:pt idx="4380">3.7999999999999998</cx:pt>
          <cx:pt idx="4381">3</cx:pt>
          <cx:pt idx="4382">2.6000000000000001</cx:pt>
          <cx:pt idx="4383">4.5999999999999996</cx:pt>
          <cx:pt idx="4384">2</cx:pt>
          <cx:pt idx="4385">2</cx:pt>
          <cx:pt idx="4386">3.3999999999999999</cx:pt>
          <cx:pt idx="4387">1</cx:pt>
          <cx:pt idx="4388">3.6000000000000001</cx:pt>
          <cx:pt idx="4389">1</cx:pt>
          <cx:pt idx="4390">3.7999999999999998</cx:pt>
          <cx:pt idx="4391">2.3999999999999999</cx:pt>
          <cx:pt idx="4392">2.7999999999999998</cx:pt>
          <cx:pt idx="4393">2.6000000000000001</cx:pt>
          <cx:pt idx="4394">4</cx:pt>
          <cx:pt idx="4395">2.6000000000000001</cx:pt>
          <cx:pt idx="4396">4.7999999999999998</cx:pt>
          <cx:pt idx="4397">2.2000000000000002</cx:pt>
          <cx:pt idx="4398">3.3999999999999999</cx:pt>
          <cx:pt idx="4399">4.4000000000000004</cx:pt>
          <cx:pt idx="4400">3</cx:pt>
          <cx:pt idx="4401">2.3999999999999999</cx:pt>
          <cx:pt idx="4402">3.7999999999999998</cx:pt>
          <cx:pt idx="4403">3.6000000000000001</cx:pt>
          <cx:pt idx="4404">3</cx:pt>
          <cx:pt idx="4405">4.2000000000000002</cx:pt>
          <cx:pt idx="4406">4.2000000000000002</cx:pt>
          <cx:pt idx="4407">2</cx:pt>
          <cx:pt idx="4408">4</cx:pt>
          <cx:pt idx="4409">5</cx:pt>
          <cx:pt idx="4410">3.3999999999999999</cx:pt>
          <cx:pt idx="4411">1</cx:pt>
          <cx:pt idx="4412">3.6000000000000001</cx:pt>
          <cx:pt idx="4413">3.6000000000000001</cx:pt>
          <cx:pt idx="4414">5</cx:pt>
          <cx:pt idx="4415">2.3999999999999999</cx:pt>
          <cx:pt idx="4416">2.7999999999999998</cx:pt>
          <cx:pt idx="4417">4.7999999999999998</cx:pt>
          <cx:pt idx="4418">3.2000000000000002</cx:pt>
          <cx:pt idx="4419">2.6000000000000001</cx:pt>
          <cx:pt idx="4420">3.2000000000000002</cx:pt>
          <cx:pt idx="4421">3.7999999999999998</cx:pt>
          <cx:pt idx="4422">2</cx:pt>
          <cx:pt idx="4423">2.2000000000000002</cx:pt>
          <cx:pt idx="4424">2.3999999999999999</cx:pt>
          <cx:pt idx="4425">3.3999999999999999</cx:pt>
          <cx:pt idx="4426">3.6000000000000001</cx:pt>
          <cx:pt idx="4427">3.7999999999999998</cx:pt>
          <cx:pt idx="4428">2</cx:pt>
          <cx:pt idx="4429">3.2000000000000002</cx:pt>
          <cx:pt idx="4430">3.6000000000000001</cx:pt>
          <cx:pt idx="4431">4.2000000000000002</cx:pt>
          <cx:pt idx="4432">2.2000000000000002</cx:pt>
          <cx:pt idx="4433">3</cx:pt>
          <cx:pt idx="4434">2.6000000000000001</cx:pt>
          <cx:pt idx="4435">2.3999999999999999</cx:pt>
          <cx:pt idx="4436">1</cx:pt>
          <cx:pt idx="4437">3</cx:pt>
          <cx:pt idx="4438">2.7999999999999998</cx:pt>
          <cx:pt idx="4439">2.7999999999999998</cx:pt>
          <cx:pt idx="4440">1</cx:pt>
          <cx:pt idx="4441">3</cx:pt>
          <cx:pt idx="4442">2.2000000000000002</cx:pt>
          <cx:pt idx="4443">4.5999999999999996</cx:pt>
          <cx:pt idx="4444">2.7999999999999998</cx:pt>
          <cx:pt idx="4445">2</cx:pt>
          <cx:pt idx="4446">2.3999999999999999</cx:pt>
          <cx:pt idx="4447">2</cx:pt>
          <cx:pt idx="4448">2.2000000000000002</cx:pt>
          <cx:pt idx="4449">2.3999999999999999</cx:pt>
          <cx:pt idx="4450">1</cx:pt>
          <cx:pt idx="4451">2.3999999999999999</cx:pt>
          <cx:pt idx="4452">2</cx:pt>
          <cx:pt idx="4453">2</cx:pt>
          <cx:pt idx="4454">4</cx:pt>
          <cx:pt idx="4455">2</cx:pt>
          <cx:pt idx="4456">3.7999999999999998</cx:pt>
          <cx:pt idx="4457">4.4000000000000004</cx:pt>
          <cx:pt idx="4458">4.5999999999999996</cx:pt>
          <cx:pt idx="4459">3.7999999999999998</cx:pt>
          <cx:pt idx="4460">2.3999999999999999</cx:pt>
          <cx:pt idx="4461">4.7999999999999998</cx:pt>
          <cx:pt idx="4462">4</cx:pt>
          <cx:pt idx="4463">3</cx:pt>
          <cx:pt idx="4464">4.7999999999999998</cx:pt>
          <cx:pt idx="4465">4.4000000000000004</cx:pt>
          <cx:pt idx="4466">5</cx:pt>
          <cx:pt idx="4467">2</cx:pt>
          <cx:pt idx="4468">4.5999999999999996</cx:pt>
          <cx:pt idx="4469">2</cx:pt>
          <cx:pt idx="4470">2</cx:pt>
          <cx:pt idx="4471">2.2000000000000002</cx:pt>
          <cx:pt idx="4472">4.4000000000000004</cx:pt>
          <cx:pt idx="4473">2.2000000000000002</cx:pt>
          <cx:pt idx="4474">3.3999999999999999</cx:pt>
          <cx:pt idx="4475">4.7999999999999998</cx:pt>
          <cx:pt idx="4476">3.7999999999999998</cx:pt>
          <cx:pt idx="4477">4</cx:pt>
          <cx:pt idx="4478">1</cx:pt>
          <cx:pt idx="4479">3</cx:pt>
          <cx:pt idx="4480">2.7999999999999998</cx:pt>
          <cx:pt idx="4481">2.3999999999999999</cx:pt>
          <cx:pt idx="4482">3.6000000000000001</cx:pt>
          <cx:pt idx="4483">2</cx:pt>
          <cx:pt idx="4484">3.7999999999999998</cx:pt>
          <cx:pt idx="4485">3.7999999999999998</cx:pt>
          <cx:pt idx="4486">3.7999999999999998</cx:pt>
          <cx:pt idx="4487">3</cx:pt>
          <cx:pt idx="4488">4</cx:pt>
          <cx:pt idx="4489">2.3999999999999999</cx:pt>
          <cx:pt idx="4490">2</cx:pt>
          <cx:pt idx="4491">5</cx:pt>
          <cx:pt idx="4492">4</cx:pt>
          <cx:pt idx="4493">2</cx:pt>
          <cx:pt idx="4494">2.6000000000000001</cx:pt>
          <cx:pt idx="4495">2.3999999999999999</cx:pt>
          <cx:pt idx="4496">3.6000000000000001</cx:pt>
          <cx:pt idx="4497">2.2000000000000002</cx:pt>
          <cx:pt idx="4498">4.5999999999999996</cx:pt>
          <cx:pt idx="4499">4.5999999999999996</cx:pt>
          <cx:pt idx="4500">3.6000000000000001</cx:pt>
          <cx:pt idx="4501">4.4000000000000004</cx:pt>
          <cx:pt idx="4502">2.3999999999999999</cx:pt>
          <cx:pt idx="4503">2.3999999999999999</cx:pt>
          <cx:pt idx="4504">2</cx:pt>
          <cx:pt idx="4505">2</cx:pt>
          <cx:pt idx="4506">2.2000000000000002</cx:pt>
          <cx:pt idx="4507">2</cx:pt>
          <cx:pt idx="4508">2.6000000000000001</cx:pt>
          <cx:pt idx="4509">4.2000000000000002</cx:pt>
          <cx:pt idx="4510">2.2000000000000002</cx:pt>
          <cx:pt idx="4511">2.3999999999999999</cx:pt>
          <cx:pt idx="4512">1</cx:pt>
          <cx:pt idx="4513">4.7999999999999998</cx:pt>
          <cx:pt idx="4514">3</cx:pt>
          <cx:pt idx="4515">2.2000000000000002</cx:pt>
          <cx:pt idx="4516">3.2000000000000002</cx:pt>
          <cx:pt idx="4517">2.6000000000000001</cx:pt>
          <cx:pt idx="4518">2.7999999999999998</cx:pt>
          <cx:pt idx="4519">4</cx:pt>
          <cx:pt idx="4520">4</cx:pt>
          <cx:pt idx="4521">1</cx:pt>
          <cx:pt idx="4522">2.7999999999999998</cx:pt>
          <cx:pt idx="4523">2</cx:pt>
          <cx:pt idx="4524">2.6000000000000001</cx:pt>
          <cx:pt idx="4525">2.2000000000000002</cx:pt>
          <cx:pt idx="4526">4.5999999999999996</cx:pt>
          <cx:pt idx="4527">2.2000000000000002</cx:pt>
          <cx:pt idx="4528">2</cx:pt>
          <cx:pt idx="4529">4.2000000000000002</cx:pt>
          <cx:pt idx="4530">3.2000000000000002</cx:pt>
          <cx:pt idx="4531">4.5999999999999996</cx:pt>
          <cx:pt idx="4532">2.3999999999999999</cx:pt>
          <cx:pt idx="4533">4.5999999999999996</cx:pt>
          <cx:pt idx="4534">2.2000000000000002</cx:pt>
          <cx:pt idx="4535">2.7999999999999998</cx:pt>
          <cx:pt idx="4536">3</cx:pt>
          <cx:pt idx="4537">3.6000000000000001</cx:pt>
          <cx:pt idx="4538">2.2000000000000002</cx:pt>
          <cx:pt idx="4539">3.6000000000000001</cx:pt>
          <cx:pt idx="4540">4.5999999999999996</cx:pt>
          <cx:pt idx="4541">2.3999999999999999</cx:pt>
          <cx:pt idx="4542">3</cx:pt>
          <cx:pt idx="4543">4.2000000000000002</cx:pt>
          <cx:pt idx="4544">3.7999999999999998</cx:pt>
          <cx:pt idx="4545">3.7999999999999998</cx:pt>
          <cx:pt idx="4546">4.2000000000000002</cx:pt>
          <cx:pt idx="4547">2.6000000000000001</cx:pt>
          <cx:pt idx="4548">2.3999999999999999</cx:pt>
          <cx:pt idx="4549">2.6000000000000001</cx:pt>
          <cx:pt idx="4550">3.2000000000000002</cx:pt>
          <cx:pt idx="4551">4.4000000000000004</cx:pt>
          <cx:pt idx="4552">2.2000000000000002</cx:pt>
          <cx:pt idx="4553">1</cx:pt>
          <cx:pt idx="4554">3.7999999999999998</cx:pt>
          <cx:pt idx="4555">4</cx:pt>
          <cx:pt idx="4556">2</cx:pt>
          <cx:pt idx="4557">3.3999999999999999</cx:pt>
          <cx:pt idx="4558">4.2000000000000002</cx:pt>
          <cx:pt idx="4559">4.4000000000000004</cx:pt>
          <cx:pt idx="4560">2.2000000000000002</cx:pt>
          <cx:pt idx="4561">2.6000000000000001</cx:pt>
          <cx:pt idx="4562">4.2000000000000002</cx:pt>
          <cx:pt idx="4563">2</cx:pt>
          <cx:pt idx="4564">3</cx:pt>
          <cx:pt idx="4565">3</cx:pt>
          <cx:pt idx="4566">2.6000000000000001</cx:pt>
          <cx:pt idx="4567">2.3999999999999999</cx:pt>
          <cx:pt idx="4568">3.3999999999999999</cx:pt>
          <cx:pt idx="4569">2.7999999999999998</cx:pt>
          <cx:pt idx="4570">2.3999999999999999</cx:pt>
          <cx:pt idx="4571">3.6000000000000001</cx:pt>
          <cx:pt idx="4572">4.5999999999999996</cx:pt>
          <cx:pt idx="4573">2.2000000000000002</cx:pt>
          <cx:pt idx="4574">2.2000000000000002</cx:pt>
          <cx:pt idx="4575">3.6000000000000001</cx:pt>
          <cx:pt idx="4576">3.2000000000000002</cx:pt>
          <cx:pt idx="4577">3</cx:pt>
          <cx:pt idx="4578">3</cx:pt>
          <cx:pt idx="4579">2</cx:pt>
          <cx:pt idx="4580">4.5999999999999996</cx:pt>
          <cx:pt idx="4581">2</cx:pt>
          <cx:pt idx="4582">3.6000000000000001</cx:pt>
          <cx:pt idx="4583">2</cx:pt>
          <cx:pt idx="4584">3.7999999999999998</cx:pt>
          <cx:pt idx="4585">2.2000000000000002</cx:pt>
          <cx:pt idx="4586">5</cx:pt>
          <cx:pt idx="4587">4.5999999999999996</cx:pt>
          <cx:pt idx="4588">3.3999999999999999</cx:pt>
          <cx:pt idx="4589">2.3999999999999999</cx:pt>
          <cx:pt idx="4590">3</cx:pt>
          <cx:pt idx="4591">2</cx:pt>
          <cx:pt idx="4592">2.3999999999999999</cx:pt>
          <cx:pt idx="4593">4.5999999999999996</cx:pt>
          <cx:pt idx="4594">2</cx:pt>
          <cx:pt idx="4595">2</cx:pt>
          <cx:pt idx="4596">2.3999999999999999</cx:pt>
          <cx:pt idx="4597">2.3999999999999999</cx:pt>
          <cx:pt idx="4598">2.6000000000000001</cx:pt>
          <cx:pt idx="4599">2.6000000000000001</cx:pt>
          <cx:pt idx="4600">3.7999999999999998</cx:pt>
          <cx:pt idx="4601">2.2000000000000002</cx:pt>
          <cx:pt idx="4602">2</cx:pt>
          <cx:pt idx="4603">2.3999999999999999</cx:pt>
          <cx:pt idx="4604">3.3999999999999999</cx:pt>
          <cx:pt idx="4605">5</cx:pt>
          <cx:pt idx="4606">3.2000000000000002</cx:pt>
          <cx:pt idx="4607">4.4000000000000004</cx:pt>
          <cx:pt idx="4608">3.3999999999999999</cx:pt>
          <cx:pt idx="4609">3.3999999999999999</cx:pt>
          <cx:pt idx="4610">3.2000000000000002</cx:pt>
          <cx:pt idx="4611">3.2000000000000002</cx:pt>
          <cx:pt idx="4612">3.6000000000000001</cx:pt>
          <cx:pt idx="4613">2.3999999999999999</cx:pt>
          <cx:pt idx="4614">2.2000000000000002</cx:pt>
          <cx:pt idx="4615">3</cx:pt>
          <cx:pt idx="4616">5</cx:pt>
          <cx:pt idx="4617">2.3999999999999999</cx:pt>
          <cx:pt idx="4618">2.3999999999999999</cx:pt>
          <cx:pt idx="4619">2.2000000000000002</cx:pt>
          <cx:pt idx="4620">2.6000000000000001</cx:pt>
          <cx:pt idx="4621">2.3999999999999999</cx:pt>
          <cx:pt idx="4622">3</cx:pt>
          <cx:pt idx="4623">2.6000000000000001</cx:pt>
          <cx:pt idx="4624">2.7999999999999998</cx:pt>
          <cx:pt idx="4625">4.2000000000000002</cx:pt>
          <cx:pt idx="4626">2</cx:pt>
          <cx:pt idx="4627">3.2000000000000002</cx:pt>
          <cx:pt idx="4628">3.6000000000000001</cx:pt>
          <cx:pt idx="4629">2</cx:pt>
          <cx:pt idx="4630">4</cx:pt>
          <cx:pt idx="4631">4.4000000000000004</cx:pt>
          <cx:pt idx="4632">2</cx:pt>
          <cx:pt idx="4633">3.3999999999999999</cx:pt>
          <cx:pt idx="4634">4.7999999999999998</cx:pt>
          <cx:pt idx="4635">2.3999999999999999</cx:pt>
          <cx:pt idx="4636">4</cx:pt>
          <cx:pt idx="4637">3</cx:pt>
          <cx:pt idx="4638">5</cx:pt>
          <cx:pt idx="4639">2.7999999999999998</cx:pt>
          <cx:pt idx="4640">3.3999999999999999</cx:pt>
          <cx:pt idx="4641">4.2000000000000002</cx:pt>
          <cx:pt idx="4642">4.7999999999999998</cx:pt>
          <cx:pt idx="4643">2</cx:pt>
          <cx:pt idx="4644">2</cx:pt>
          <cx:pt idx="4645">2.7999999999999998</cx:pt>
          <cx:pt idx="4646">3</cx:pt>
          <cx:pt idx="4647">2.7999999999999998</cx:pt>
          <cx:pt idx="4648">3.6000000000000001</cx:pt>
          <cx:pt idx="4649">2.2000000000000002</cx:pt>
          <cx:pt idx="4650">3.3999999999999999</cx:pt>
          <cx:pt idx="4651">2</cx:pt>
          <cx:pt idx="4652">4.2000000000000002</cx:pt>
          <cx:pt idx="4653">3.7999999999999998</cx:pt>
          <cx:pt idx="4654">1</cx:pt>
          <cx:pt idx="4655">2.2000000000000002</cx:pt>
          <cx:pt idx="4656">2.3999999999999999</cx:pt>
          <cx:pt idx="4657">3.3999999999999999</cx:pt>
          <cx:pt idx="4658">2.3999999999999999</cx:pt>
          <cx:pt idx="4659">3.3999999999999999</cx:pt>
          <cx:pt idx="4660">3.7999999999999998</cx:pt>
          <cx:pt idx="4661">5</cx:pt>
          <cx:pt idx="4662">3.6000000000000001</cx:pt>
          <cx:pt idx="4663">3</cx:pt>
          <cx:pt idx="4664">1</cx:pt>
          <cx:pt idx="4665">2</cx:pt>
          <cx:pt idx="4666">3.6000000000000001</cx:pt>
          <cx:pt idx="4667">2.7999999999999998</cx:pt>
          <cx:pt idx="4668">3</cx:pt>
          <cx:pt idx="4669">3.7999999999999998</cx:pt>
          <cx:pt idx="4670">2.2000000000000002</cx:pt>
          <cx:pt idx="4671">4</cx:pt>
          <cx:pt idx="4672">2.6000000000000001</cx:pt>
          <cx:pt idx="4673">2.3999999999999999</cx:pt>
          <cx:pt idx="4674">2</cx:pt>
          <cx:pt idx="4675">2.6000000000000001</cx:pt>
          <cx:pt idx="4676">4</cx:pt>
          <cx:pt idx="4677">3.7999999999999998</cx:pt>
          <cx:pt idx="4678">3.7999999999999998</cx:pt>
          <cx:pt idx="4679">2.7999999999999998</cx:pt>
          <cx:pt idx="4680">2.7999999999999998</cx:pt>
          <cx:pt idx="4681">5</cx:pt>
          <cx:pt idx="4682">3.2000000000000002</cx:pt>
          <cx:pt idx="4683">3</cx:pt>
          <cx:pt idx="4684">3.3999999999999999</cx:pt>
          <cx:pt idx="4685">3.6000000000000001</cx:pt>
          <cx:pt idx="4686">3</cx:pt>
          <cx:pt idx="4687">2.7999999999999998</cx:pt>
          <cx:pt idx="4688">2.7999999999999998</cx:pt>
          <cx:pt idx="4689">2.6000000000000001</cx:pt>
          <cx:pt idx="4690">3.3999999999999999</cx:pt>
          <cx:pt idx="4691">4.2000000000000002</cx:pt>
          <cx:pt idx="4692">4</cx:pt>
          <cx:pt idx="4693">3.7999999999999998</cx:pt>
          <cx:pt idx="4694">2.7999999999999998</cx:pt>
          <cx:pt idx="4695">2.2000000000000002</cx:pt>
          <cx:pt idx="4696">3</cx:pt>
          <cx:pt idx="4697">4.7999999999999998</cx:pt>
          <cx:pt idx="4698">2.3999999999999999</cx:pt>
          <cx:pt idx="4699">2.3999999999999999</cx:pt>
          <cx:pt idx="4700">5</cx:pt>
          <cx:pt idx="4701">2.6000000000000001</cx:pt>
          <cx:pt idx="4702">3.3999999999999999</cx:pt>
          <cx:pt idx="4703">2.7999999999999998</cx:pt>
          <cx:pt idx="4704">2.6000000000000001</cx:pt>
          <cx:pt idx="4705">3.3999999999999999</cx:pt>
          <cx:pt idx="4706">2.2000000000000002</cx:pt>
          <cx:pt idx="4707">2</cx:pt>
          <cx:pt idx="4708">2.7999999999999998</cx:pt>
          <cx:pt idx="4709">2.6000000000000001</cx:pt>
          <cx:pt idx="4710">5</cx:pt>
          <cx:pt idx="4711">2.7999999999999998</cx:pt>
          <cx:pt idx="4712">4</cx:pt>
          <cx:pt idx="4713">2.7999999999999998</cx:pt>
          <cx:pt idx="4714">2.2000000000000002</cx:pt>
          <cx:pt idx="4715">2</cx:pt>
          <cx:pt idx="4716">3.7999999999999998</cx:pt>
          <cx:pt idx="4717">2.2000000000000002</cx:pt>
          <cx:pt idx="4718">2.3999999999999999</cx:pt>
          <cx:pt idx="4719">2.6000000000000001</cx:pt>
          <cx:pt idx="4720">2.2000000000000002</cx:pt>
          <cx:pt idx="4721">3.7999999999999998</cx:pt>
          <cx:pt idx="4722">2</cx:pt>
          <cx:pt idx="4723">2.7999999999999998</cx:pt>
          <cx:pt idx="4724">3.7999999999999998</cx:pt>
          <cx:pt idx="4725">2.6000000000000001</cx:pt>
          <cx:pt idx="4726">4</cx:pt>
          <cx:pt idx="4727">1</cx:pt>
          <cx:pt idx="4728">2.2000000000000002</cx:pt>
          <cx:pt idx="4729">5</cx:pt>
          <cx:pt idx="4730">2.3999999999999999</cx:pt>
          <cx:pt idx="4731">1</cx:pt>
          <cx:pt idx="4732">4.5999999999999996</cx:pt>
          <cx:pt idx="4733">4.7999999999999998</cx:pt>
          <cx:pt idx="4734">2</cx:pt>
          <cx:pt idx="4735">4.5999999999999996</cx:pt>
          <cx:pt idx="4736">3.6000000000000001</cx:pt>
          <cx:pt idx="4737">3.6000000000000001</cx:pt>
          <cx:pt idx="4738">3.3999999999999999</cx:pt>
          <cx:pt idx="4739">3.6000000000000001</cx:pt>
          <cx:pt idx="4740">4.5999999999999996</cx:pt>
          <cx:pt idx="4741">3.3999999999999999</cx:pt>
          <cx:pt idx="4742">2</cx:pt>
          <cx:pt idx="4743">4.2000000000000002</cx:pt>
          <cx:pt idx="4744">4.4000000000000004</cx:pt>
          <cx:pt idx="4745">2.2000000000000002</cx:pt>
          <cx:pt idx="4746">3.3999999999999999</cx:pt>
          <cx:pt idx="4747">4.7999999999999998</cx:pt>
          <cx:pt idx="4748">4.4000000000000004</cx:pt>
          <cx:pt idx="4749">1</cx:pt>
          <cx:pt idx="4750">4.2000000000000002</cx:pt>
          <cx:pt idx="4751">1</cx:pt>
          <cx:pt idx="4752">2.7999999999999998</cx:pt>
          <cx:pt idx="4753">3.6000000000000001</cx:pt>
          <cx:pt idx="4754">2</cx:pt>
          <cx:pt idx="4755">3.7999999999999998</cx:pt>
          <cx:pt idx="4756">2</cx:pt>
          <cx:pt idx="4757">2.6000000000000001</cx:pt>
          <cx:pt idx="4758">5</cx:pt>
          <cx:pt idx="4759">2.2000000000000002</cx:pt>
          <cx:pt idx="4760">2.3999999999999999</cx:pt>
          <cx:pt idx="4761">4.2000000000000002</cx:pt>
          <cx:pt idx="4762">2.3999999999999999</cx:pt>
          <cx:pt idx="4763">3</cx:pt>
          <cx:pt idx="4764">2</cx:pt>
          <cx:pt idx="4765">2.3999999999999999</cx:pt>
          <cx:pt idx="4766">3.6000000000000001</cx:pt>
          <cx:pt idx="4767">4.4000000000000004</cx:pt>
          <cx:pt idx="4768">2.7999999999999998</cx:pt>
          <cx:pt idx="4769">3.3999999999999999</cx:pt>
          <cx:pt idx="4770">2.3999999999999999</cx:pt>
          <cx:pt idx="4771">2.7999999999999998</cx:pt>
          <cx:pt idx="4772">3.6000000000000001</cx:pt>
          <cx:pt idx="4773">3.6000000000000001</cx:pt>
          <cx:pt idx="4774">3.2000000000000002</cx:pt>
          <cx:pt idx="4775">3.6000000000000001</cx:pt>
          <cx:pt idx="4776">3</cx:pt>
          <cx:pt idx="4777">4.2000000000000002</cx:pt>
          <cx:pt idx="4778">2.3999999999999999</cx:pt>
          <cx:pt idx="4779">5</cx:pt>
          <cx:pt idx="4780">4.5999999999999996</cx:pt>
          <cx:pt idx="4781">4.2000000000000002</cx:pt>
          <cx:pt idx="4782">3.3999999999999999</cx:pt>
          <cx:pt idx="4783">2.3999999999999999</cx:pt>
          <cx:pt idx="4784">3.7999999999999998</cx:pt>
          <cx:pt idx="4785">2.7999999999999998</cx:pt>
          <cx:pt idx="4786">4.2000000000000002</cx:pt>
          <cx:pt idx="4787">3.2000000000000002</cx:pt>
          <cx:pt idx="4788">4.7999999999999998</cx:pt>
          <cx:pt idx="4789">5</cx:pt>
          <cx:pt idx="4790">3</cx:pt>
          <cx:pt idx="4791">2</cx:pt>
          <cx:pt idx="4792">2</cx:pt>
          <cx:pt idx="4793">5</cx:pt>
          <cx:pt idx="4794">1</cx:pt>
          <cx:pt idx="4795">2.6000000000000001</cx:pt>
          <cx:pt idx="4796">2.6000000000000001</cx:pt>
          <cx:pt idx="4797">3.3999999999999999</cx:pt>
          <cx:pt idx="4798">2.2000000000000002</cx:pt>
          <cx:pt idx="4799">3.2000000000000002</cx:pt>
          <cx:pt idx="4800">3.2000000000000002</cx:pt>
          <cx:pt idx="4801">2.2000000000000002</cx:pt>
          <cx:pt idx="4802">2.3999999999999999</cx:pt>
          <cx:pt idx="4803">4</cx:pt>
          <cx:pt idx="4804">4</cx:pt>
          <cx:pt idx="4805">4.7999999999999998</cx:pt>
          <cx:pt idx="4806">4</cx:pt>
          <cx:pt idx="4807">1</cx:pt>
          <cx:pt idx="4808">2.6000000000000001</cx:pt>
          <cx:pt idx="4809">3.6000000000000001</cx:pt>
          <cx:pt idx="4810">2.6000000000000001</cx:pt>
          <cx:pt idx="4811">3.7999999999999998</cx:pt>
          <cx:pt idx="4812">4</cx:pt>
          <cx:pt idx="4813">2</cx:pt>
          <cx:pt idx="4814">4.2000000000000002</cx:pt>
          <cx:pt idx="4815">3.3999999999999999</cx:pt>
          <cx:pt idx="4816">3.2000000000000002</cx:pt>
          <cx:pt idx="4817">2.6000000000000001</cx:pt>
          <cx:pt idx="4818">2</cx:pt>
          <cx:pt idx="4819">2.7999999999999998</cx:pt>
          <cx:pt idx="4820">4.4000000000000004</cx:pt>
          <cx:pt idx="4821">5</cx:pt>
          <cx:pt idx="4822">3.3999999999999999</cx:pt>
          <cx:pt idx="4823">3.7999999999999998</cx:pt>
          <cx:pt idx="4824">2</cx:pt>
          <cx:pt idx="4825">5</cx:pt>
          <cx:pt idx="4826">3.7999999999999998</cx:pt>
          <cx:pt idx="4827">4</cx:pt>
          <cx:pt idx="4828">4.4000000000000004</cx:pt>
          <cx:pt idx="4829">3.7999999999999998</cx:pt>
          <cx:pt idx="4830">2.3999999999999999</cx:pt>
          <cx:pt idx="4831">2</cx:pt>
          <cx:pt idx="4832">3.7999999999999998</cx:pt>
          <cx:pt idx="4833">4.2000000000000002</cx:pt>
          <cx:pt idx="4834">2.2000000000000002</cx:pt>
          <cx:pt idx="4835">4.2000000000000002</cx:pt>
          <cx:pt idx="4836">2.3999999999999999</cx:pt>
          <cx:pt idx="4837">2.6000000000000001</cx:pt>
          <cx:pt idx="4838">2</cx:pt>
          <cx:pt idx="4839">4</cx:pt>
          <cx:pt idx="4840">3.3999999999999999</cx:pt>
          <cx:pt idx="4841">3.2000000000000002</cx:pt>
          <cx:pt idx="4842">2.3999999999999999</cx:pt>
          <cx:pt idx="4843">4</cx:pt>
          <cx:pt idx="4844">2.7999999999999998</cx:pt>
          <cx:pt idx="4845">2.2000000000000002</cx:pt>
          <cx:pt idx="4846">3</cx:pt>
          <cx:pt idx="4847">2.2000000000000002</cx:pt>
          <cx:pt idx="4848">2.3999999999999999</cx:pt>
          <cx:pt idx="4849">2</cx:pt>
          <cx:pt idx="4850">3</cx:pt>
          <cx:pt idx="4851">3.7999999999999998</cx:pt>
          <cx:pt idx="4852">2.2000000000000002</cx:pt>
          <cx:pt idx="4853">2</cx:pt>
          <cx:pt idx="4854">3.3999999999999999</cx:pt>
          <cx:pt idx="4855">2.7999999999999998</cx:pt>
          <cx:pt idx="4856">2.3999999999999999</cx:pt>
          <cx:pt idx="4857">2</cx:pt>
          <cx:pt idx="4858">3</cx:pt>
          <cx:pt idx="4859">4.5999999999999996</cx:pt>
          <cx:pt idx="4860">2.3999999999999999</cx:pt>
          <cx:pt idx="4861">2.6000000000000001</cx:pt>
          <cx:pt idx="4862">3.3999999999999999</cx:pt>
          <cx:pt idx="4863">2.2000000000000002</cx:pt>
          <cx:pt idx="4864">4.7999999999999998</cx:pt>
          <cx:pt idx="4865">4.7999999999999998</cx:pt>
          <cx:pt idx="4866">2.2000000000000002</cx:pt>
          <cx:pt idx="4867">4.7999999999999998</cx:pt>
          <cx:pt idx="4868">2.2000000000000002</cx:pt>
          <cx:pt idx="4869">3</cx:pt>
          <cx:pt idx="4870">2.2000000000000002</cx:pt>
          <cx:pt idx="4871">4.5999999999999996</cx:pt>
          <cx:pt idx="4872">3.6000000000000001</cx:pt>
          <cx:pt idx="4873">5</cx:pt>
          <cx:pt idx="4874">2.6000000000000001</cx:pt>
          <cx:pt idx="4875">1</cx:pt>
          <cx:pt idx="4876">2.3999999999999999</cx:pt>
          <cx:pt idx="4877">4</cx:pt>
          <cx:pt idx="4878">4.4000000000000004</cx:pt>
          <cx:pt idx="4879">4.4000000000000004</cx:pt>
          <cx:pt idx="4880">2</cx:pt>
          <cx:pt idx="4881">3.3999999999999999</cx:pt>
          <cx:pt idx="4882">4.4000000000000004</cx:pt>
          <cx:pt idx="4883">4</cx:pt>
          <cx:pt idx="4884">2.6000000000000001</cx:pt>
          <cx:pt idx="4885">2</cx:pt>
          <cx:pt idx="4886">2</cx:pt>
          <cx:pt idx="4887">4.5999999999999996</cx:pt>
          <cx:pt idx="4888">2</cx:pt>
          <cx:pt idx="4889">3.3999999999999999</cx:pt>
          <cx:pt idx="4890">2.6000000000000001</cx:pt>
          <cx:pt idx="4891">1</cx:pt>
          <cx:pt idx="4892">2.6000000000000001</cx:pt>
          <cx:pt idx="4893">2.2000000000000002</cx:pt>
          <cx:pt idx="4894">3.2000000000000002</cx:pt>
          <cx:pt idx="4895">3.6000000000000001</cx:pt>
          <cx:pt idx="4896">4.4000000000000004</cx:pt>
          <cx:pt idx="4897">3.6000000000000001</cx:pt>
          <cx:pt idx="4898">3.6000000000000001</cx:pt>
          <cx:pt idx="4899">2.3999999999999999</cx:pt>
          <cx:pt idx="4900">4.4000000000000004</cx:pt>
          <cx:pt idx="4901">2.3999999999999999</cx:pt>
          <cx:pt idx="4902">2.2000000000000002</cx:pt>
          <cx:pt idx="4903">1</cx:pt>
          <cx:pt idx="4904">5</cx:pt>
          <cx:pt idx="4905">3</cx:pt>
          <cx:pt idx="4906">2.7999999999999998</cx:pt>
          <cx:pt idx="4907">2.3999999999999999</cx:pt>
          <cx:pt idx="4908">3.7999999999999998</cx:pt>
          <cx:pt idx="4909">3.6000000000000001</cx:pt>
          <cx:pt idx="4910">4</cx:pt>
          <cx:pt idx="4911">2</cx:pt>
          <cx:pt idx="4912">3</cx:pt>
          <cx:pt idx="4913">3.2000000000000002</cx:pt>
          <cx:pt idx="4914">2</cx:pt>
          <cx:pt idx="4915">2.3999999999999999</cx:pt>
          <cx:pt idx="4916">2.3999999999999999</cx:pt>
          <cx:pt idx="4917">4.5999999999999996</cx:pt>
          <cx:pt idx="4918">3.6000000000000001</cx:pt>
          <cx:pt idx="4919">2.7999999999999998</cx:pt>
          <cx:pt idx="4920">3.7999999999999998</cx:pt>
          <cx:pt idx="4921">2.7999999999999998</cx:pt>
          <cx:pt idx="4922">2.2000000000000002</cx:pt>
          <cx:pt idx="4923">2.7999999999999998</cx:pt>
          <cx:pt idx="4924">3.6000000000000001</cx:pt>
          <cx:pt idx="4925">2.2000000000000002</cx:pt>
          <cx:pt idx="4926">4.2000000000000002</cx:pt>
          <cx:pt idx="4927">4.7999999999999998</cx:pt>
          <cx:pt idx="4928">2</cx:pt>
          <cx:pt idx="4929">3.7999999999999998</cx:pt>
          <cx:pt idx="4930">3.2000000000000002</cx:pt>
          <cx:pt idx="4931">4</cx:pt>
          <cx:pt idx="4932">3</cx:pt>
          <cx:pt idx="4933">5</cx:pt>
          <cx:pt idx="4934">2.6000000000000001</cx:pt>
          <cx:pt idx="4935">3.7999999999999998</cx:pt>
          <cx:pt idx="4936">4.2000000000000002</cx:pt>
          <cx:pt idx="4937">2.2000000000000002</cx:pt>
          <cx:pt idx="4938">3</cx:pt>
          <cx:pt idx="4939">4</cx:pt>
          <cx:pt idx="4940">3</cx:pt>
          <cx:pt idx="4941">4</cx:pt>
          <cx:pt idx="4942">2</cx:pt>
          <cx:pt idx="4943">4</cx:pt>
          <cx:pt idx="4944">3.6000000000000001</cx:pt>
          <cx:pt idx="4945">1</cx:pt>
          <cx:pt idx="4946">2.7999999999999998</cx:pt>
          <cx:pt idx="4947">2.6000000000000001</cx:pt>
          <cx:pt idx="4948">2.7999999999999998</cx:pt>
          <cx:pt idx="4949">3.7999999999999998</cx:pt>
          <cx:pt idx="4950">2.6000000000000001</cx:pt>
          <cx:pt idx="4951">2.7999999999999998</cx:pt>
          <cx:pt idx="4952">3</cx:pt>
          <cx:pt idx="4953">3.6000000000000001</cx:pt>
          <cx:pt idx="4954">2.3999999999999999</cx:pt>
          <cx:pt idx="4955">4.2000000000000002</cx:pt>
          <cx:pt idx="4956">2.6000000000000001</cx:pt>
          <cx:pt idx="4957">2.2000000000000002</cx:pt>
          <cx:pt idx="4958">2</cx:pt>
          <cx:pt idx="4959">2.6000000000000001</cx:pt>
          <cx:pt idx="4960">3.6000000000000001</cx:pt>
          <cx:pt idx="4961">3.7999999999999998</cx:pt>
          <cx:pt idx="4962">2</cx:pt>
          <cx:pt idx="4963">2.6000000000000001</cx:pt>
          <cx:pt idx="4964">2.6000000000000001</cx:pt>
          <cx:pt idx="4965">2.6000000000000001</cx:pt>
          <cx:pt idx="4966">3</cx:pt>
          <cx:pt idx="4967">5</cx:pt>
          <cx:pt idx="4968">2.6000000000000001</cx:pt>
          <cx:pt idx="4969">3.6000000000000001</cx:pt>
          <cx:pt idx="4970">3.3999999999999999</cx:pt>
          <cx:pt idx="4971">2.7999999999999998</cx:pt>
          <cx:pt idx="4972">4</cx:pt>
          <cx:pt idx="4973">2.7999999999999998</cx:pt>
          <cx:pt idx="4974">4.7999999999999998</cx:pt>
          <cx:pt idx="4975">3.2000000000000002</cx:pt>
          <cx:pt idx="4976">3.3999999999999999</cx:pt>
          <cx:pt idx="4977">3</cx:pt>
          <cx:pt idx="4978">2.6000000000000001</cx:pt>
          <cx:pt idx="4979">3.3999999999999999</cx:pt>
          <cx:pt idx="4980">3.7999999999999998</cx:pt>
          <cx:pt idx="4981">3.2000000000000002</cx:pt>
          <cx:pt idx="4982">4.7999999999999998</cx:pt>
          <cx:pt idx="4983">2.6000000000000001</cx:pt>
          <cx:pt idx="4984">3.6000000000000001</cx:pt>
          <cx:pt idx="4985">2</cx:pt>
          <cx:pt idx="4986">3</cx:pt>
          <cx:pt idx="4987">4.5999999999999996</cx:pt>
          <cx:pt idx="4988">2.2000000000000002</cx:pt>
          <cx:pt idx="4989">2.7999999999999998</cx:pt>
          <cx:pt idx="4990">2</cx:pt>
          <cx:pt idx="4991">3.3999999999999999</cx:pt>
          <cx:pt idx="4992">4.7999999999999998</cx:pt>
          <cx:pt idx="4993">2.6000000000000001</cx:pt>
          <cx:pt idx="4994">2.2000000000000002</cx:pt>
          <cx:pt idx="4995">1</cx:pt>
          <cx:pt idx="4996">4</cx:pt>
          <cx:pt idx="4997">4.7999999999999998</cx:pt>
          <cx:pt idx="4998">3</cx:pt>
          <cx:pt idx="4999">5</cx:pt>
          <cx:pt idx="5000">3.7999999999999998</cx:pt>
          <cx:pt idx="5001">4.2000000000000002</cx:pt>
          <cx:pt idx="5002">3</cx:pt>
          <cx:pt idx="5003">3.2000000000000002</cx:pt>
          <cx:pt idx="5004">2</cx:pt>
          <cx:pt idx="5005">4.2000000000000002</cx:pt>
          <cx:pt idx="5006">2.3999999999999999</cx:pt>
          <cx:pt idx="5007">5</cx:pt>
          <cx:pt idx="5008">3.3999999999999999</cx:pt>
          <cx:pt idx="5009">4.2000000000000002</cx:pt>
          <cx:pt idx="5010">4</cx:pt>
          <cx:pt idx="5011">3.7999999999999998</cx:pt>
          <cx:pt idx="5012">4.4000000000000004</cx:pt>
          <cx:pt idx="5013">1</cx:pt>
          <cx:pt idx="5014">4</cx:pt>
          <cx:pt idx="5015">3.2000000000000002</cx:pt>
          <cx:pt idx="5016">2.7999999999999998</cx:pt>
          <cx:pt idx="5017">4.2000000000000002</cx:pt>
          <cx:pt idx="5018">4.2000000000000002</cx:pt>
          <cx:pt idx="5019">4.7999999999999998</cx:pt>
          <cx:pt idx="5020">4</cx:pt>
          <cx:pt idx="5021">2.6000000000000001</cx:pt>
          <cx:pt idx="5022">2.2000000000000002</cx:pt>
          <cx:pt idx="5023">4.7999999999999998</cx:pt>
          <cx:pt idx="5024">2.6000000000000001</cx:pt>
          <cx:pt idx="5025">4.4000000000000004</cx:pt>
          <cx:pt idx="5026">2.2000000000000002</cx:pt>
          <cx:pt idx="5027">5</cx:pt>
          <cx:pt idx="5028">3.3999999999999999</cx:pt>
          <cx:pt idx="5029">1</cx:pt>
          <cx:pt idx="5030">2</cx:pt>
          <cx:pt idx="5031">4.2000000000000002</cx:pt>
          <cx:pt idx="5032">2.3999999999999999</cx:pt>
          <cx:pt idx="5033">2.3999999999999999</cx:pt>
          <cx:pt idx="5034">2.7999999999999998</cx:pt>
          <cx:pt idx="5035">4.7999999999999998</cx:pt>
          <cx:pt idx="5036">2</cx:pt>
          <cx:pt idx="5037">2.3999999999999999</cx:pt>
          <cx:pt idx="5038">2.2000000000000002</cx:pt>
          <cx:pt idx="5039">4</cx:pt>
          <cx:pt idx="5040">3</cx:pt>
          <cx:pt idx="5041">2.7999999999999998</cx:pt>
          <cx:pt idx="5042">4</cx:pt>
          <cx:pt idx="5043">3.2000000000000002</cx:pt>
          <cx:pt idx="5044">2</cx:pt>
          <cx:pt idx="5045">2.3999999999999999</cx:pt>
          <cx:pt idx="5046">2.7999999999999998</cx:pt>
          <cx:pt idx="5047">5</cx:pt>
          <cx:pt idx="5048">4.7999999999999998</cx:pt>
          <cx:pt idx="5049">3.3999999999999999</cx:pt>
          <cx:pt idx="5050">4.2000000000000002</cx:pt>
          <cx:pt idx="5051">4.4000000000000004</cx:pt>
          <cx:pt idx="5052">3.2000000000000002</cx:pt>
          <cx:pt idx="5053">2</cx:pt>
          <cx:pt idx="5054">2.7999999999999998</cx:pt>
          <cx:pt idx="5055">3.2000000000000002</cx:pt>
          <cx:pt idx="5056">2.3999999999999999</cx:pt>
          <cx:pt idx="5057">1</cx:pt>
          <cx:pt idx="5058">4.4000000000000004</cx:pt>
          <cx:pt idx="5059">3.2000000000000002</cx:pt>
          <cx:pt idx="5060">3</cx:pt>
          <cx:pt idx="5061">3.3999999999999999</cx:pt>
          <cx:pt idx="5062">3.6000000000000001</cx:pt>
          <cx:pt idx="5063">4.2000000000000002</cx:pt>
          <cx:pt idx="5064">2.3999999999999999</cx:pt>
          <cx:pt idx="5065">3.6000000000000001</cx:pt>
          <cx:pt idx="5066">2</cx:pt>
          <cx:pt idx="5067">3.6000000000000001</cx:pt>
          <cx:pt idx="5068">2.2000000000000002</cx:pt>
          <cx:pt idx="5069">3</cx:pt>
          <cx:pt idx="5070">2.2000000000000002</cx:pt>
          <cx:pt idx="5071">2.7999999999999998</cx:pt>
          <cx:pt idx="5072">3.2000000000000002</cx:pt>
          <cx:pt idx="5073">2.3999999999999999</cx:pt>
          <cx:pt idx="5074">2.7999999999999998</cx:pt>
          <cx:pt idx="5075">2.6000000000000001</cx:pt>
          <cx:pt idx="5076">3.6000000000000001</cx:pt>
          <cx:pt idx="5077">2.6000000000000001</cx:pt>
          <cx:pt idx="5078">3</cx:pt>
          <cx:pt idx="5079">4</cx:pt>
          <cx:pt idx="5080">3</cx:pt>
          <cx:pt idx="5081">2.7999999999999998</cx:pt>
          <cx:pt idx="5082">4.4000000000000004</cx:pt>
          <cx:pt idx="5083">2.2000000000000002</cx:pt>
          <cx:pt idx="5084">3.3999999999999999</cx:pt>
          <cx:pt idx="5085">3.6000000000000001</cx:pt>
          <cx:pt idx="5086">3.3999999999999999</cx:pt>
          <cx:pt idx="5087">2</cx:pt>
          <cx:pt idx="5088">2.6000000000000001</cx:pt>
          <cx:pt idx="5089">4</cx:pt>
          <cx:pt idx="5090">2.2000000000000002</cx:pt>
          <cx:pt idx="5091">3.2000000000000002</cx:pt>
          <cx:pt idx="5092">3</cx:pt>
          <cx:pt idx="5093">2</cx:pt>
          <cx:pt idx="5094">3</cx:pt>
          <cx:pt idx="5095">4.5999999999999996</cx:pt>
          <cx:pt idx="5096">2.6000000000000001</cx:pt>
          <cx:pt idx="5097">4.4000000000000004</cx:pt>
          <cx:pt idx="5098">3.3999999999999999</cx:pt>
          <cx:pt idx="5099">4.7999999999999998</cx:pt>
          <cx:pt idx="5100">2</cx:pt>
          <cx:pt idx="5101">4</cx:pt>
          <cx:pt idx="5102">4.5999999999999996</cx:pt>
          <cx:pt idx="5103">2</cx:pt>
          <cx:pt idx="5104">3.7999999999999998</cx:pt>
          <cx:pt idx="5105">2.6000000000000001</cx:pt>
          <cx:pt idx="5106">2</cx:pt>
          <cx:pt idx="5107">2.3999999999999999</cx:pt>
          <cx:pt idx="5108">4.5999999999999996</cx:pt>
          <cx:pt idx="5109">4</cx:pt>
          <cx:pt idx="5110">2.6000000000000001</cx:pt>
          <cx:pt idx="5111">2.6000000000000001</cx:pt>
          <cx:pt idx="5112">2.3999999999999999</cx:pt>
          <cx:pt idx="5113">5</cx:pt>
          <cx:pt idx="5114">2.6000000000000001</cx:pt>
          <cx:pt idx="5115">3.6000000000000001</cx:pt>
          <cx:pt idx="5116">3.7999999999999998</cx:pt>
          <cx:pt idx="5117">3.6000000000000001</cx:pt>
          <cx:pt idx="5118">3.3999999999999999</cx:pt>
          <cx:pt idx="5119">4.5999999999999996</cx:pt>
          <cx:pt idx="5120">5</cx:pt>
          <cx:pt idx="5121">2.7999999999999998</cx:pt>
          <cx:pt idx="5122">4.5999999999999996</cx:pt>
          <cx:pt idx="5123">3</cx:pt>
          <cx:pt idx="5124">3.2000000000000002</cx:pt>
          <cx:pt idx="5125">2.7999999999999998</cx:pt>
          <cx:pt idx="5126">3</cx:pt>
          <cx:pt idx="5127">1</cx:pt>
          <cx:pt idx="5128">1</cx:pt>
          <cx:pt idx="5129">1</cx:pt>
          <cx:pt idx="5130">2.7999999999999998</cx:pt>
          <cx:pt idx="5131">3.2000000000000002</cx:pt>
          <cx:pt idx="5132">2.2000000000000002</cx:pt>
          <cx:pt idx="5133">2.6000000000000001</cx:pt>
          <cx:pt idx="5134">1</cx:pt>
          <cx:pt idx="5135">4.7999999999999998</cx:pt>
          <cx:pt idx="5136">3.2000000000000002</cx:pt>
          <cx:pt idx="5137">4.2000000000000002</cx:pt>
          <cx:pt idx="5138">4.7999999999999998</cx:pt>
          <cx:pt idx="5139">3</cx:pt>
          <cx:pt idx="5140">2</cx:pt>
          <cx:pt idx="5141">3.2000000000000002</cx:pt>
          <cx:pt idx="5142">2.6000000000000001</cx:pt>
          <cx:pt idx="5143">3.7999999999999998</cx:pt>
          <cx:pt idx="5144">4.5999999999999996</cx:pt>
          <cx:pt idx="5145">4.4000000000000004</cx:pt>
          <cx:pt idx="5146">3.2000000000000002</cx:pt>
          <cx:pt idx="5147">3.3999999999999999</cx:pt>
          <cx:pt idx="5148">2</cx:pt>
          <cx:pt idx="5149">2.3999999999999999</cx:pt>
          <cx:pt idx="5150">3.6000000000000001</cx:pt>
          <cx:pt idx="5151">3</cx:pt>
          <cx:pt idx="5152">2</cx:pt>
          <cx:pt idx="5153">2</cx:pt>
          <cx:pt idx="5154">1</cx:pt>
          <cx:pt idx="5155">4</cx:pt>
          <cx:pt idx="5156">2.7999999999999998</cx:pt>
          <cx:pt idx="5157">2.7999999999999998</cx:pt>
          <cx:pt idx="5158">3.3999999999999999</cx:pt>
          <cx:pt idx="5159">2.3999999999999999</cx:pt>
          <cx:pt idx="5160">2</cx:pt>
          <cx:pt idx="5161">2.2000000000000002</cx:pt>
          <cx:pt idx="5162">2</cx:pt>
          <cx:pt idx="5163">2.6000000000000001</cx:pt>
          <cx:pt idx="5164">3.3999999999999999</cx:pt>
          <cx:pt idx="5165">4.2000000000000002</cx:pt>
          <cx:pt idx="5166">2.7999999999999998</cx:pt>
          <cx:pt idx="5167">2.2000000000000002</cx:pt>
          <cx:pt idx="5168">3</cx:pt>
          <cx:pt idx="5169">2.3999999999999999</cx:pt>
          <cx:pt idx="5170">2.7999999999999998</cx:pt>
          <cx:pt idx="5171">2.2000000000000002</cx:pt>
          <cx:pt idx="5172">4.5999999999999996</cx:pt>
          <cx:pt idx="5173">2.6000000000000001</cx:pt>
          <cx:pt idx="5174">3.6000000000000001</cx:pt>
          <cx:pt idx="5175">2</cx:pt>
          <cx:pt idx="5176">3.3999999999999999</cx:pt>
          <cx:pt idx="5177">2.2000000000000002</cx:pt>
          <cx:pt idx="5178">4.7999999999999998</cx:pt>
          <cx:pt idx="5179">5</cx:pt>
          <cx:pt idx="5180">2</cx:pt>
          <cx:pt idx="5181">2.3999999999999999</cx:pt>
          <cx:pt idx="5182">2.6000000000000001</cx:pt>
          <cx:pt idx="5183">1</cx:pt>
          <cx:pt idx="5184">1</cx:pt>
          <cx:pt idx="5185">2</cx:pt>
          <cx:pt idx="5186">1</cx:pt>
          <cx:pt idx="5187">2.3999999999999999</cx:pt>
          <cx:pt idx="5188">2.6000000000000001</cx:pt>
          <cx:pt idx="5189">2.2000000000000002</cx:pt>
          <cx:pt idx="5190">4.2000000000000002</cx:pt>
          <cx:pt idx="5191">4.5999999999999996</cx:pt>
          <cx:pt idx="5192">2.6000000000000001</cx:pt>
          <cx:pt idx="5193">2</cx:pt>
          <cx:pt idx="5194">2</cx:pt>
          <cx:pt idx="5195">3</cx:pt>
          <cx:pt idx="5196">4.5999999999999996</cx:pt>
          <cx:pt idx="5197">4.4000000000000004</cx:pt>
          <cx:pt idx="5198">4.4000000000000004</cx:pt>
          <cx:pt idx="5199">4.7999999999999998</cx:pt>
          <cx:pt idx="5200">2</cx:pt>
          <cx:pt idx="5201">2.6000000000000001</cx:pt>
          <cx:pt idx="5202">3.6000000000000001</cx:pt>
          <cx:pt idx="5203">3</cx:pt>
          <cx:pt idx="5204">2.7999999999999998</cx:pt>
          <cx:pt idx="5205">2.2000000000000002</cx:pt>
          <cx:pt idx="5206">2.7999999999999998</cx:pt>
          <cx:pt idx="5207">2.6000000000000001</cx:pt>
          <cx:pt idx="5208">3</cx:pt>
          <cx:pt idx="5209">2</cx:pt>
          <cx:pt idx="5210">2</cx:pt>
          <cx:pt idx="5211">2</cx:pt>
          <cx:pt idx="5212">2.3999999999999999</cx:pt>
          <cx:pt idx="5213">4.4000000000000004</cx:pt>
          <cx:pt idx="5214">3.2000000000000002</cx:pt>
          <cx:pt idx="5215">4.7999999999999998</cx:pt>
          <cx:pt idx="5216">2.7999999999999998</cx:pt>
          <cx:pt idx="5217">4</cx:pt>
          <cx:pt idx="5218">4.2000000000000002</cx:pt>
          <cx:pt idx="5219">2.6000000000000001</cx:pt>
          <cx:pt idx="5220">2.7999999999999998</cx:pt>
          <cx:pt idx="5221">2.6000000000000001</cx:pt>
          <cx:pt idx="5222">2.6000000000000001</cx:pt>
          <cx:pt idx="5223">4.5999999999999996</cx:pt>
          <cx:pt idx="5224">2.6000000000000001</cx:pt>
          <cx:pt idx="5225">2.7999999999999998</cx:pt>
          <cx:pt idx="5226">4.2000000000000002</cx:pt>
          <cx:pt idx="5227">2.6000000000000001</cx:pt>
          <cx:pt idx="5228">2.3999999999999999</cx:pt>
          <cx:pt idx="5229">3.2000000000000002</cx:pt>
          <cx:pt idx="5230">1</cx:pt>
          <cx:pt idx="5231">2</cx:pt>
          <cx:pt idx="5232">3</cx:pt>
          <cx:pt idx="5233">2.2000000000000002</cx:pt>
          <cx:pt idx="5234">2.2000000000000002</cx:pt>
          <cx:pt idx="5235">2</cx:pt>
          <cx:pt idx="5236">2</cx:pt>
          <cx:pt idx="5237">2.7999999999999998</cx:pt>
          <cx:pt idx="5238">2</cx:pt>
          <cx:pt idx="5239">2.2000000000000002</cx:pt>
          <cx:pt idx="5240">3.6000000000000001</cx:pt>
          <cx:pt idx="5241">2.6000000000000001</cx:pt>
          <cx:pt idx="5242">4.5999999999999996</cx:pt>
          <cx:pt idx="5243">1</cx:pt>
          <cx:pt idx="5244">3.7999999999999998</cx:pt>
          <cx:pt idx="5245">4.4000000000000004</cx:pt>
          <cx:pt idx="5246">5</cx:pt>
          <cx:pt idx="5247">3</cx:pt>
          <cx:pt idx="5248">2.3999999999999999</cx:pt>
          <cx:pt idx="5249">5</cx:pt>
          <cx:pt idx="5250">2.3999999999999999</cx:pt>
          <cx:pt idx="5251">2</cx:pt>
          <cx:pt idx="5252">3.3999999999999999</cx:pt>
          <cx:pt idx="5253">2.3999999999999999</cx:pt>
          <cx:pt idx="5254">2.6000000000000001</cx:pt>
          <cx:pt idx="5255">2</cx:pt>
          <cx:pt idx="5256">4.7999999999999998</cx:pt>
          <cx:pt idx="5257">2.2000000000000002</cx:pt>
          <cx:pt idx="5258">3</cx:pt>
          <cx:pt idx="5259">3.3999999999999999</cx:pt>
          <cx:pt idx="5260">2.3999999999999999</cx:pt>
          <cx:pt idx="5261">3.2000000000000002</cx:pt>
          <cx:pt idx="5262">4.7999999999999998</cx:pt>
          <cx:pt idx="5263">2</cx:pt>
          <cx:pt idx="5264">2.2000000000000002</cx:pt>
          <cx:pt idx="5265">2.7999999999999998</cx:pt>
          <cx:pt idx="5266">3.6000000000000001</cx:pt>
          <cx:pt idx="5267">3.7999999999999998</cx:pt>
          <cx:pt idx="5268">2.2000000000000002</cx:pt>
          <cx:pt idx="5269">4.7999999999999998</cx:pt>
          <cx:pt idx="5270">2.6000000000000001</cx:pt>
          <cx:pt idx="5271">2.2000000000000002</cx:pt>
          <cx:pt idx="5272">4.2000000000000002</cx:pt>
          <cx:pt idx="5273">1</cx:pt>
          <cx:pt idx="5274">2.2000000000000002</cx:pt>
          <cx:pt idx="5275">2.3999999999999999</cx:pt>
          <cx:pt idx="5276">2</cx:pt>
          <cx:pt idx="5277">2.6000000000000001</cx:pt>
          <cx:pt idx="5278">3.6000000000000001</cx:pt>
          <cx:pt idx="5279">2.3999999999999999</cx:pt>
          <cx:pt idx="5280">4.5999999999999996</cx:pt>
          <cx:pt idx="5281">3</cx:pt>
          <cx:pt idx="5282">2.3999999999999999</cx:pt>
          <cx:pt idx="5283">5</cx:pt>
          <cx:pt idx="5284">2</cx:pt>
          <cx:pt idx="5285">4.2000000000000002</cx:pt>
          <cx:pt idx="5286">2</cx:pt>
          <cx:pt idx="5287">3.7999999999999998</cx:pt>
          <cx:pt idx="5288">4.5999999999999996</cx:pt>
          <cx:pt idx="5289">3</cx:pt>
          <cx:pt idx="5290">2.7999999999999998</cx:pt>
          <cx:pt idx="5291">2.3999999999999999</cx:pt>
          <cx:pt idx="5292">2.3999999999999999</cx:pt>
          <cx:pt idx="5293">2.2000000000000002</cx:pt>
          <cx:pt idx="5294">3.2000000000000002</cx:pt>
          <cx:pt idx="5295">2.6000000000000001</cx:pt>
          <cx:pt idx="5296">2.7999999999999998</cx:pt>
          <cx:pt idx="5297">3.2000000000000002</cx:pt>
          <cx:pt idx="5298">3.3999999999999999</cx:pt>
          <cx:pt idx="5299">2.3999999999999999</cx:pt>
          <cx:pt idx="5300">4.4000000000000004</cx:pt>
          <cx:pt idx="5301">2.3999999999999999</cx:pt>
          <cx:pt idx="5302">1</cx:pt>
          <cx:pt idx="5303">2.3999999999999999</cx:pt>
          <cx:pt idx="5304">4.4000000000000004</cx:pt>
          <cx:pt idx="5305">3</cx:pt>
          <cx:pt idx="5306">4.2000000000000002</cx:pt>
          <cx:pt idx="5307">2.2000000000000002</cx:pt>
          <cx:pt idx="5308">2.6000000000000001</cx:pt>
          <cx:pt idx="5309">3.3999999999999999</cx:pt>
          <cx:pt idx="5310">4</cx:pt>
          <cx:pt idx="5311">4</cx:pt>
          <cx:pt idx="5312">3.2000000000000002</cx:pt>
          <cx:pt idx="5313">3.6000000000000001</cx:pt>
          <cx:pt idx="5314">4.5999999999999996</cx:pt>
          <cx:pt idx="5315">2.2000000000000002</cx:pt>
          <cx:pt idx="5316">2.6000000000000001</cx:pt>
          <cx:pt idx="5317">2.7999999999999998</cx:pt>
          <cx:pt idx="5318">3.3999999999999999</cx:pt>
          <cx:pt idx="5319">2.6000000000000001</cx:pt>
          <cx:pt idx="5320">4.5999999999999996</cx:pt>
          <cx:pt idx="5321">2</cx:pt>
          <cx:pt idx="5322">2.6000000000000001</cx:pt>
          <cx:pt idx="5323">2</cx:pt>
          <cx:pt idx="5324">5</cx:pt>
          <cx:pt idx="5325">3</cx:pt>
          <cx:pt idx="5326">4.2000000000000002</cx:pt>
          <cx:pt idx="5327">4.2000000000000002</cx:pt>
          <cx:pt idx="5328">4.4000000000000004</cx:pt>
          <cx:pt idx="5329">2</cx:pt>
          <cx:pt idx="5330">2.2000000000000002</cx:pt>
          <cx:pt idx="5331">2.6000000000000001</cx:pt>
          <cx:pt idx="5332">4.4000000000000004</cx:pt>
          <cx:pt idx="5333">3.3999999999999999</cx:pt>
          <cx:pt idx="5334">1</cx:pt>
          <cx:pt idx="5335">4.7999999999999998</cx:pt>
          <cx:pt idx="5336">2.6000000000000001</cx:pt>
          <cx:pt idx="5337">2.7999999999999998</cx:pt>
          <cx:pt idx="5338">2</cx:pt>
          <cx:pt idx="5339">2.2000000000000002</cx:pt>
          <cx:pt idx="5340">3.7999999999999998</cx:pt>
          <cx:pt idx="5341">3.7999999999999998</cx:pt>
          <cx:pt idx="5342">4.4000000000000004</cx:pt>
          <cx:pt idx="5343">2.2000000000000002</cx:pt>
          <cx:pt idx="5344">2</cx:pt>
          <cx:pt idx="5345">2.2000000000000002</cx:pt>
          <cx:pt idx="5346">3</cx:pt>
          <cx:pt idx="5347">2.2000000000000002</cx:pt>
          <cx:pt idx="5348">2</cx:pt>
          <cx:pt idx="5349">2.3999999999999999</cx:pt>
          <cx:pt idx="5350">3.7999999999999998</cx:pt>
          <cx:pt idx="5351">2.3999999999999999</cx:pt>
          <cx:pt idx="5352">2.7999999999999998</cx:pt>
          <cx:pt idx="5353">4.4000000000000004</cx:pt>
          <cx:pt idx="5354">3.2000000000000002</cx:pt>
          <cx:pt idx="5355">3.7999999999999998</cx:pt>
          <cx:pt idx="5356">3.7999999999999998</cx:pt>
          <cx:pt idx="5357">4.2000000000000002</cx:pt>
          <cx:pt idx="5358">5</cx:pt>
          <cx:pt idx="5359">5</cx:pt>
          <cx:pt idx="5360">3.2000000000000002</cx:pt>
          <cx:pt idx="5361">3</cx:pt>
          <cx:pt idx="5362">3</cx:pt>
          <cx:pt idx="5363">2.7999999999999998</cx:pt>
          <cx:pt idx="5364">5</cx:pt>
          <cx:pt idx="5365">3</cx:pt>
          <cx:pt idx="5366">3.3999999999999999</cx:pt>
          <cx:pt idx="5367">4.4000000000000004</cx:pt>
          <cx:pt idx="5368">2</cx:pt>
          <cx:pt idx="5369">4.7999999999999998</cx:pt>
          <cx:pt idx="5370">2.7999999999999998</cx:pt>
          <cx:pt idx="5371">3</cx:pt>
          <cx:pt idx="5372">3.7999999999999998</cx:pt>
          <cx:pt idx="5373">2.7999999999999998</cx:pt>
          <cx:pt idx="5374">3.7999999999999998</cx:pt>
          <cx:pt idx="5375">5</cx:pt>
          <cx:pt idx="5376">2.6000000000000001</cx:pt>
          <cx:pt idx="5377">2</cx:pt>
          <cx:pt idx="5378">4.7999999999999998</cx:pt>
          <cx:pt idx="5379">2.3999999999999999</cx:pt>
          <cx:pt idx="5380">3.7999999999999998</cx:pt>
          <cx:pt idx="5381">2.7999999999999998</cx:pt>
          <cx:pt idx="5382">2</cx:pt>
          <cx:pt idx="5383">3</cx:pt>
          <cx:pt idx="5384">2.7999999999999998</cx:pt>
          <cx:pt idx="5385">2.6000000000000001</cx:pt>
          <cx:pt idx="5386">4.7999999999999998</cx:pt>
          <cx:pt idx="5387">3.3999999999999999</cx:pt>
          <cx:pt idx="5388">1</cx:pt>
          <cx:pt idx="5389">2.6000000000000001</cx:pt>
          <cx:pt idx="5390">2.2000000000000002</cx:pt>
          <cx:pt idx="5391">3.2000000000000002</cx:pt>
          <cx:pt idx="5392">2.2000000000000002</cx:pt>
          <cx:pt idx="5393">2.7999999999999998</cx:pt>
          <cx:pt idx="5394">4.7999999999999998</cx:pt>
          <cx:pt idx="5395">3.6000000000000001</cx:pt>
          <cx:pt idx="5396">3.6000000000000001</cx:pt>
          <cx:pt idx="5397">4.2000000000000002</cx:pt>
          <cx:pt idx="5398">5</cx:pt>
          <cx:pt idx="5399">3.2000000000000002</cx:pt>
          <cx:pt idx="5400">3</cx:pt>
          <cx:pt idx="5401">2.3999999999999999</cx:pt>
          <cx:pt idx="5402">2</cx:pt>
          <cx:pt idx="5403">2</cx:pt>
          <cx:pt idx="5404">2.7999999999999998</cx:pt>
          <cx:pt idx="5405">3.2000000000000002</cx:pt>
          <cx:pt idx="5406">2</cx:pt>
          <cx:pt idx="5407">3</cx:pt>
          <cx:pt idx="5408">2</cx:pt>
          <cx:pt idx="5409">3.3999999999999999</cx:pt>
          <cx:pt idx="5410">2</cx:pt>
          <cx:pt idx="5411">2.2000000000000002</cx:pt>
          <cx:pt idx="5412">1</cx:pt>
          <cx:pt idx="5413">3.6000000000000001</cx:pt>
          <cx:pt idx="5414">2.7999999999999998</cx:pt>
          <cx:pt idx="5415">2.3999999999999999</cx:pt>
          <cx:pt idx="5416">2.6000000000000001</cx:pt>
          <cx:pt idx="5417">5</cx:pt>
          <cx:pt idx="5418">4.5999999999999996</cx:pt>
          <cx:pt idx="5419">3.2000000000000002</cx:pt>
          <cx:pt idx="5420">2</cx:pt>
          <cx:pt idx="5421">2</cx:pt>
          <cx:pt idx="5422">2</cx:pt>
          <cx:pt idx="5423">2</cx:pt>
          <cx:pt idx="5424">3.7999999999999998</cx:pt>
          <cx:pt idx="5425">4.7999999999999998</cx:pt>
          <cx:pt idx="5426">4.5999999999999996</cx:pt>
          <cx:pt idx="5427">4.4000000000000004</cx:pt>
          <cx:pt idx="5428">2</cx:pt>
          <cx:pt idx="5429">3.6000000000000001</cx:pt>
          <cx:pt idx="5430">2</cx:pt>
          <cx:pt idx="5431">4.7999999999999998</cx:pt>
          <cx:pt idx="5432">3.7999999999999998</cx:pt>
          <cx:pt idx="5433">3.2000000000000002</cx:pt>
          <cx:pt idx="5434">5</cx:pt>
          <cx:pt idx="5435">2.6000000000000001</cx:pt>
          <cx:pt idx="5436">2.3999999999999999</cx:pt>
          <cx:pt idx="5437">5</cx:pt>
          <cx:pt idx="5438">2.2000000000000002</cx:pt>
          <cx:pt idx="5439">4</cx:pt>
          <cx:pt idx="5440">2.3999999999999999</cx:pt>
          <cx:pt idx="5441">3.6000000000000001</cx:pt>
          <cx:pt idx="5442">3.6000000000000001</cx:pt>
          <cx:pt idx="5443">2</cx:pt>
          <cx:pt idx="5444">4.5999999999999996</cx:pt>
          <cx:pt idx="5445">2</cx:pt>
          <cx:pt idx="5446">4.5999999999999996</cx:pt>
          <cx:pt idx="5447">2</cx:pt>
          <cx:pt idx="5448">3.7999999999999998</cx:pt>
          <cx:pt idx="5449">4.4000000000000004</cx:pt>
          <cx:pt idx="5450">3.3999999999999999</cx:pt>
          <cx:pt idx="5451">4.2000000000000002</cx:pt>
          <cx:pt idx="5452">3.7999999999999998</cx:pt>
          <cx:pt idx="5453">4.7999999999999998</cx:pt>
          <cx:pt idx="5454">4.2000000000000002</cx:pt>
          <cx:pt idx="5455">2.2000000000000002</cx:pt>
          <cx:pt idx="5456">2.6000000000000001</cx:pt>
          <cx:pt idx="5457">4.5999999999999996</cx:pt>
          <cx:pt idx="5458">2</cx:pt>
          <cx:pt idx="5459">2</cx:pt>
          <cx:pt idx="5460">4.5999999999999996</cx:pt>
          <cx:pt idx="5461">4.7999999999999998</cx:pt>
          <cx:pt idx="5462">2.3999999999999999</cx:pt>
          <cx:pt idx="5463">3.7999999999999998</cx:pt>
          <cx:pt idx="5464">4.2000000000000002</cx:pt>
          <cx:pt idx="5465">2.2000000000000002</cx:pt>
          <cx:pt idx="5466">4</cx:pt>
          <cx:pt idx="5467">3.7999999999999998</cx:pt>
          <cx:pt idx="5468">2.2000000000000002</cx:pt>
          <cx:pt idx="5469">5</cx:pt>
          <cx:pt idx="5470">4.4000000000000004</cx:pt>
          <cx:pt idx="5471">3.2000000000000002</cx:pt>
          <cx:pt idx="5472">3</cx:pt>
          <cx:pt idx="5473">2</cx:pt>
          <cx:pt idx="5474">2.2000000000000002</cx:pt>
          <cx:pt idx="5475">3.2000000000000002</cx:pt>
          <cx:pt idx="5476">2.2000000000000002</cx:pt>
          <cx:pt idx="5477">1</cx:pt>
          <cx:pt idx="5478">3.3999999999999999</cx:pt>
          <cx:pt idx="5479">3.2000000000000002</cx:pt>
          <cx:pt idx="5480">4</cx:pt>
          <cx:pt idx="5481">3.7999999999999998</cx:pt>
          <cx:pt idx="5482">3.7999999999999998</cx:pt>
          <cx:pt idx="5483">4.7999999999999998</cx:pt>
          <cx:pt idx="5484">3.2000000000000002</cx:pt>
          <cx:pt idx="5485">2.7999999999999998</cx:pt>
          <cx:pt idx="5486">3.3999999999999999</cx:pt>
          <cx:pt idx="5487">3</cx:pt>
          <cx:pt idx="5488">2</cx:pt>
          <cx:pt idx="5489">3</cx:pt>
          <cx:pt idx="5490">2.7999999999999998</cx:pt>
          <cx:pt idx="5491">3.3999999999999999</cx:pt>
          <cx:pt idx="5492">3.3999999999999999</cx:pt>
          <cx:pt idx="5493">4.4000000000000004</cx:pt>
          <cx:pt idx="5494">3.2000000000000002</cx:pt>
          <cx:pt idx="5495">2.6000000000000001</cx:pt>
          <cx:pt idx="5496">3.6000000000000001</cx:pt>
          <cx:pt idx="5497">2.2000000000000002</cx:pt>
          <cx:pt idx="5498">3.3999999999999999</cx:pt>
          <cx:pt idx="5499">1</cx:pt>
          <cx:pt idx="5500">2.3999999999999999</cx:pt>
          <cx:pt idx="5501">3.2000000000000002</cx:pt>
          <cx:pt idx="5502">3.2000000000000002</cx:pt>
          <cx:pt idx="5503">4.4000000000000004</cx:pt>
          <cx:pt idx="5504">5</cx:pt>
          <cx:pt idx="5505">2.2000000000000002</cx:pt>
          <cx:pt idx="5506">3.2000000000000002</cx:pt>
          <cx:pt idx="5507">3.3999999999999999</cx:pt>
          <cx:pt idx="5508">2.2000000000000002</cx:pt>
          <cx:pt idx="5509">3.3999999999999999</cx:pt>
          <cx:pt idx="5510">2.6000000000000001</cx:pt>
          <cx:pt idx="5511">4.2000000000000002</cx:pt>
          <cx:pt idx="5512">4.5999999999999996</cx:pt>
          <cx:pt idx="5513">4</cx:pt>
          <cx:pt idx="5514">3</cx:pt>
          <cx:pt idx="5515">4.7999999999999998</cx:pt>
          <cx:pt idx="5516">3.2000000000000002</cx:pt>
          <cx:pt idx="5517">2.6000000000000001</cx:pt>
          <cx:pt idx="5518">2.2000000000000002</cx:pt>
          <cx:pt idx="5519">4.5999999999999996</cx:pt>
          <cx:pt idx="5520">3.2000000000000002</cx:pt>
          <cx:pt idx="5521">3.7999999999999998</cx:pt>
          <cx:pt idx="5522">2</cx:pt>
          <cx:pt idx="5523">2.2000000000000002</cx:pt>
          <cx:pt idx="5524">2.2000000000000002</cx:pt>
          <cx:pt idx="5525">2.7999999999999998</cx:pt>
          <cx:pt idx="5526">3</cx:pt>
          <cx:pt idx="5527">3.2000000000000002</cx:pt>
          <cx:pt idx="5528">2.6000000000000001</cx:pt>
          <cx:pt idx="5529">4</cx:pt>
          <cx:pt idx="5530">3.6000000000000001</cx:pt>
          <cx:pt idx="5531">4.5999999999999996</cx:pt>
          <cx:pt idx="5532">3.7999999999999998</cx:pt>
          <cx:pt idx="5533">3.6000000000000001</cx:pt>
          <cx:pt idx="5534">3.2000000000000002</cx:pt>
          <cx:pt idx="5535">2.7999999999999998</cx:pt>
          <cx:pt idx="5536">2.3999999999999999</cx:pt>
          <cx:pt idx="5537">3.6000000000000001</cx:pt>
          <cx:pt idx="5538">4</cx:pt>
          <cx:pt idx="5539">4.5999999999999996</cx:pt>
          <cx:pt idx="5540">3.2000000000000002</cx:pt>
          <cx:pt idx="5541">2</cx:pt>
          <cx:pt idx="5542">4</cx:pt>
          <cx:pt idx="5543">4.2000000000000002</cx:pt>
          <cx:pt idx="5544">3.3999999999999999</cx:pt>
          <cx:pt idx="5545">4.2000000000000002</cx:pt>
          <cx:pt idx="5546">3.6000000000000001</cx:pt>
          <cx:pt idx="5547">2.2000000000000002</cx:pt>
          <cx:pt idx="5548">2</cx:pt>
          <cx:pt idx="5549">4.5999999999999996</cx:pt>
          <cx:pt idx="5550">4</cx:pt>
          <cx:pt idx="5551">3.6000000000000001</cx:pt>
          <cx:pt idx="5552">2</cx:pt>
          <cx:pt idx="5553">2.6000000000000001</cx:pt>
          <cx:pt idx="5554">3.6000000000000001</cx:pt>
          <cx:pt idx="5555">2.6000000000000001</cx:pt>
          <cx:pt idx="5556">2.3999999999999999</cx:pt>
          <cx:pt idx="5557">4.5999999999999996</cx:pt>
          <cx:pt idx="5558">3</cx:pt>
          <cx:pt idx="5559">2</cx:pt>
          <cx:pt idx="5560">4.4000000000000004</cx:pt>
          <cx:pt idx="5561">3.3999999999999999</cx:pt>
          <cx:pt idx="5562">4.2000000000000002</cx:pt>
          <cx:pt idx="5563">1</cx:pt>
          <cx:pt idx="5564">4.7999999999999998</cx:pt>
          <cx:pt idx="5565">4</cx:pt>
          <cx:pt idx="5566">3</cx:pt>
          <cx:pt idx="5567">2.6000000000000001</cx:pt>
          <cx:pt idx="5568">2.6000000000000001</cx:pt>
          <cx:pt idx="5569">4</cx:pt>
          <cx:pt idx="5570">3</cx:pt>
          <cx:pt idx="5571">3</cx:pt>
          <cx:pt idx="5572">3.3999999999999999</cx:pt>
          <cx:pt idx="5573">2.6000000000000001</cx:pt>
          <cx:pt idx="5574">2.3999999999999999</cx:pt>
          <cx:pt idx="5575">4</cx:pt>
          <cx:pt idx="5576">3.3999999999999999</cx:pt>
          <cx:pt idx="5577">4.7999999999999998</cx:pt>
          <cx:pt idx="5578">2.2000000000000002</cx:pt>
          <cx:pt idx="5579">2.2000000000000002</cx:pt>
          <cx:pt idx="5580">3.6000000000000001</cx:pt>
          <cx:pt idx="5581">3.3999999999999999</cx:pt>
          <cx:pt idx="5582">2.3999999999999999</cx:pt>
          <cx:pt idx="5583">2.6000000000000001</cx:pt>
          <cx:pt idx="5584">2</cx:pt>
          <cx:pt idx="5585">3</cx:pt>
          <cx:pt idx="5586">3.2000000000000002</cx:pt>
          <cx:pt idx="5587">2.3999999999999999</cx:pt>
          <cx:pt idx="5588">2.6000000000000001</cx:pt>
          <cx:pt idx="5589">4.4000000000000004</cx:pt>
          <cx:pt idx="5590">2</cx:pt>
          <cx:pt idx="5591">5</cx:pt>
          <cx:pt idx="5592">4.2000000000000002</cx:pt>
          <cx:pt idx="5593">2.3999999999999999</cx:pt>
          <cx:pt idx="5594">2</cx:pt>
          <cx:pt idx="5595">2.2000000000000002</cx:pt>
          <cx:pt idx="5596">3.7999999999999998</cx:pt>
          <cx:pt idx="5597">3.6000000000000001</cx:pt>
          <cx:pt idx="5598">4.5999999999999996</cx:pt>
          <cx:pt idx="5599">4</cx:pt>
          <cx:pt idx="5600">4</cx:pt>
          <cx:pt idx="5601">3.7999999999999998</cx:pt>
          <cx:pt idx="5602">3</cx:pt>
          <cx:pt idx="5603">2</cx:pt>
          <cx:pt idx="5604">2.7999999999999998</cx:pt>
          <cx:pt idx="5605">4</cx:pt>
          <cx:pt idx="5606">2</cx:pt>
          <cx:pt idx="5607">2</cx:pt>
          <cx:pt idx="5608">3</cx:pt>
          <cx:pt idx="5609">3.2000000000000002</cx:pt>
          <cx:pt idx="5610">2.6000000000000001</cx:pt>
          <cx:pt idx="5611">2.3999999999999999</cx:pt>
          <cx:pt idx="5612">1</cx:pt>
          <cx:pt idx="5613">2.2000000000000002</cx:pt>
          <cx:pt idx="5614">5</cx:pt>
          <cx:pt idx="5615">2.6000000000000001</cx:pt>
          <cx:pt idx="5616">3.6000000000000001</cx:pt>
          <cx:pt idx="5617">2</cx:pt>
          <cx:pt idx="5618">3.7999999999999998</cx:pt>
          <cx:pt idx="5619">2</cx:pt>
          <cx:pt idx="5620">4.4000000000000004</cx:pt>
          <cx:pt idx="5621">3.7999999999999998</cx:pt>
          <cx:pt idx="5622">2</cx:pt>
          <cx:pt idx="5623">3</cx:pt>
          <cx:pt idx="5624">2.3999999999999999</cx:pt>
          <cx:pt idx="5625">4</cx:pt>
          <cx:pt idx="5626">2.7999999999999998</cx:pt>
          <cx:pt idx="5627">4.2000000000000002</cx:pt>
          <cx:pt idx="5628">3.7999999999999998</cx:pt>
          <cx:pt idx="5629">2.3999999999999999</cx:pt>
          <cx:pt idx="5630">2.2000000000000002</cx:pt>
          <cx:pt idx="5631">3.3999999999999999</cx:pt>
          <cx:pt idx="5632">2</cx:pt>
          <cx:pt idx="5633">2.2000000000000002</cx:pt>
          <cx:pt idx="5634">2</cx:pt>
          <cx:pt idx="5635">2.7999999999999998</cx:pt>
          <cx:pt idx="5636">2</cx:pt>
          <cx:pt idx="5637">2.7999999999999998</cx:pt>
          <cx:pt idx="5638">3.7999999999999998</cx:pt>
          <cx:pt idx="5639">4.4000000000000004</cx:pt>
          <cx:pt idx="5640">3.2000000000000002</cx:pt>
          <cx:pt idx="5641">3.6000000000000001</cx:pt>
          <cx:pt idx="5642">5</cx:pt>
          <cx:pt idx="5643">2.2000000000000002</cx:pt>
          <cx:pt idx="5644">2.6000000000000001</cx:pt>
          <cx:pt idx="5645">2</cx:pt>
          <cx:pt idx="5646">3</cx:pt>
          <cx:pt idx="5647">2.6000000000000001</cx:pt>
          <cx:pt idx="5648">3.3999999999999999</cx:pt>
          <cx:pt idx="5649">2.6000000000000001</cx:pt>
          <cx:pt idx="5650">2.2000000000000002</cx:pt>
          <cx:pt idx="5651">4.5999999999999996</cx:pt>
          <cx:pt idx="5652">2</cx:pt>
          <cx:pt idx="5653">3.2000000000000002</cx:pt>
          <cx:pt idx="5654">4</cx:pt>
          <cx:pt idx="5655">3</cx:pt>
          <cx:pt idx="5656">4.7999999999999998</cx:pt>
          <cx:pt idx="5657">4.2000000000000002</cx:pt>
          <cx:pt idx="5658">3.6000000000000001</cx:pt>
          <cx:pt idx="5659">2.2000000000000002</cx:pt>
          <cx:pt idx="5660">4.4000000000000004</cx:pt>
          <cx:pt idx="5661">2.2000000000000002</cx:pt>
          <cx:pt idx="5662">4.4000000000000004</cx:pt>
          <cx:pt idx="5663">2.6000000000000001</cx:pt>
          <cx:pt idx="5664">2</cx:pt>
          <cx:pt idx="5665">2.7999999999999998</cx:pt>
          <cx:pt idx="5666">3.3999999999999999</cx:pt>
          <cx:pt idx="5667">4.4000000000000004</cx:pt>
          <cx:pt idx="5668">2.3999999999999999</cx:pt>
          <cx:pt idx="5669">4.5999999999999996</cx:pt>
          <cx:pt idx="5670">2.2000000000000002</cx:pt>
          <cx:pt idx="5671">2</cx:pt>
          <cx:pt idx="5672">2.3999999999999999</cx:pt>
          <cx:pt idx="5673">2</cx:pt>
          <cx:pt idx="5674">4.7999999999999998</cx:pt>
          <cx:pt idx="5675">3</cx:pt>
          <cx:pt idx="5676">4.4000000000000004</cx:pt>
          <cx:pt idx="5677">3.2000000000000002</cx:pt>
          <cx:pt idx="5678">3.2000000000000002</cx:pt>
          <cx:pt idx="5679">3.3999999999999999</cx:pt>
          <cx:pt idx="5680">1</cx:pt>
          <cx:pt idx="5681">4.4000000000000004</cx:pt>
          <cx:pt idx="5682">4.7999999999999998</cx:pt>
          <cx:pt idx="5683">2.7999999999999998</cx:pt>
          <cx:pt idx="5684">2</cx:pt>
          <cx:pt idx="5685">4.4000000000000004</cx:pt>
          <cx:pt idx="5686">2.3999999999999999</cx:pt>
          <cx:pt idx="5687">4.4000000000000004</cx:pt>
          <cx:pt idx="5688">4</cx:pt>
          <cx:pt idx="5689">2.7999999999999998</cx:pt>
          <cx:pt idx="5690">2.3999999999999999</cx:pt>
          <cx:pt idx="5691">3.7999999999999998</cx:pt>
          <cx:pt idx="5692">3.7999999999999998</cx:pt>
          <cx:pt idx="5693">3.6000000000000001</cx:pt>
          <cx:pt idx="5694">2.3999999999999999</cx:pt>
          <cx:pt idx="5695">3.7999999999999998</cx:pt>
          <cx:pt idx="5696">2.2000000000000002</cx:pt>
          <cx:pt idx="5697">4</cx:pt>
          <cx:pt idx="5698">3</cx:pt>
          <cx:pt idx="5699">4.5999999999999996</cx:pt>
          <cx:pt idx="5700">2.2000000000000002</cx:pt>
          <cx:pt idx="5701">2.6000000000000001</cx:pt>
          <cx:pt idx="5702">2</cx:pt>
          <cx:pt idx="5703">4</cx:pt>
          <cx:pt idx="5704">1</cx:pt>
          <cx:pt idx="5705">3</cx:pt>
          <cx:pt idx="5706">4.4000000000000004</cx:pt>
          <cx:pt idx="5707">4</cx:pt>
          <cx:pt idx="5708">4.7999999999999998</cx:pt>
          <cx:pt idx="5709">2</cx:pt>
          <cx:pt idx="5710">1</cx:pt>
          <cx:pt idx="5711">4.5999999999999996</cx:pt>
          <cx:pt idx="5712">3.7999999999999998</cx:pt>
          <cx:pt idx="5713">2.7999999999999998</cx:pt>
          <cx:pt idx="5714">2.7999999999999998</cx:pt>
          <cx:pt idx="5715">4.2000000000000002</cx:pt>
          <cx:pt idx="5716">2.6000000000000001</cx:pt>
          <cx:pt idx="5717">3.2000000000000002</cx:pt>
          <cx:pt idx="5718">3.6000000000000001</cx:pt>
          <cx:pt idx="5719">4.4000000000000004</cx:pt>
          <cx:pt idx="5720">3.6000000000000001</cx:pt>
          <cx:pt idx="5721">3.2000000000000002</cx:pt>
          <cx:pt idx="5722">4.2000000000000002</cx:pt>
          <cx:pt idx="5723">3.3999999999999999</cx:pt>
          <cx:pt idx="5724">2.6000000000000001</cx:pt>
          <cx:pt idx="5725">3.6000000000000001</cx:pt>
          <cx:pt idx="5726">2.3999999999999999</cx:pt>
          <cx:pt idx="5727">2.6000000000000001</cx:pt>
          <cx:pt idx="5728">4.2000000000000002</cx:pt>
          <cx:pt idx="5729">2.6000000000000001</cx:pt>
          <cx:pt idx="5730">2.6000000000000001</cx:pt>
          <cx:pt idx="5731">2.3999999999999999</cx:pt>
          <cx:pt idx="5732">2.6000000000000001</cx:pt>
          <cx:pt idx="5733">4.5999999999999996</cx:pt>
          <cx:pt idx="5734">4.2000000000000002</cx:pt>
          <cx:pt idx="5735">2.2000000000000002</cx:pt>
          <cx:pt idx="5736">2.6000000000000001</cx:pt>
          <cx:pt idx="5737">2.7999999999999998</cx:pt>
          <cx:pt idx="5738">3.2000000000000002</cx:pt>
          <cx:pt idx="5739">2.7999999999999998</cx:pt>
          <cx:pt idx="5740">4</cx:pt>
          <cx:pt idx="5741">2.6000000000000001</cx:pt>
          <cx:pt idx="5742">2.3999999999999999</cx:pt>
          <cx:pt idx="5743">4.4000000000000004</cx:pt>
          <cx:pt idx="5744">3.2000000000000002</cx:pt>
          <cx:pt idx="5745">2</cx:pt>
          <cx:pt idx="5746">4.2000000000000002</cx:pt>
          <cx:pt idx="5747">3</cx:pt>
          <cx:pt idx="5748">3.2000000000000002</cx:pt>
          <cx:pt idx="5749">2</cx:pt>
          <cx:pt idx="5750">3</cx:pt>
          <cx:pt idx="5751">2</cx:pt>
          <cx:pt idx="5752">3.2000000000000002</cx:pt>
          <cx:pt idx="5753">2.7999999999999998</cx:pt>
          <cx:pt idx="5754">4.4000000000000004</cx:pt>
          <cx:pt idx="5755">3</cx:pt>
          <cx:pt idx="5756">4</cx:pt>
          <cx:pt idx="5757">2.3999999999999999</cx:pt>
          <cx:pt idx="5758">4.4000000000000004</cx:pt>
          <cx:pt idx="5759">3</cx:pt>
          <cx:pt idx="5760">3.7999999999999998</cx:pt>
          <cx:pt idx="5761">2.2000000000000002</cx:pt>
          <cx:pt idx="5762">2</cx:pt>
          <cx:pt idx="5763">3.7999999999999998</cx:pt>
          <cx:pt idx="5764">4.7999999999999998</cx:pt>
          <cx:pt idx="5765">3</cx:pt>
          <cx:pt idx="5766">2</cx:pt>
          <cx:pt idx="5767">3.6000000000000001</cx:pt>
          <cx:pt idx="5768">3</cx:pt>
          <cx:pt idx="5769">4.7999999999999998</cx:pt>
          <cx:pt idx="5770">2.6000000000000001</cx:pt>
          <cx:pt idx="5771">4.4000000000000004</cx:pt>
          <cx:pt idx="5772">2.6000000000000001</cx:pt>
          <cx:pt idx="5773">2.2000000000000002</cx:pt>
          <cx:pt idx="5774">4.5999999999999996</cx:pt>
          <cx:pt idx="5775">3</cx:pt>
          <cx:pt idx="5776">2.6000000000000001</cx:pt>
          <cx:pt idx="5777">2</cx:pt>
          <cx:pt idx="5778">2.2000000000000002</cx:pt>
          <cx:pt idx="5779">2.6000000000000001</cx:pt>
          <cx:pt idx="5780">2.7999999999999998</cx:pt>
          <cx:pt idx="5781">3.6000000000000001</cx:pt>
          <cx:pt idx="5782">4.7999999999999998</cx:pt>
          <cx:pt idx="5783">3.2000000000000002</cx:pt>
          <cx:pt idx="5784">4</cx:pt>
          <cx:pt idx="5785">2.2000000000000002</cx:pt>
          <cx:pt idx="5786">4.5999999999999996</cx:pt>
          <cx:pt idx="5787">3.6000000000000001</cx:pt>
          <cx:pt idx="5788">3.2000000000000002</cx:pt>
          <cx:pt idx="5789">2.3999999999999999</cx:pt>
          <cx:pt idx="5790">1</cx:pt>
          <cx:pt idx="5791">2.6000000000000001</cx:pt>
          <cx:pt idx="5792">2.7999999999999998</cx:pt>
          <cx:pt idx="5793">2.6000000000000001</cx:pt>
          <cx:pt idx="5794">2.2000000000000002</cx:pt>
          <cx:pt idx="5795">3.3999999999999999</cx:pt>
          <cx:pt idx="5796">2.7999999999999998</cx:pt>
          <cx:pt idx="5797">4.2000000000000002</cx:pt>
          <cx:pt idx="5798">4.2000000000000002</cx:pt>
          <cx:pt idx="5799">3.6000000000000001</cx:pt>
          <cx:pt idx="5800">3.7999999999999998</cx:pt>
          <cx:pt idx="5801">4.5999999999999996</cx:pt>
          <cx:pt idx="5802">4</cx:pt>
          <cx:pt idx="5803">4</cx:pt>
          <cx:pt idx="5804">3.3999999999999999</cx:pt>
          <cx:pt idx="5805">2</cx:pt>
          <cx:pt idx="5806">2.2000000000000002</cx:pt>
          <cx:pt idx="5807">4.4000000000000004</cx:pt>
          <cx:pt idx="5808">2.2000000000000002</cx:pt>
          <cx:pt idx="5809">3.2000000000000002</cx:pt>
          <cx:pt idx="5810">2.6000000000000001</cx:pt>
          <cx:pt idx="5811">2.6000000000000001</cx:pt>
          <cx:pt idx="5812">4</cx:pt>
          <cx:pt idx="5813">4.2000000000000002</cx:pt>
          <cx:pt idx="5814">4.4000000000000004</cx:pt>
          <cx:pt idx="5815">3.7999999999999998</cx:pt>
          <cx:pt idx="5816">2.2000000000000002</cx:pt>
          <cx:pt idx="5817">4.7999999999999998</cx:pt>
          <cx:pt idx="5818">2.3999999999999999</cx:pt>
          <cx:pt idx="5819">2.2000000000000002</cx:pt>
          <cx:pt idx="5820">2.6000000000000001</cx:pt>
          <cx:pt idx="5821">4.4000000000000004</cx:pt>
          <cx:pt idx="5822">2.2000000000000002</cx:pt>
          <cx:pt idx="5823">2.3999999999999999</cx:pt>
          <cx:pt idx="5824">4.7999999999999998</cx:pt>
          <cx:pt idx="5825">3.2000000000000002</cx:pt>
          <cx:pt idx="5826">3.2000000000000002</cx:pt>
          <cx:pt idx="5827">3.2000000000000002</cx:pt>
          <cx:pt idx="5828">2.3999999999999999</cx:pt>
          <cx:pt idx="5829">3.2000000000000002</cx:pt>
          <cx:pt idx="5830">3</cx:pt>
          <cx:pt idx="5831">3.2000000000000002</cx:pt>
          <cx:pt idx="5832">2.2000000000000002</cx:pt>
          <cx:pt idx="5833">3.2000000000000002</cx:pt>
          <cx:pt idx="5834">3.7999999999999998</cx:pt>
          <cx:pt idx="5835">3.6000000000000001</cx:pt>
          <cx:pt idx="5836">3.2000000000000002</cx:pt>
          <cx:pt idx="5837">2</cx:pt>
          <cx:pt idx="5838">4</cx:pt>
          <cx:pt idx="5839">4</cx:pt>
          <cx:pt idx="5840">2</cx:pt>
          <cx:pt idx="5841">2.2000000000000002</cx:pt>
          <cx:pt idx="5842">4.5999999999999996</cx:pt>
          <cx:pt idx="5843">3.7999999999999998</cx:pt>
          <cx:pt idx="5844">3.6000000000000001</cx:pt>
          <cx:pt idx="5845">2.7999999999999998</cx:pt>
          <cx:pt idx="5846">3.7999999999999998</cx:pt>
          <cx:pt idx="5847">2</cx:pt>
          <cx:pt idx="5848">2.7999999999999998</cx:pt>
          <cx:pt idx="5849">3.3999999999999999</cx:pt>
          <cx:pt idx="5850">3.3999999999999999</cx:pt>
          <cx:pt idx="5851">4</cx:pt>
          <cx:pt idx="5852">2.7999999999999998</cx:pt>
          <cx:pt idx="5853">4.5999999999999996</cx:pt>
          <cx:pt idx="5854">4.7999999999999998</cx:pt>
          <cx:pt idx="5855">1</cx:pt>
          <cx:pt idx="5856">2.7999999999999998</cx:pt>
          <cx:pt idx="5857">2.2000000000000002</cx:pt>
          <cx:pt idx="5858">4.4000000000000004</cx:pt>
          <cx:pt idx="5859">3.7999999999999998</cx:pt>
          <cx:pt idx="5860">4</cx:pt>
          <cx:pt idx="5861">3.6000000000000001</cx:pt>
          <cx:pt idx="5862">2.2000000000000002</cx:pt>
          <cx:pt idx="5863">4.4000000000000004</cx:pt>
          <cx:pt idx="5864">1</cx:pt>
          <cx:pt idx="5865">4.2000000000000002</cx:pt>
          <cx:pt idx="5866">1</cx:pt>
          <cx:pt idx="5867">2.2000000000000002</cx:pt>
          <cx:pt idx="5868">2.2000000000000002</cx:pt>
          <cx:pt idx="5869">4.4000000000000004</cx:pt>
          <cx:pt idx="5870">4.4000000000000004</cx:pt>
          <cx:pt idx="5871">3.6000000000000001</cx:pt>
          <cx:pt idx="5872">3.2000000000000002</cx:pt>
          <cx:pt idx="5873">2.6000000000000001</cx:pt>
          <cx:pt idx="5874">2.3999999999999999</cx:pt>
          <cx:pt idx="5875">2.6000000000000001</cx:pt>
          <cx:pt idx="5876">2.6000000000000001</cx:pt>
          <cx:pt idx="5877">2</cx:pt>
          <cx:pt idx="5878">4</cx:pt>
          <cx:pt idx="5879">3.2000000000000002</cx:pt>
          <cx:pt idx="5880">4</cx:pt>
          <cx:pt idx="5881">4</cx:pt>
          <cx:pt idx="5882">4.4000000000000004</cx:pt>
          <cx:pt idx="5883">2</cx:pt>
          <cx:pt idx="5884">2.6000000000000001</cx:pt>
          <cx:pt idx="5885">2.3999999999999999</cx:pt>
          <cx:pt idx="5886">2.7999999999999998</cx:pt>
          <cx:pt idx="5887">2.3999999999999999</cx:pt>
          <cx:pt idx="5888">2</cx:pt>
          <cx:pt idx="5889">2.6000000000000001</cx:pt>
          <cx:pt idx="5890">4.5999999999999996</cx:pt>
          <cx:pt idx="5891">3.2000000000000002</cx:pt>
          <cx:pt idx="5892">3.7999999999999998</cx:pt>
          <cx:pt idx="5893">3.6000000000000001</cx:pt>
          <cx:pt idx="5894">2</cx:pt>
          <cx:pt idx="5895">2.7999999999999998</cx:pt>
          <cx:pt idx="5896">2.2000000000000002</cx:pt>
          <cx:pt idx="5897">4.2000000000000002</cx:pt>
          <cx:pt idx="5898">3.2000000000000002</cx:pt>
          <cx:pt idx="5899">3</cx:pt>
          <cx:pt idx="5900">2.6000000000000001</cx:pt>
          <cx:pt idx="5901">3.6000000000000001</cx:pt>
          <cx:pt idx="5902">2</cx:pt>
          <cx:pt idx="5903">4.2000000000000002</cx:pt>
          <cx:pt idx="5904">2.6000000000000001</cx:pt>
          <cx:pt idx="5905">3.3999999999999999</cx:pt>
          <cx:pt idx="5906">4.4000000000000004</cx:pt>
          <cx:pt idx="5907">2.7999999999999998</cx:pt>
          <cx:pt idx="5908">3</cx:pt>
          <cx:pt idx="5909">3.3999999999999999</cx:pt>
          <cx:pt idx="5910">4.5999999999999996</cx:pt>
          <cx:pt idx="5911">2</cx:pt>
          <cx:pt idx="5912">2</cx:pt>
          <cx:pt idx="5913">4.4000000000000004</cx:pt>
          <cx:pt idx="5914">2.2000000000000002</cx:pt>
          <cx:pt idx="5915">2</cx:pt>
          <cx:pt idx="5916">4.2000000000000002</cx:pt>
          <cx:pt idx="5917">4.4000000000000004</cx:pt>
          <cx:pt idx="5918">3.6000000000000001</cx:pt>
          <cx:pt idx="5919">3</cx:pt>
          <cx:pt idx="5920">2</cx:pt>
          <cx:pt idx="5921">2</cx:pt>
          <cx:pt idx="5922">2.3999999999999999</cx:pt>
          <cx:pt idx="5923">3</cx:pt>
          <cx:pt idx="5924">2.6000000000000001</cx:pt>
          <cx:pt idx="5925">2.6000000000000001</cx:pt>
          <cx:pt idx="5926">4</cx:pt>
          <cx:pt idx="5927">3.3999999999999999</cx:pt>
          <cx:pt idx="5928">4.2000000000000002</cx:pt>
          <cx:pt idx="5929">2</cx:pt>
          <cx:pt idx="5930">2</cx:pt>
          <cx:pt idx="5931">4</cx:pt>
          <cx:pt idx="5932">2</cx:pt>
          <cx:pt idx="5933">3.3999999999999999</cx:pt>
          <cx:pt idx="5934">3</cx:pt>
          <cx:pt idx="5935">2.6000000000000001</cx:pt>
          <cx:pt idx="5936">3</cx:pt>
          <cx:pt idx="5937">2.6000000000000001</cx:pt>
          <cx:pt idx="5938">4</cx:pt>
          <cx:pt idx="5939">2.2000000000000002</cx:pt>
          <cx:pt idx="5940">3.2000000000000002</cx:pt>
          <cx:pt idx="5941">2.2000000000000002</cx:pt>
          <cx:pt idx="5942">3.3999999999999999</cx:pt>
          <cx:pt idx="5943">4.5999999999999996</cx:pt>
          <cx:pt idx="5944">2</cx:pt>
          <cx:pt idx="5945">2.3999999999999999</cx:pt>
          <cx:pt idx="5946">4.7999999999999998</cx:pt>
          <cx:pt idx="5947">2</cx:pt>
          <cx:pt idx="5948">2.3999999999999999</cx:pt>
          <cx:pt idx="5949">4.4000000000000004</cx:pt>
          <cx:pt idx="5950">4.2000000000000002</cx:pt>
          <cx:pt idx="5951">4</cx:pt>
          <cx:pt idx="5952">2.6000000000000001</cx:pt>
          <cx:pt idx="5953">1.8</cx:pt>
          <cx:pt idx="5954">1</cx:pt>
          <cx:pt idx="5955">2.7999999999999998</cx:pt>
          <cx:pt idx="5956">3</cx:pt>
          <cx:pt idx="5957">2.7999999999999998</cx:pt>
          <cx:pt idx="5958">3.3999999999999999</cx:pt>
          <cx:pt idx="5959">3</cx:pt>
          <cx:pt idx="5960">3</cx:pt>
          <cx:pt idx="5961">3.7999999999999998</cx:pt>
          <cx:pt idx="5962">2</cx:pt>
          <cx:pt idx="5963">3.3999999999999999</cx:pt>
          <cx:pt idx="5964">3</cx:pt>
          <cx:pt idx="5965">4</cx:pt>
          <cx:pt idx="5966">3.6000000000000001</cx:pt>
          <cx:pt idx="5967">4.2000000000000002</cx:pt>
          <cx:pt idx="5968">2.3999999999999999</cx:pt>
          <cx:pt idx="5969">3.2000000000000002</cx:pt>
          <cx:pt idx="5970">2.7999999999999998</cx:pt>
          <cx:pt idx="5971">3.6000000000000001</cx:pt>
          <cx:pt idx="5972">2.2000000000000002</cx:pt>
          <cx:pt idx="5973">3.7999999999999998</cx:pt>
          <cx:pt idx="5974">2.7999999999999998</cx:pt>
          <cx:pt idx="5975">2.2000000000000002</cx:pt>
          <cx:pt idx="5976">3.2000000000000002</cx:pt>
          <cx:pt idx="5977">2.3999999999999999</cx:pt>
          <cx:pt idx="5978">2</cx:pt>
          <cx:pt idx="5979">2.3999999999999999</cx:pt>
          <cx:pt idx="5980">2.2000000000000002</cx:pt>
          <cx:pt idx="5981">4</cx:pt>
          <cx:pt idx="5982">3</cx:pt>
          <cx:pt idx="5983">4.7999999999999998</cx:pt>
          <cx:pt idx="5984">3.6000000000000001</cx:pt>
          <cx:pt idx="5985">2</cx:pt>
          <cx:pt idx="5986">2.2000000000000002</cx:pt>
          <cx:pt idx="5987">3</cx:pt>
          <cx:pt idx="5988">2.6000000000000001</cx:pt>
          <cx:pt idx="5989">3.6000000000000001</cx:pt>
          <cx:pt idx="5990">4.2000000000000002</cx:pt>
          <cx:pt idx="5991">2.7999999999999998</cx:pt>
          <cx:pt idx="5992">3.6000000000000001</cx:pt>
          <cx:pt idx="5993">2.3999999999999999</cx:pt>
          <cx:pt idx="5994">3.7999999999999998</cx:pt>
          <cx:pt idx="5995">4</cx:pt>
          <cx:pt idx="5996">3.7999999999999998</cx:pt>
          <cx:pt idx="5997">3.6000000000000001</cx:pt>
          <cx:pt idx="5998">2</cx:pt>
          <cx:pt idx="5999">4.4000000000000004</cx:pt>
          <cx:pt idx="6000">2.2000000000000002</cx:pt>
          <cx:pt idx="6001">3.7999999999999998</cx:pt>
          <cx:pt idx="6002">5</cx:pt>
          <cx:pt idx="6003">3.3999999999999999</cx:pt>
          <cx:pt idx="6004">2.2000000000000002</cx:pt>
          <cx:pt idx="6005">2.6000000000000001</cx:pt>
          <cx:pt idx="6006">3.6000000000000001</cx:pt>
          <cx:pt idx="6007">3.2000000000000002</cx:pt>
          <cx:pt idx="6008">4.4000000000000004</cx:pt>
          <cx:pt idx="6009">4.7999999999999998</cx:pt>
          <cx:pt idx="6010">1</cx:pt>
          <cx:pt idx="6011">4</cx:pt>
          <cx:pt idx="6012">3.7999999999999998</cx:pt>
          <cx:pt idx="6013">2.3999999999999999</cx:pt>
          <cx:pt idx="6014">4.2000000000000002</cx:pt>
          <cx:pt idx="6015">5</cx:pt>
          <cx:pt idx="6016">5</cx:pt>
          <cx:pt idx="6017">3.2000000000000002</cx:pt>
          <cx:pt idx="6018">1</cx:pt>
          <cx:pt idx="6019">4.5999999999999996</cx:pt>
          <cx:pt idx="6020">2.3999999999999999</cx:pt>
          <cx:pt idx="6021">4.4000000000000004</cx:pt>
          <cx:pt idx="6022">2</cx:pt>
          <cx:pt idx="6023">2.7999999999999998</cx:pt>
          <cx:pt idx="6024">2</cx:pt>
          <cx:pt idx="6025">4.4000000000000004</cx:pt>
          <cx:pt idx="6026">2.2000000000000002</cx:pt>
          <cx:pt idx="6027">3.2000000000000002</cx:pt>
          <cx:pt idx="6028">2</cx:pt>
          <cx:pt idx="6029">3.3999999999999999</cx:pt>
          <cx:pt idx="6030">2.3999999999999999</cx:pt>
          <cx:pt idx="6031">2.6000000000000001</cx:pt>
          <cx:pt idx="6032">5</cx:pt>
          <cx:pt idx="6033">2.3999999999999999</cx:pt>
          <cx:pt idx="6034">5</cx:pt>
          <cx:pt idx="6035">3</cx:pt>
          <cx:pt idx="6036">3.2000000000000002</cx:pt>
          <cx:pt idx="6037">1</cx:pt>
          <cx:pt idx="6038">3.3999999999999999</cx:pt>
          <cx:pt idx="6039">4.7999999999999998</cx:pt>
          <cx:pt idx="6040">2.3999999999999999</cx:pt>
          <cx:pt idx="6041">3.7999999999999998</cx:pt>
          <cx:pt idx="6042">3.7999999999999998</cx:pt>
          <cx:pt idx="6043">2.3999999999999999</cx:pt>
          <cx:pt idx="6044">3.3999999999999999</cx:pt>
          <cx:pt idx="6045">2.7999999999999998</cx:pt>
          <cx:pt idx="6046">1</cx:pt>
          <cx:pt idx="6047">2.6000000000000001</cx:pt>
          <cx:pt idx="6048">1</cx:pt>
          <cx:pt idx="6049">3.3999999999999999</cx:pt>
          <cx:pt idx="6050">2.6000000000000001</cx:pt>
          <cx:pt idx="6051">4.7999999999999998</cx:pt>
          <cx:pt idx="6052">4.2000000000000002</cx:pt>
          <cx:pt idx="6053">3.7999999999999998</cx:pt>
          <cx:pt idx="6054">5</cx:pt>
          <cx:pt idx="6055">3.2000000000000002</cx:pt>
          <cx:pt idx="6056">2</cx:pt>
          <cx:pt idx="6057">2.3999999999999999</cx:pt>
          <cx:pt idx="6058">2.2000000000000002</cx:pt>
          <cx:pt idx="6059">2.3999999999999999</cx:pt>
          <cx:pt idx="6060">2.3999999999999999</cx:pt>
          <cx:pt idx="6061">2.3999999999999999</cx:pt>
          <cx:pt idx="6062">2.7999999999999998</cx:pt>
          <cx:pt idx="6063">2.6000000000000001</cx:pt>
          <cx:pt idx="6064">2.3999999999999999</cx:pt>
          <cx:pt idx="6065">2.7999999999999998</cx:pt>
          <cx:pt idx="6066">2.7999999999999998</cx:pt>
          <cx:pt idx="6067">5</cx:pt>
          <cx:pt idx="6068">4.7999999999999998</cx:pt>
          <cx:pt idx="6069">2.6000000000000001</cx:pt>
          <cx:pt idx="6070">4.2000000000000002</cx:pt>
          <cx:pt idx="6071">3.2000000000000002</cx:pt>
          <cx:pt idx="6072">3</cx:pt>
          <cx:pt idx="6073">4</cx:pt>
          <cx:pt idx="6074">4</cx:pt>
          <cx:pt idx="6075">2</cx:pt>
          <cx:pt idx="6076">2.3999999999999999</cx:pt>
          <cx:pt idx="6077">4.4000000000000004</cx:pt>
          <cx:pt idx="6078">2.3999999999999999</cx:pt>
          <cx:pt idx="6079">2.2000000000000002</cx:pt>
          <cx:pt idx="6080">5</cx:pt>
          <cx:pt idx="6081">3</cx:pt>
          <cx:pt idx="6082">2.6000000000000001</cx:pt>
          <cx:pt idx="6083">2</cx:pt>
          <cx:pt idx="6084">3.6000000000000001</cx:pt>
          <cx:pt idx="6085">4.7999999999999998</cx:pt>
          <cx:pt idx="6086">2.3999999999999999</cx:pt>
          <cx:pt idx="6087">4.2000000000000002</cx:pt>
          <cx:pt idx="6088">3</cx:pt>
          <cx:pt idx="6089">2.6000000000000001</cx:pt>
          <cx:pt idx="6090">2.6000000000000001</cx:pt>
          <cx:pt idx="6091">4</cx:pt>
          <cx:pt idx="6092">2</cx:pt>
          <cx:pt idx="6093">3.7999999999999998</cx:pt>
          <cx:pt idx="6094">3.6000000000000001</cx:pt>
          <cx:pt idx="6095">2.3999999999999999</cx:pt>
          <cx:pt idx="6096">2.3999999999999999</cx:pt>
          <cx:pt idx="6097">2</cx:pt>
          <cx:pt idx="6098">3.6000000000000001</cx:pt>
          <cx:pt idx="6099">5</cx:pt>
          <cx:pt idx="6100">2.7999999999999998</cx:pt>
          <cx:pt idx="6101">1</cx:pt>
          <cx:pt idx="6102">2</cx:pt>
          <cx:pt idx="6103">3.6000000000000001</cx:pt>
          <cx:pt idx="6104">2.6000000000000001</cx:pt>
          <cx:pt idx="6105">4.4000000000000004</cx:pt>
          <cx:pt idx="6106">3.3999999999999999</cx:pt>
          <cx:pt idx="6107">2.2000000000000002</cx:pt>
          <cx:pt idx="6108">3.6000000000000001</cx:pt>
          <cx:pt idx="6109">2.3999999999999999</cx:pt>
          <cx:pt idx="6110">3.7999999999999998</cx:pt>
          <cx:pt idx="6111">4.5999999999999996</cx:pt>
          <cx:pt idx="6112">4.2000000000000002</cx:pt>
          <cx:pt idx="6113">5</cx:pt>
          <cx:pt idx="6114">5</cx:pt>
          <cx:pt idx="6115">2</cx:pt>
          <cx:pt idx="6116">4.2000000000000002</cx:pt>
          <cx:pt idx="6117">3.3999999999999999</cx:pt>
          <cx:pt idx="6118">3</cx:pt>
          <cx:pt idx="6119">2</cx:pt>
          <cx:pt idx="6120">3</cx:pt>
          <cx:pt idx="6121">4.2000000000000002</cx:pt>
          <cx:pt idx="6122">2</cx:pt>
          <cx:pt idx="6123">4.5999999999999996</cx:pt>
          <cx:pt idx="6124">3.3999999999999999</cx:pt>
          <cx:pt idx="6125">2</cx:pt>
          <cx:pt idx="6126">4.7999999999999998</cx:pt>
          <cx:pt idx="6127">2.3999999999999999</cx:pt>
          <cx:pt idx="6128">2.7999999999999998</cx:pt>
          <cx:pt idx="6129">4.5999999999999996</cx:pt>
          <cx:pt idx="6130">3</cx:pt>
          <cx:pt idx="6131">2.3999999999999999</cx:pt>
          <cx:pt idx="6132">2.6000000000000001</cx:pt>
          <cx:pt idx="6133">3.3999999999999999</cx:pt>
          <cx:pt idx="6134">4.5999999999999996</cx:pt>
          <cx:pt idx="6135">3.3999999999999999</cx:pt>
          <cx:pt idx="6136">3.7999999999999998</cx:pt>
          <cx:pt idx="6137">3.2000000000000002</cx:pt>
          <cx:pt idx="6138">2</cx:pt>
          <cx:pt idx="6139">4.5999999999999996</cx:pt>
          <cx:pt idx="6140">5</cx:pt>
          <cx:pt idx="6141">2.7999999999999998</cx:pt>
          <cx:pt idx="6142">3</cx:pt>
          <cx:pt idx="6143">5</cx:pt>
          <cx:pt idx="6144">2.6000000000000001</cx:pt>
          <cx:pt idx="6145">4.2000000000000002</cx:pt>
          <cx:pt idx="6146">4.5999999999999996</cx:pt>
          <cx:pt idx="6147">3</cx:pt>
          <cx:pt idx="6148">2.7999999999999998</cx:pt>
          <cx:pt idx="6149">2.2000000000000002</cx:pt>
          <cx:pt idx="6150">2.2000000000000002</cx:pt>
          <cx:pt idx="6151">2</cx:pt>
          <cx:pt idx="6152">3.3999999999999999</cx:pt>
          <cx:pt idx="6153">2.7999999999999998</cx:pt>
          <cx:pt idx="6154">2.6000000000000001</cx:pt>
          <cx:pt idx="6155">3.7999999999999998</cx:pt>
          <cx:pt idx="6156">2.3999999999999999</cx:pt>
          <cx:pt idx="6157">2.7999999999999998</cx:pt>
          <cx:pt idx="6158">3.3999999999999999</cx:pt>
          <cx:pt idx="6159">3.2000000000000002</cx:pt>
          <cx:pt idx="6160">2</cx:pt>
          <cx:pt idx="6161">4.4000000000000004</cx:pt>
          <cx:pt idx="6162">2.3999999999999999</cx:pt>
          <cx:pt idx="6163">3.2000000000000002</cx:pt>
          <cx:pt idx="6164">4.2000000000000002</cx:pt>
          <cx:pt idx="6165">4.5999999999999996</cx:pt>
          <cx:pt idx="6166">3.2000000000000002</cx:pt>
          <cx:pt idx="6167">1</cx:pt>
          <cx:pt idx="6168">1</cx:pt>
          <cx:pt idx="6169">5</cx:pt>
          <cx:pt idx="6170">3.2000000000000002</cx:pt>
          <cx:pt idx="6171">2.2000000000000002</cx:pt>
          <cx:pt idx="6172">2.3999999999999999</cx:pt>
          <cx:pt idx="6173">2.3999999999999999</cx:pt>
          <cx:pt idx="6174">2.2000000000000002</cx:pt>
          <cx:pt idx="6175">4.2000000000000002</cx:pt>
          <cx:pt idx="6176">2</cx:pt>
          <cx:pt idx="6177">3.2000000000000002</cx:pt>
          <cx:pt idx="6178">2</cx:pt>
          <cx:pt idx="6179">2</cx:pt>
          <cx:pt idx="6180">3</cx:pt>
          <cx:pt idx="6181">4.2000000000000002</cx:pt>
          <cx:pt idx="6182">2.2000000000000002</cx:pt>
          <cx:pt idx="6183">3</cx:pt>
          <cx:pt idx="6184">2</cx:pt>
          <cx:pt idx="6185">3.7999999999999998</cx:pt>
          <cx:pt idx="6186">4.2000000000000002</cx:pt>
          <cx:pt idx="6187">4.2000000000000002</cx:pt>
          <cx:pt idx="6188">2.3999999999999999</cx:pt>
          <cx:pt idx="6189">2</cx:pt>
          <cx:pt idx="6190">2</cx:pt>
          <cx:pt idx="6191">2.7999999999999998</cx:pt>
          <cx:pt idx="6192">3</cx:pt>
          <cx:pt idx="6193">4.7999999999999998</cx:pt>
          <cx:pt idx="6194">4.5999999999999996</cx:pt>
          <cx:pt idx="6195">2.7999999999999998</cx:pt>
          <cx:pt idx="6196">2.3999999999999999</cx:pt>
          <cx:pt idx="6197">2</cx:pt>
          <cx:pt idx="6198">4</cx:pt>
          <cx:pt idx="6199">3.2000000000000002</cx:pt>
          <cx:pt idx="6200">4.2000000000000002</cx:pt>
          <cx:pt idx="6201">2.3999999999999999</cx:pt>
          <cx:pt idx="6202">2.3999999999999999</cx:pt>
          <cx:pt idx="6203">2.7999999999999998</cx:pt>
          <cx:pt idx="6204">3.3999999999999999</cx:pt>
          <cx:pt idx="6205">2.2000000000000002</cx:pt>
          <cx:pt idx="6206">3.2000000000000002</cx:pt>
          <cx:pt idx="6207">2.2000000000000002</cx:pt>
          <cx:pt idx="6208">2.6000000000000001</cx:pt>
          <cx:pt idx="6209">4.2000000000000002</cx:pt>
          <cx:pt idx="6210">2</cx:pt>
          <cx:pt idx="6211">2.3999999999999999</cx:pt>
          <cx:pt idx="6212">3.7999999999999998</cx:pt>
          <cx:pt idx="6213">2.3999999999999999</cx:pt>
          <cx:pt idx="6214">2</cx:pt>
          <cx:pt idx="6215">2.3999999999999999</cx:pt>
          <cx:pt idx="6216">3</cx:pt>
          <cx:pt idx="6217">2.6000000000000001</cx:pt>
          <cx:pt idx="6218">2.2000000000000002</cx:pt>
          <cx:pt idx="6219">2</cx:pt>
          <cx:pt idx="6220">3.3999999999999999</cx:pt>
          <cx:pt idx="6221">2.7999999999999998</cx:pt>
          <cx:pt idx="6222">4.5999999999999996</cx:pt>
          <cx:pt idx="6223">2.2000000000000002</cx:pt>
          <cx:pt idx="6224">4</cx:pt>
          <cx:pt idx="6225">3.3999999999999999</cx:pt>
          <cx:pt idx="6226">2.2000000000000002</cx:pt>
          <cx:pt idx="6227">3.3999999999999999</cx:pt>
          <cx:pt idx="6228">4.2000000000000002</cx:pt>
          <cx:pt idx="6229">4.7999999999999998</cx:pt>
          <cx:pt idx="6230">3</cx:pt>
          <cx:pt idx="6231">2</cx:pt>
          <cx:pt idx="6232">3.6000000000000001</cx:pt>
          <cx:pt idx="6233">3.7999999999999998</cx:pt>
          <cx:pt idx="6234">2.2000000000000002</cx:pt>
          <cx:pt idx="6235">3.2000000000000002</cx:pt>
          <cx:pt idx="6236">2</cx:pt>
          <cx:pt idx="6237">2.3999999999999999</cx:pt>
          <cx:pt idx="6238">2.3999999999999999</cx:pt>
          <cx:pt idx="6239">2</cx:pt>
          <cx:pt idx="6240">2.2000000000000002</cx:pt>
          <cx:pt idx="6241">4.7999999999999998</cx:pt>
          <cx:pt idx="6242">2.7999999999999998</cx:pt>
          <cx:pt idx="6243">2.6000000000000001</cx:pt>
          <cx:pt idx="6244">2.2000000000000002</cx:pt>
          <cx:pt idx="6245">2.6000000000000001</cx:pt>
          <cx:pt idx="6246">2.6000000000000001</cx:pt>
          <cx:pt idx="6247">2.3999999999999999</cx:pt>
          <cx:pt idx="6248">2</cx:pt>
          <cx:pt idx="6249">4.4000000000000004</cx:pt>
          <cx:pt idx="6250">2.6000000000000001</cx:pt>
          <cx:pt idx="6251">4</cx:pt>
          <cx:pt idx="6252">2.3999999999999999</cx:pt>
          <cx:pt idx="6253">3.3999999999999999</cx:pt>
          <cx:pt idx="6254">4.2000000000000002</cx:pt>
          <cx:pt idx="6255">2.3999999999999999</cx:pt>
          <cx:pt idx="6256">3.2000000000000002</cx:pt>
          <cx:pt idx="6257">2.2000000000000002</cx:pt>
          <cx:pt idx="6258">3</cx:pt>
          <cx:pt idx="6259">2.6000000000000001</cx:pt>
          <cx:pt idx="6260">2.2000000000000002</cx:pt>
          <cx:pt idx="6261">2</cx:pt>
          <cx:pt idx="6262">2</cx:pt>
          <cx:pt idx="6263">5</cx:pt>
          <cx:pt idx="6264">3.2000000000000002</cx:pt>
          <cx:pt idx="6265">2.2000000000000002</cx:pt>
          <cx:pt idx="6266">2.3999999999999999</cx:pt>
          <cx:pt idx="6267">2</cx:pt>
          <cx:pt idx="6268">2.6000000000000001</cx:pt>
          <cx:pt idx="6269">2</cx:pt>
          <cx:pt idx="6270">3.6000000000000001</cx:pt>
          <cx:pt idx="6271">2.2000000000000002</cx:pt>
          <cx:pt idx="6272">4.7999999999999998</cx:pt>
          <cx:pt idx="6273">4.4000000000000004</cx:pt>
          <cx:pt idx="6274">3.6000000000000001</cx:pt>
          <cx:pt idx="6275">2.7999999999999998</cx:pt>
          <cx:pt idx="6276">2.2000000000000002</cx:pt>
          <cx:pt idx="6277">2.2000000000000002</cx:pt>
          <cx:pt idx="6278">2</cx:pt>
          <cx:pt idx="6279">2</cx:pt>
          <cx:pt idx="6280">2.2000000000000002</cx:pt>
          <cx:pt idx="6281">2.2000000000000002</cx:pt>
          <cx:pt idx="6282">4</cx:pt>
          <cx:pt idx="6283">2.3999999999999999</cx:pt>
          <cx:pt idx="6284">4.4000000000000004</cx:pt>
          <cx:pt idx="6285">4.4000000000000004</cx:pt>
          <cx:pt idx="6286">2.2000000000000002</cx:pt>
          <cx:pt idx="6287">2.2000000000000002</cx:pt>
          <cx:pt idx="6288">3</cx:pt>
          <cx:pt idx="6289">4.2000000000000002</cx:pt>
          <cx:pt idx="6290">2.6000000000000001</cx:pt>
          <cx:pt idx="6291">3.3999999999999999</cx:pt>
          <cx:pt idx="6292">3</cx:pt>
          <cx:pt idx="6293">2</cx:pt>
          <cx:pt idx="6294">2</cx:pt>
          <cx:pt idx="6295">3.3999999999999999</cx:pt>
          <cx:pt idx="6296">2.3999999999999999</cx:pt>
          <cx:pt idx="6297">4</cx:pt>
          <cx:pt idx="6298">3</cx:pt>
          <cx:pt idx="6299">3.7999999999999998</cx:pt>
          <cx:pt idx="6300">5</cx:pt>
          <cx:pt idx="6301">4.2000000000000002</cx:pt>
          <cx:pt idx="6302">2.3999999999999999</cx:pt>
          <cx:pt idx="6303">1</cx:pt>
          <cx:pt idx="6304">4.4000000000000004</cx:pt>
          <cx:pt idx="6305">2</cx:pt>
          <cx:pt idx="6306">5</cx:pt>
          <cx:pt idx="6307">3.2000000000000002</cx:pt>
          <cx:pt idx="6308">4.7999999999999998</cx:pt>
          <cx:pt idx="6309">3</cx:pt>
          <cx:pt idx="6310">2</cx:pt>
          <cx:pt idx="6311">3.3999999999999999</cx:pt>
          <cx:pt idx="6312">1</cx:pt>
          <cx:pt idx="6313">3</cx:pt>
          <cx:pt idx="6314">5</cx:pt>
          <cx:pt idx="6315">2.3999999999999999</cx:pt>
          <cx:pt idx="6316">4</cx:pt>
          <cx:pt idx="6317">4.7999999999999998</cx:pt>
          <cx:pt idx="6318">4.2000000000000002</cx:pt>
          <cx:pt idx="6319">2.3999999999999999</cx:pt>
          <cx:pt idx="6320">4.7999999999999998</cx:pt>
          <cx:pt idx="6321">4.7999999999999998</cx:pt>
          <cx:pt idx="6322">5</cx:pt>
          <cx:pt idx="6323">1</cx:pt>
          <cx:pt idx="6324">3</cx:pt>
          <cx:pt idx="6325">2.6000000000000001</cx:pt>
          <cx:pt idx="6326">4.2000000000000002</cx:pt>
          <cx:pt idx="6327">4.5999999999999996</cx:pt>
          <cx:pt idx="6328">2.7999999999999998</cx:pt>
          <cx:pt idx="6329">4.5999999999999996</cx:pt>
          <cx:pt idx="6330">4.7999999999999998</cx:pt>
          <cx:pt idx="6331">2.2000000000000002</cx:pt>
          <cx:pt idx="6332">2.7999999999999998</cx:pt>
          <cx:pt idx="6333">2.3999999999999999</cx:pt>
          <cx:pt idx="6334">3.7999999999999998</cx:pt>
          <cx:pt idx="6335">2.6000000000000001</cx:pt>
          <cx:pt idx="6336">2.3999999999999999</cx:pt>
          <cx:pt idx="6337">4.2000000000000002</cx:pt>
          <cx:pt idx="6338">2.6000000000000001</cx:pt>
          <cx:pt idx="6339">4.7999999999999998</cx:pt>
          <cx:pt idx="6340">4</cx:pt>
          <cx:pt idx="6341">3.2000000000000002</cx:pt>
          <cx:pt idx="6342">2.2000000000000002</cx:pt>
          <cx:pt idx="6343">3.7999999999999998</cx:pt>
          <cx:pt idx="6344">2.7999999999999998</cx:pt>
          <cx:pt idx="6345">3</cx:pt>
          <cx:pt idx="6346">2.3999999999999999</cx:pt>
          <cx:pt idx="6347">2.3999999999999999</cx:pt>
          <cx:pt idx="6348">4.4000000000000004</cx:pt>
          <cx:pt idx="6349">4.2000000000000002</cx:pt>
          <cx:pt idx="6350">2.6000000000000001</cx:pt>
          <cx:pt idx="6351">3.6000000000000001</cx:pt>
          <cx:pt idx="6352">2</cx:pt>
          <cx:pt idx="6353">4</cx:pt>
          <cx:pt idx="6354">4.5999999999999996</cx:pt>
          <cx:pt idx="6355">2.7999999999999998</cx:pt>
          <cx:pt idx="6356">4.2000000000000002</cx:pt>
          <cx:pt idx="6357">2.3999999999999999</cx:pt>
          <cx:pt idx="6358">3.6000000000000001</cx:pt>
          <cx:pt idx="6359">1</cx:pt>
          <cx:pt idx="6360">4.5999999999999996</cx:pt>
          <cx:pt idx="6361">4</cx:pt>
          <cx:pt idx="6362">2</cx:pt>
          <cx:pt idx="6363">2.6000000000000001</cx:pt>
          <cx:pt idx="6364">2.6000000000000001</cx:pt>
          <cx:pt idx="6365">4.7999999999999998</cx:pt>
          <cx:pt idx="6366">1</cx:pt>
          <cx:pt idx="6367">2.6000000000000001</cx:pt>
          <cx:pt idx="6368">3.6000000000000001</cx:pt>
          <cx:pt idx="6369">4</cx:pt>
          <cx:pt idx="6370">3</cx:pt>
          <cx:pt idx="6371">2.7999999999999998</cx:pt>
          <cx:pt idx="6372">3.6000000000000001</cx:pt>
          <cx:pt idx="6373">2.6000000000000001</cx:pt>
          <cx:pt idx="6374">2.2000000000000002</cx:pt>
          <cx:pt idx="6375">1</cx:pt>
          <cx:pt idx="6376">2.2000000000000002</cx:pt>
          <cx:pt idx="6377">2.2000000000000002</cx:pt>
          <cx:pt idx="6378">2.2000000000000002</cx:pt>
          <cx:pt idx="6379">2.2000000000000002</cx:pt>
          <cx:pt idx="6380">2.6000000000000001</cx:pt>
          <cx:pt idx="6381">3</cx:pt>
          <cx:pt idx="6382">2.3999999999999999</cx:pt>
          <cx:pt idx="6383">4.2000000000000002</cx:pt>
          <cx:pt idx="6384">2</cx:pt>
          <cx:pt idx="6385">4</cx:pt>
          <cx:pt idx="6386">3.7999999999999998</cx:pt>
          <cx:pt idx="6387">3</cx:pt>
          <cx:pt idx="6388">2.7999999999999998</cx:pt>
          <cx:pt idx="6389">4.5999999999999996</cx:pt>
          <cx:pt idx="6390">4.4000000000000004</cx:pt>
          <cx:pt idx="6391">2.6000000000000001</cx:pt>
          <cx:pt idx="6392">3.7999999999999998</cx:pt>
          <cx:pt idx="6393">2.3999999999999999</cx:pt>
          <cx:pt idx="6394">2.3999999999999999</cx:pt>
          <cx:pt idx="6395">3.2000000000000002</cx:pt>
          <cx:pt idx="6396">2</cx:pt>
          <cx:pt idx="6397">2.2000000000000002</cx:pt>
          <cx:pt idx="6398">3.7999999999999998</cx:pt>
          <cx:pt idx="6399">2</cx:pt>
          <cx:pt idx="6400">4</cx:pt>
          <cx:pt idx="6401">1</cx:pt>
          <cx:pt idx="6402">3.2000000000000002</cx:pt>
          <cx:pt idx="6403">2.2000000000000002</cx:pt>
          <cx:pt idx="6404">3.3999999999999999</cx:pt>
          <cx:pt idx="6405">5</cx:pt>
          <cx:pt idx="6406">2.2000000000000002</cx:pt>
          <cx:pt idx="6407">3</cx:pt>
          <cx:pt idx="6408">3.2000000000000002</cx:pt>
          <cx:pt idx="6409">4.2000000000000002</cx:pt>
          <cx:pt idx="6410">4.4000000000000004</cx:pt>
          <cx:pt idx="6411">2.6000000000000001</cx:pt>
          <cx:pt idx="6412">4.5999999999999996</cx:pt>
          <cx:pt idx="6413">3.7999999999999998</cx:pt>
          <cx:pt idx="6414">4.5999999999999996</cx:pt>
          <cx:pt idx="6415">2.3999999999999999</cx:pt>
          <cx:pt idx="6416">3.2000000000000002</cx:pt>
          <cx:pt idx="6417">4.4000000000000004</cx:pt>
          <cx:pt idx="6418">2.2000000000000002</cx:pt>
          <cx:pt idx="6419">3.6000000000000001</cx:pt>
          <cx:pt idx="6420">3.2000000000000002</cx:pt>
          <cx:pt idx="6421">2.3999999999999999</cx:pt>
          <cx:pt idx="6422">4</cx:pt>
          <cx:pt idx="6423">4.4000000000000004</cx:pt>
          <cx:pt idx="6424">2</cx:pt>
          <cx:pt idx="6425">3.3999999999999999</cx:pt>
          <cx:pt idx="6426">3</cx:pt>
          <cx:pt idx="6427">5</cx:pt>
          <cx:pt idx="6428">4.7999999999999998</cx:pt>
          <cx:pt idx="6429">3.2000000000000002</cx:pt>
          <cx:pt idx="6430">4.4000000000000004</cx:pt>
          <cx:pt idx="6431">2.3999999999999999</cx:pt>
          <cx:pt idx="6432">4.2000000000000002</cx:pt>
          <cx:pt idx="6433">2</cx:pt>
          <cx:pt idx="6434">2.3999999999999999</cx:pt>
          <cx:pt idx="6435">3.3999999999999999</cx:pt>
          <cx:pt idx="6436">4.4000000000000004</cx:pt>
          <cx:pt idx="6437">4.5999999999999996</cx:pt>
          <cx:pt idx="6438">1</cx:pt>
          <cx:pt idx="6439">3.2000000000000002</cx:pt>
          <cx:pt idx="6440">3.3999999999999999</cx:pt>
          <cx:pt idx="6441">2</cx:pt>
          <cx:pt idx="6442">3.2000000000000002</cx:pt>
          <cx:pt idx="6443">3</cx:pt>
          <cx:pt idx="6444">2.6000000000000001</cx:pt>
          <cx:pt idx="6445">2</cx:pt>
          <cx:pt idx="6446">2.7999999999999998</cx:pt>
          <cx:pt idx="6447">2.7999999999999998</cx:pt>
          <cx:pt idx="6448">2.3999999999999999</cx:pt>
          <cx:pt idx="6449">4</cx:pt>
          <cx:pt idx="6450">4.4000000000000004</cx:pt>
          <cx:pt idx="6451">4.5999999999999996</cx:pt>
          <cx:pt idx="6452">4.5999999999999996</cx:pt>
          <cx:pt idx="6453">3.6000000000000001</cx:pt>
          <cx:pt idx="6454">3</cx:pt>
          <cx:pt idx="6455">2.3999999999999999</cx:pt>
          <cx:pt idx="6456">4.4000000000000004</cx:pt>
          <cx:pt idx="6457">3.3999999999999999</cx:pt>
          <cx:pt idx="6458">4.4000000000000004</cx:pt>
          <cx:pt idx="6459">4.4000000000000004</cx:pt>
          <cx:pt idx="6460">1</cx:pt>
          <cx:pt idx="6461">2.2000000000000002</cx:pt>
          <cx:pt idx="6462">5</cx:pt>
          <cx:pt idx="6463">4</cx:pt>
          <cx:pt idx="6464">2.6000000000000001</cx:pt>
          <cx:pt idx="6465">2.2000000000000002</cx:pt>
          <cx:pt idx="6466">2.2000000000000002</cx:pt>
          <cx:pt idx="6467">4</cx:pt>
          <cx:pt idx="6468">2.2000000000000002</cx:pt>
          <cx:pt idx="6469">2.7999999999999998</cx:pt>
          <cx:pt idx="6470">3.7999999999999998</cx:pt>
          <cx:pt idx="6471">2</cx:pt>
          <cx:pt idx="6472">2.6000000000000001</cx:pt>
          <cx:pt idx="6473">2.2000000000000002</cx:pt>
          <cx:pt idx="6474">2.2000000000000002</cx:pt>
          <cx:pt idx="6475">4.4000000000000004</cx:pt>
          <cx:pt idx="6476">2.3999999999999999</cx:pt>
          <cx:pt idx="6477">3.6000000000000001</cx:pt>
          <cx:pt idx="6478">2.7999999999999998</cx:pt>
          <cx:pt idx="6479">4.4000000000000004</cx:pt>
          <cx:pt idx="6480">4.5999999999999996</cx:pt>
          <cx:pt idx="6481">3.2000000000000002</cx:pt>
          <cx:pt idx="6482">3.2000000000000002</cx:pt>
          <cx:pt idx="6483">2.7999999999999998</cx:pt>
          <cx:pt idx="6484">3</cx:pt>
          <cx:pt idx="6485">2.6000000000000001</cx:pt>
          <cx:pt idx="6486">5</cx:pt>
          <cx:pt idx="6487">2</cx:pt>
          <cx:pt idx="6488">3.6000000000000001</cx:pt>
          <cx:pt idx="6489">2.3999999999999999</cx:pt>
          <cx:pt idx="6490">4.2000000000000002</cx:pt>
          <cx:pt idx="6491">2.6000000000000001</cx:pt>
          <cx:pt idx="6492">3.2000000000000002</cx:pt>
          <cx:pt idx="6493">3.7999999999999998</cx:pt>
          <cx:pt idx="6494">3</cx:pt>
          <cx:pt idx="6495">4.4000000000000004</cx:pt>
          <cx:pt idx="6496">3.3999999999999999</cx:pt>
          <cx:pt idx="6497">2.2000000000000002</cx:pt>
          <cx:pt idx="6498">3.3999999999999999</cx:pt>
          <cx:pt idx="6499">3.7999999999999998</cx:pt>
          <cx:pt idx="6500">2.6000000000000001</cx:pt>
          <cx:pt idx="6501">3.2000000000000002</cx:pt>
          <cx:pt idx="6502">3.2000000000000002</cx:pt>
          <cx:pt idx="6503">3.3999999999999999</cx:pt>
          <cx:pt idx="6504">3.2000000000000002</cx:pt>
          <cx:pt idx="6505">4.5999999999999996</cx:pt>
          <cx:pt idx="6506">5</cx:pt>
          <cx:pt idx="6507">3.2000000000000002</cx:pt>
          <cx:pt idx="6508">2.3999999999999999</cx:pt>
          <cx:pt idx="6509">3</cx:pt>
          <cx:pt idx="6510">4</cx:pt>
          <cx:pt idx="6511">2.6000000000000001</cx:pt>
          <cx:pt idx="6512">2.6000000000000001</cx:pt>
          <cx:pt idx="6513">1</cx:pt>
          <cx:pt idx="6514">1</cx:pt>
          <cx:pt idx="6515">3</cx:pt>
          <cx:pt idx="6516">4.4000000000000004</cx:pt>
          <cx:pt idx="6517">3.3999999999999999</cx:pt>
          <cx:pt idx="6518">2.6000000000000001</cx:pt>
          <cx:pt idx="6519">3.3999999999999999</cx:pt>
          <cx:pt idx="6520">3.2000000000000002</cx:pt>
          <cx:pt idx="6521">3.6000000000000001</cx:pt>
          <cx:pt idx="6522">3.7999999999999998</cx:pt>
          <cx:pt idx="6523">2.6000000000000001</cx:pt>
          <cx:pt idx="6524">4.4000000000000004</cx:pt>
          <cx:pt idx="6525">3.7999999999999998</cx:pt>
          <cx:pt idx="6526">2.2000000000000002</cx:pt>
          <cx:pt idx="6527">5</cx:pt>
          <cx:pt idx="6528">2.2000000000000002</cx:pt>
          <cx:pt idx="6529">3.6000000000000001</cx:pt>
          <cx:pt idx="6530">4.5999999999999996</cx:pt>
          <cx:pt idx="6531">4.7999999999999998</cx:pt>
          <cx:pt idx="6532">3.2000000000000002</cx:pt>
          <cx:pt idx="6533">2.6000000000000001</cx:pt>
          <cx:pt idx="6534">5</cx:pt>
          <cx:pt idx="6535">2.3999999999999999</cx:pt>
          <cx:pt idx="6536">4.2000000000000002</cx:pt>
          <cx:pt idx="6537">2</cx:pt>
          <cx:pt idx="6538">2.3999999999999999</cx:pt>
          <cx:pt idx="6539">2.6000000000000001</cx:pt>
          <cx:pt idx="6540">4.5999999999999996</cx:pt>
          <cx:pt idx="6541">2.3999999999999999</cx:pt>
          <cx:pt idx="6542">3.2000000000000002</cx:pt>
          <cx:pt idx="6543">3.7999999999999998</cx:pt>
          <cx:pt idx="6544">1</cx:pt>
          <cx:pt idx="6545">1</cx:pt>
          <cx:pt idx="6546">2.7999999999999998</cx:pt>
          <cx:pt idx="6547">1</cx:pt>
          <cx:pt idx="6548">2.7999999999999998</cx:pt>
          <cx:pt idx="6549">3</cx:pt>
          <cx:pt idx="6550">2.2000000000000002</cx:pt>
          <cx:pt idx="6551">2.2000000000000002</cx:pt>
          <cx:pt idx="6552">2.7999999999999998</cx:pt>
          <cx:pt idx="6553">2.3999999999999999</cx:pt>
          <cx:pt idx="6554">2.7999999999999998</cx:pt>
          <cx:pt idx="6555">3</cx:pt>
          <cx:pt idx="6556">3</cx:pt>
          <cx:pt idx="6557">3.2000000000000002</cx:pt>
          <cx:pt idx="6558">3.6000000000000001</cx:pt>
          <cx:pt idx="6559">5</cx:pt>
          <cx:pt idx="6560">4.7999999999999998</cx:pt>
          <cx:pt idx="6561">2</cx:pt>
          <cx:pt idx="6562">1</cx:pt>
          <cx:pt idx="6563">2.6000000000000001</cx:pt>
          <cx:pt idx="6564">2.7999999999999998</cx:pt>
          <cx:pt idx="6565">2</cx:pt>
          <cx:pt idx="6566">3</cx:pt>
          <cx:pt idx="6567">2.2000000000000002</cx:pt>
          <cx:pt idx="6568">4.5999999999999996</cx:pt>
          <cx:pt idx="6569">3.6000000000000001</cx:pt>
          <cx:pt idx="6570">3.7999999999999998</cx:pt>
          <cx:pt idx="6571">5</cx:pt>
          <cx:pt idx="6572">2.2000000000000002</cx:pt>
          <cx:pt idx="6573">2</cx:pt>
          <cx:pt idx="6574">3.7999999999999998</cx:pt>
          <cx:pt idx="6575">2.7999999999999998</cx:pt>
          <cx:pt idx="6576">2</cx:pt>
          <cx:pt idx="6577">1</cx:pt>
          <cx:pt idx="6578">3.3999999999999999</cx:pt>
          <cx:pt idx="6579">3.3999999999999999</cx:pt>
          <cx:pt idx="6580">3</cx:pt>
          <cx:pt idx="6581">2.3999999999999999</cx:pt>
          <cx:pt idx="6582">1</cx:pt>
          <cx:pt idx="6583">5</cx:pt>
          <cx:pt idx="6584">3.2000000000000002</cx:pt>
          <cx:pt idx="6585">2.2000000000000002</cx:pt>
          <cx:pt idx="6586">2.2000000000000002</cx:pt>
          <cx:pt idx="6587">3.6000000000000001</cx:pt>
          <cx:pt idx="6588">4.7999999999999998</cx:pt>
          <cx:pt idx="6589">3.6000000000000001</cx:pt>
          <cx:pt idx="6590">2.2000000000000002</cx:pt>
          <cx:pt idx="6591">3.6000000000000001</cx:pt>
          <cx:pt idx="6592">2.2000000000000002</cx:pt>
          <cx:pt idx="6593">5</cx:pt>
          <cx:pt idx="6594">3.6000000000000001</cx:pt>
          <cx:pt idx="6595">2.2000000000000002</cx:pt>
          <cx:pt idx="6596">2.6000000000000001</cx:pt>
          <cx:pt idx="6597">3.7999999999999998</cx:pt>
          <cx:pt idx="6598">3.7999999999999998</cx:pt>
          <cx:pt idx="6599">2.7999999999999998</cx:pt>
          <cx:pt idx="6600">2.6000000000000001</cx:pt>
          <cx:pt idx="6601">4</cx:pt>
          <cx:pt idx="6602">2.7999999999999998</cx:pt>
          <cx:pt idx="6603">3.2000000000000002</cx:pt>
          <cx:pt idx="6604">4</cx:pt>
          <cx:pt idx="6605">2.2000000000000002</cx:pt>
          <cx:pt idx="6606">2</cx:pt>
          <cx:pt idx="6607">4</cx:pt>
          <cx:pt idx="6608">4.7999999999999998</cx:pt>
          <cx:pt idx="6609">5</cx:pt>
          <cx:pt idx="6610">3.6000000000000001</cx:pt>
          <cx:pt idx="6611">3.6000000000000001</cx:pt>
          <cx:pt idx="6612">3.7999999999999998</cx:pt>
          <cx:pt idx="6613">2.7999999999999998</cx:pt>
          <cx:pt idx="6614">2.3999999999999999</cx:pt>
          <cx:pt idx="6615">5</cx:pt>
          <cx:pt idx="6616">4.5999999999999996</cx:pt>
          <cx:pt idx="6617">4</cx:pt>
          <cx:pt idx="6618">3.6000000000000001</cx:pt>
          <cx:pt idx="6619">2.3999999999999999</cx:pt>
          <cx:pt idx="6620">4.5999999999999996</cx:pt>
          <cx:pt idx="6621">3.6000000000000001</cx:pt>
          <cx:pt idx="6622">3.3999999999999999</cx:pt>
          <cx:pt idx="6623">3.7999999999999998</cx:pt>
          <cx:pt idx="6624">4.7999999999999998</cx:pt>
          <cx:pt idx="6625">3.6000000000000001</cx:pt>
          <cx:pt idx="6626">2.6000000000000001</cx:pt>
          <cx:pt idx="6627">1</cx:pt>
          <cx:pt idx="6628">3</cx:pt>
          <cx:pt idx="6629">3.2000000000000002</cx:pt>
          <cx:pt idx="6630">1</cx:pt>
          <cx:pt idx="6631">1</cx:pt>
          <cx:pt idx="6632">3</cx:pt>
          <cx:pt idx="6633">4</cx:pt>
          <cx:pt idx="6634">2.2000000000000002</cx:pt>
          <cx:pt idx="6635">2.2000000000000002</cx:pt>
          <cx:pt idx="6636">2.2000000000000002</cx:pt>
          <cx:pt idx="6637">2.7999999999999998</cx:pt>
          <cx:pt idx="6638">5</cx:pt>
          <cx:pt idx="6639">1</cx:pt>
          <cx:pt idx="6640">2</cx:pt>
          <cx:pt idx="6641">2</cx:pt>
          <cx:pt idx="6642">4.4000000000000004</cx:pt>
          <cx:pt idx="6643">2.2000000000000002</cx:pt>
          <cx:pt idx="6644">2</cx:pt>
          <cx:pt idx="6645">2.2000000000000002</cx:pt>
          <cx:pt idx="6646">4.2000000000000002</cx:pt>
          <cx:pt idx="6647">4.2000000000000002</cx:pt>
          <cx:pt idx="6648">3.6000000000000001</cx:pt>
          <cx:pt idx="6649">4.7999999999999998</cx:pt>
          <cx:pt idx="6650">4.7999999999999998</cx:pt>
          <cx:pt idx="6651">2.7999999999999998</cx:pt>
          <cx:pt idx="6652">4.4000000000000004</cx:pt>
          <cx:pt idx="6653">4.2000000000000002</cx:pt>
          <cx:pt idx="6654">2.7999999999999998</cx:pt>
          <cx:pt idx="6655">3</cx:pt>
          <cx:pt idx="6656">2.3999999999999999</cx:pt>
          <cx:pt idx="6657">2</cx:pt>
          <cx:pt idx="6658">3</cx:pt>
          <cx:pt idx="6659">3.7999999999999998</cx:pt>
          <cx:pt idx="6660">3.3999999999999999</cx:pt>
          <cx:pt idx="6661">4.5999999999999996</cx:pt>
          <cx:pt idx="6662">2</cx:pt>
          <cx:pt idx="6663">2</cx:pt>
          <cx:pt idx="6664">2.3999999999999999</cx:pt>
          <cx:pt idx="6665">2.7999999999999998</cx:pt>
          <cx:pt idx="6666">3.3999999999999999</cx:pt>
          <cx:pt idx="6667">2</cx:pt>
          <cx:pt idx="6668">4</cx:pt>
          <cx:pt idx="6669">3.2000000000000002</cx:pt>
          <cx:pt idx="6670">1</cx:pt>
          <cx:pt idx="6671">2.7999999999999998</cx:pt>
          <cx:pt idx="6672">2</cx:pt>
          <cx:pt idx="6673">2</cx:pt>
          <cx:pt idx="6674">2.3999999999999999</cx:pt>
          <cx:pt idx="6675">5</cx:pt>
          <cx:pt idx="6676">3.3999999999999999</cx:pt>
          <cx:pt idx="6677">3.2000000000000002</cx:pt>
          <cx:pt idx="6678">3.6000000000000001</cx:pt>
          <cx:pt idx="6679">4.4000000000000004</cx:pt>
          <cx:pt idx="6680">2.2000000000000002</cx:pt>
          <cx:pt idx="6681">3.2000000000000002</cx:pt>
          <cx:pt idx="6682">3.3999999999999999</cx:pt>
          <cx:pt idx="6683">4.7999999999999998</cx:pt>
          <cx:pt idx="6684">3.2000000000000002</cx:pt>
          <cx:pt idx="6685">3.6000000000000001</cx:pt>
          <cx:pt idx="6686">3.2000000000000002</cx:pt>
          <cx:pt idx="6687">3</cx:pt>
          <cx:pt idx="6688">3.3999999999999999</cx:pt>
          <cx:pt idx="6689">2.7999999999999998</cx:pt>
          <cx:pt idx="6690">1</cx:pt>
          <cx:pt idx="6691">4.2000000000000002</cx:pt>
          <cx:pt idx="6692">2.7999999999999998</cx:pt>
          <cx:pt idx="6693">2</cx:pt>
          <cx:pt idx="6694">4.7999999999999998</cx:pt>
          <cx:pt idx="6695">3</cx:pt>
          <cx:pt idx="6696">3.6000000000000001</cx:pt>
          <cx:pt idx="6697">1</cx:pt>
          <cx:pt idx="6698">2.7999999999999998</cx:pt>
          <cx:pt idx="6699">4</cx:pt>
          <cx:pt idx="6700">2.3999999999999999</cx:pt>
          <cx:pt idx="6701">3.3999999999999999</cx:pt>
          <cx:pt idx="6702">3.3999999999999999</cx:pt>
          <cx:pt idx="6703">3.3999999999999999</cx:pt>
          <cx:pt idx="6704">3.7999999999999998</cx:pt>
          <cx:pt idx="6705">3.3999999999999999</cx:pt>
          <cx:pt idx="6706">4.2000000000000002</cx:pt>
          <cx:pt idx="6707">4.5999999999999996</cx:pt>
          <cx:pt idx="6708">4.7999999999999998</cx:pt>
          <cx:pt idx="6709">4.7999999999999998</cx:pt>
          <cx:pt idx="6710">2.3999999999999999</cx:pt>
          <cx:pt idx="6711">4.4000000000000004</cx:pt>
          <cx:pt idx="6712">3.3999999999999999</cx:pt>
          <cx:pt idx="6713">4.2000000000000002</cx:pt>
          <cx:pt idx="6714">3.6000000000000001</cx:pt>
          <cx:pt idx="6715">4</cx:pt>
          <cx:pt idx="6716">3</cx:pt>
          <cx:pt idx="6717">3.3999999999999999</cx:pt>
          <cx:pt idx="6718">4.2000000000000002</cx:pt>
          <cx:pt idx="6719">3.7999999999999998</cx:pt>
          <cx:pt idx="6720">4</cx:pt>
          <cx:pt idx="6721">2.2000000000000002</cx:pt>
          <cx:pt idx="6722">2.3999999999999999</cx:pt>
          <cx:pt idx="6723">4.2000000000000002</cx:pt>
          <cx:pt idx="6724">4.2000000000000002</cx:pt>
          <cx:pt idx="6725">3</cx:pt>
          <cx:pt idx="6726">3.6000000000000001</cx:pt>
          <cx:pt idx="6727">3</cx:pt>
          <cx:pt idx="6728">3</cx:pt>
          <cx:pt idx="6729">4.2000000000000002</cx:pt>
          <cx:pt idx="6730">4.2000000000000002</cx:pt>
          <cx:pt idx="6731">2.3999999999999999</cx:pt>
          <cx:pt idx="6732">2</cx:pt>
          <cx:pt idx="6733">3</cx:pt>
          <cx:pt idx="6734">4</cx:pt>
          <cx:pt idx="6735">3.7999999999999998</cx:pt>
          <cx:pt idx="6736">2.2000000000000002</cx:pt>
          <cx:pt idx="6737">3.2000000000000002</cx:pt>
          <cx:pt idx="6738">2.7999999999999998</cx:pt>
          <cx:pt idx="6739">2.3999999999999999</cx:pt>
          <cx:pt idx="6740">3.2000000000000002</cx:pt>
          <cx:pt idx="6741">3</cx:pt>
          <cx:pt idx="6742">2.3999999999999999</cx:pt>
          <cx:pt idx="6743">4.4000000000000004</cx:pt>
          <cx:pt idx="6744">4.4000000000000004</cx:pt>
          <cx:pt idx="6745">2.3999999999999999</cx:pt>
          <cx:pt idx="6746">2.2000000000000002</cx:pt>
          <cx:pt idx="6747">4.5999999999999996</cx:pt>
          <cx:pt idx="6748">2.3999999999999999</cx:pt>
          <cx:pt idx="6749">1</cx:pt>
          <cx:pt idx="6750">3</cx:pt>
          <cx:pt idx="6751">3.6000000000000001</cx:pt>
          <cx:pt idx="6752">4.2000000000000002</cx:pt>
          <cx:pt idx="6753">2.6000000000000001</cx:pt>
          <cx:pt idx="6754">4.7999999999999998</cx:pt>
          <cx:pt idx="6755">4.5999999999999996</cx:pt>
          <cx:pt idx="6756">2.7999999999999998</cx:pt>
          <cx:pt idx="6757">3.2000000000000002</cx:pt>
          <cx:pt idx="6758">3</cx:pt>
          <cx:pt idx="6759">2.6000000000000001</cx:pt>
          <cx:pt idx="6760">4</cx:pt>
          <cx:pt idx="6761">3</cx:pt>
          <cx:pt idx="6762">2.3999999999999999</cx:pt>
          <cx:pt idx="6763">4</cx:pt>
          <cx:pt idx="6764">3.7999999999999998</cx:pt>
          <cx:pt idx="6765">2.3999999999999999</cx:pt>
          <cx:pt idx="6766">3.7999999999999998</cx:pt>
          <cx:pt idx="6767">3</cx:pt>
          <cx:pt idx="6768">5</cx:pt>
          <cx:pt idx="6769">2.2000000000000002</cx:pt>
          <cx:pt idx="6770">3.7999999999999998</cx:pt>
          <cx:pt idx="6771">3.6000000000000001</cx:pt>
          <cx:pt idx="6772">2.3999999999999999</cx:pt>
          <cx:pt idx="6773">3.2000000000000002</cx:pt>
          <cx:pt idx="6774">4.4000000000000004</cx:pt>
          <cx:pt idx="6775">2.3999999999999999</cx:pt>
          <cx:pt idx="6776">2.2000000000000002</cx:pt>
          <cx:pt idx="6777">3.7999999999999998</cx:pt>
          <cx:pt idx="6778">2.7999999999999998</cx:pt>
          <cx:pt idx="6779">2.2000000000000002</cx:pt>
          <cx:pt idx="6780">4.5999999999999996</cx:pt>
          <cx:pt idx="6781">4.4000000000000004</cx:pt>
          <cx:pt idx="6782">2.6000000000000001</cx:pt>
          <cx:pt idx="6783">3.7999999999999998</cx:pt>
          <cx:pt idx="6784">4</cx:pt>
          <cx:pt idx="6785">3.2000000000000002</cx:pt>
          <cx:pt idx="6786">4.4000000000000004</cx:pt>
          <cx:pt idx="6787">2.2000000000000002</cx:pt>
          <cx:pt idx="6788">4.4000000000000004</cx:pt>
          <cx:pt idx="6789">2.6000000000000001</cx:pt>
          <cx:pt idx="6790">2.2000000000000002</cx:pt>
          <cx:pt idx="6791">2</cx:pt>
          <cx:pt idx="6792">2.6000000000000001</cx:pt>
          <cx:pt idx="6793">2</cx:pt>
          <cx:pt idx="6794">4.4000000000000004</cx:pt>
          <cx:pt idx="6795">3.6000000000000001</cx:pt>
          <cx:pt idx="6796">2.6000000000000001</cx:pt>
          <cx:pt idx="6797">4.5999999999999996</cx:pt>
          <cx:pt idx="6798">4</cx:pt>
          <cx:pt idx="6799">3.7999999999999998</cx:pt>
          <cx:pt idx="6800">2.2000000000000002</cx:pt>
          <cx:pt idx="6801">4.4000000000000004</cx:pt>
          <cx:pt idx="6802">2.7999999999999998</cx:pt>
          <cx:pt idx="6803">4.5999999999999996</cx:pt>
          <cx:pt idx="6804">2.6000000000000001</cx:pt>
          <cx:pt idx="6805">3.2000000000000002</cx:pt>
          <cx:pt idx="6806">2.2000000000000002</cx:pt>
          <cx:pt idx="6807">4.4000000000000004</cx:pt>
          <cx:pt idx="6808">2</cx:pt>
          <cx:pt idx="6809">2.7999999999999998</cx:pt>
          <cx:pt idx="6810">2.6000000000000001</cx:pt>
          <cx:pt idx="6811">2.7999999999999998</cx:pt>
          <cx:pt idx="6812">4.2000000000000002</cx:pt>
          <cx:pt idx="6813">4.7999999999999998</cx:pt>
          <cx:pt idx="6814">4</cx:pt>
          <cx:pt idx="6815">1</cx:pt>
          <cx:pt idx="6816">1</cx:pt>
          <cx:pt idx="6817">3.2000000000000002</cx:pt>
          <cx:pt idx="6818">4.7999999999999998</cx:pt>
          <cx:pt idx="6819">4</cx:pt>
          <cx:pt idx="6820">2.3999999999999999</cx:pt>
          <cx:pt idx="6821">2</cx:pt>
          <cx:pt idx="6822">2</cx:pt>
          <cx:pt idx="6823">2.3999999999999999</cx:pt>
          <cx:pt idx="6824">4.2000000000000002</cx:pt>
          <cx:pt idx="6825">2.7999999999999998</cx:pt>
          <cx:pt idx="6826">2.3999999999999999</cx:pt>
          <cx:pt idx="6827">5</cx:pt>
          <cx:pt idx="6828">4.5999999999999996</cx:pt>
          <cx:pt idx="6829">2.3999999999999999</cx:pt>
          <cx:pt idx="6830">3</cx:pt>
          <cx:pt idx="6831">4.2000000000000002</cx:pt>
          <cx:pt idx="6832">2</cx:pt>
          <cx:pt idx="6833">2.6000000000000001</cx:pt>
          <cx:pt idx="6834">2.7999999999999998</cx:pt>
          <cx:pt idx="6835">5</cx:pt>
          <cx:pt idx="6836">2.7999999999999998</cx:pt>
          <cx:pt idx="6837">3.7999999999999998</cx:pt>
          <cx:pt idx="6838">4.2000000000000002</cx:pt>
          <cx:pt idx="6839">3.7999999999999998</cx:pt>
          <cx:pt idx="6840">4.5999999999999996</cx:pt>
          <cx:pt idx="6841">2.7999999999999998</cx:pt>
          <cx:pt idx="6842">4.7999999999999998</cx:pt>
          <cx:pt idx="6843">2</cx:pt>
          <cx:pt idx="6844">2.6000000000000001</cx:pt>
          <cx:pt idx="6845">4</cx:pt>
          <cx:pt idx="6846">3</cx:pt>
          <cx:pt idx="6847">4.2000000000000002</cx:pt>
          <cx:pt idx="6848">3</cx:pt>
          <cx:pt idx="6849">4.4000000000000004</cx:pt>
          <cx:pt idx="6850">4.2000000000000002</cx:pt>
          <cx:pt idx="6851">2.2000000000000002</cx:pt>
          <cx:pt idx="6852">2.7999999999999998</cx:pt>
          <cx:pt idx="6853">3</cx:pt>
          <cx:pt idx="6854">3.3999999999999999</cx:pt>
          <cx:pt idx="6855">2.3999999999999999</cx:pt>
          <cx:pt idx="6856">2.3999999999999999</cx:pt>
          <cx:pt idx="6857">1</cx:pt>
          <cx:pt idx="6858">4.5999999999999996</cx:pt>
          <cx:pt idx="6859">3.3999999999999999</cx:pt>
          <cx:pt idx="6860">3.3999999999999999</cx:pt>
          <cx:pt idx="6861">4.5999999999999996</cx:pt>
          <cx:pt idx="6862">5</cx:pt>
          <cx:pt idx="6863">3.6000000000000001</cx:pt>
          <cx:pt idx="6864">3</cx:pt>
          <cx:pt idx="6865">3.2000000000000002</cx:pt>
          <cx:pt idx="6866">2.3999999999999999</cx:pt>
          <cx:pt idx="6867">3.7999999999999998</cx:pt>
          <cx:pt idx="6868">2.6000000000000001</cx:pt>
          <cx:pt idx="6869">3.3999999999999999</cx:pt>
          <cx:pt idx="6870">2</cx:pt>
          <cx:pt idx="6871">2.6000000000000001</cx:pt>
          <cx:pt idx="6872">3</cx:pt>
          <cx:pt idx="6873">3.6000000000000001</cx:pt>
          <cx:pt idx="6874">2</cx:pt>
          <cx:pt idx="6875">2.2000000000000002</cx:pt>
          <cx:pt idx="6876">2.2000000000000002</cx:pt>
          <cx:pt idx="6877">3.3999999999999999</cx:pt>
          <cx:pt idx="6878">2.2000000000000002</cx:pt>
          <cx:pt idx="6879">4.5999999999999996</cx:pt>
          <cx:pt idx="6880">3.3999999999999999</cx:pt>
          <cx:pt idx="6881">4.7999999999999998</cx:pt>
          <cx:pt idx="6882">2.7999999999999998</cx:pt>
          <cx:pt idx="6883">4.4000000000000004</cx:pt>
          <cx:pt idx="6884">3.6000000000000001</cx:pt>
          <cx:pt idx="6885">3.3999999999999999</cx:pt>
          <cx:pt idx="6886">2</cx:pt>
          <cx:pt idx="6887">2</cx:pt>
          <cx:pt idx="6888">2</cx:pt>
          <cx:pt idx="6889">2</cx:pt>
          <cx:pt idx="6890">3.2000000000000002</cx:pt>
          <cx:pt idx="6891">2.2000000000000002</cx:pt>
          <cx:pt idx="6892">4.2000000000000002</cx:pt>
          <cx:pt idx="6893">3</cx:pt>
          <cx:pt idx="6894">4</cx:pt>
          <cx:pt idx="6895">3.7999999999999998</cx:pt>
          <cx:pt idx="6896">3</cx:pt>
          <cx:pt idx="6897">3.2000000000000002</cx:pt>
          <cx:pt idx="6898">4.2000000000000002</cx:pt>
          <cx:pt idx="6899">2</cx:pt>
          <cx:pt idx="6900">3.3999999999999999</cx:pt>
          <cx:pt idx="6901">3.3999999999999999</cx:pt>
          <cx:pt idx="6902">5</cx:pt>
          <cx:pt idx="6903">2.7999999999999998</cx:pt>
          <cx:pt idx="6904">4.7999999999999998</cx:pt>
          <cx:pt idx="6905">2.2000000000000002</cx:pt>
          <cx:pt idx="6906">2.7999999999999998</cx:pt>
          <cx:pt idx="6907">2</cx:pt>
          <cx:pt idx="6908">3.7999999999999998</cx:pt>
          <cx:pt idx="6909">2</cx:pt>
          <cx:pt idx="6910">3</cx:pt>
          <cx:pt idx="6911">5</cx:pt>
          <cx:pt idx="6912">3</cx:pt>
          <cx:pt idx="6913">3.7999999999999998</cx:pt>
          <cx:pt idx="6914">2.2000000000000002</cx:pt>
          <cx:pt idx="6915">2.6000000000000001</cx:pt>
          <cx:pt idx="6916">2.7999999999999998</cx:pt>
          <cx:pt idx="6917">3.2000000000000002</cx:pt>
          <cx:pt idx="6918">2</cx:pt>
          <cx:pt idx="6919">2.2000000000000002</cx:pt>
          <cx:pt idx="6920">2.6000000000000001</cx:pt>
          <cx:pt idx="6921">3.2000000000000002</cx:pt>
          <cx:pt idx="6922">2.6000000000000001</cx:pt>
          <cx:pt idx="6923">4.7999999999999998</cx:pt>
          <cx:pt idx="6924">5</cx:pt>
          <cx:pt idx="6925">2.7999999999999998</cx:pt>
          <cx:pt idx="6926">3.3999999999999999</cx:pt>
          <cx:pt idx="6927">2.6000000000000001</cx:pt>
          <cx:pt idx="6928">2</cx:pt>
          <cx:pt idx="6929">2.2000000000000002</cx:pt>
          <cx:pt idx="6930">4</cx:pt>
          <cx:pt idx="6931">2.6000000000000001</cx:pt>
          <cx:pt idx="6932">2.7999999999999998</cx:pt>
          <cx:pt idx="6933">4.7999999999999998</cx:pt>
          <cx:pt idx="6934">2</cx:pt>
          <cx:pt idx="6935">2.6000000000000001</cx:pt>
          <cx:pt idx="6936">2.6000000000000001</cx:pt>
          <cx:pt idx="6937">5</cx:pt>
          <cx:pt idx="6938">3.2000000000000002</cx:pt>
          <cx:pt idx="6939">2.2000000000000002</cx:pt>
          <cx:pt idx="6940">4.5999999999999996</cx:pt>
          <cx:pt idx="6941">3.7999999999999998</cx:pt>
          <cx:pt idx="6942">4.2000000000000002</cx:pt>
          <cx:pt idx="6943">4.2000000000000002</cx:pt>
          <cx:pt idx="6944">2</cx:pt>
          <cx:pt idx="6945">4.4000000000000004</cx:pt>
          <cx:pt idx="6946">4</cx:pt>
          <cx:pt idx="6947">4</cx:pt>
          <cx:pt idx="6948">2.2000000000000002</cx:pt>
          <cx:pt idx="6949">3.2000000000000002</cx:pt>
          <cx:pt idx="6950">4.2000000000000002</cx:pt>
          <cx:pt idx="6951">2.6000000000000001</cx:pt>
          <cx:pt idx="6952">3.3999999999999999</cx:pt>
          <cx:pt idx="6953">2.2000000000000002</cx:pt>
          <cx:pt idx="6954">3.6000000000000001</cx:pt>
          <cx:pt idx="6955">3.7999999999999998</cx:pt>
          <cx:pt idx="6956">4</cx:pt>
          <cx:pt idx="6957">5</cx:pt>
          <cx:pt idx="6958">1</cx:pt>
          <cx:pt idx="6959">3.3999999999999999</cx:pt>
          <cx:pt idx="6960">2.6000000000000001</cx:pt>
          <cx:pt idx="6961">2.3999999999999999</cx:pt>
          <cx:pt idx="6962">3.6000000000000001</cx:pt>
          <cx:pt idx="6963">2.6000000000000001</cx:pt>
          <cx:pt idx="6964">2.3999999999999999</cx:pt>
          <cx:pt idx="6965">2.2000000000000002</cx:pt>
          <cx:pt idx="6966">2.7999999999999998</cx:pt>
          <cx:pt idx="6967">3.7999999999999998</cx:pt>
          <cx:pt idx="6968">4.4000000000000004</cx:pt>
          <cx:pt idx="6969">2.3999999999999999</cx:pt>
          <cx:pt idx="6970">2.7999999999999998</cx:pt>
          <cx:pt idx="6971">4.7999999999999998</cx:pt>
          <cx:pt idx="6972">3.3999999999999999</cx:pt>
          <cx:pt idx="6973">1</cx:pt>
          <cx:pt idx="6974">2</cx:pt>
          <cx:pt idx="6975">2.7999999999999998</cx:pt>
          <cx:pt idx="6976">3</cx:pt>
          <cx:pt idx="6977">2.2000000000000002</cx:pt>
          <cx:pt idx="6978">2.3999999999999999</cx:pt>
          <cx:pt idx="6979">2.7999999999999998</cx:pt>
          <cx:pt idx="6980">4</cx:pt>
          <cx:pt idx="6981">3.6000000000000001</cx:pt>
          <cx:pt idx="6982">2</cx:pt>
          <cx:pt idx="6983">4</cx:pt>
          <cx:pt idx="6984">2.6000000000000001</cx:pt>
          <cx:pt idx="6985">2</cx:pt>
          <cx:pt idx="6986">2.3999999999999999</cx:pt>
          <cx:pt idx="6987">2.6000000000000001</cx:pt>
          <cx:pt idx="6988">4</cx:pt>
          <cx:pt idx="6989">2</cx:pt>
          <cx:pt idx="6990">2.6000000000000001</cx:pt>
          <cx:pt idx="6991">4.4000000000000004</cx:pt>
          <cx:pt idx="6992">1</cx:pt>
          <cx:pt idx="6993">4.2000000000000002</cx:pt>
          <cx:pt idx="6994">2.7999999999999998</cx:pt>
          <cx:pt idx="6995">4</cx:pt>
          <cx:pt idx="6996">4.5999999999999996</cx:pt>
          <cx:pt idx="6997">2</cx:pt>
          <cx:pt idx="6998">4.4000000000000004</cx:pt>
          <cx:pt idx="6999">5</cx:pt>
          <cx:pt idx="7000">2.3999999999999999</cx:pt>
          <cx:pt idx="7001">2.3999999999999999</cx:pt>
          <cx:pt idx="7002">3.7999999999999998</cx:pt>
          <cx:pt idx="7003">5</cx:pt>
          <cx:pt idx="7004">3.7999999999999998</cx:pt>
          <cx:pt idx="7005">2.2000000000000002</cx:pt>
          <cx:pt idx="7006">4</cx:pt>
          <cx:pt idx="7007">4.4000000000000004</cx:pt>
          <cx:pt idx="7008">2</cx:pt>
          <cx:pt idx="7009">3</cx:pt>
          <cx:pt idx="7010">2.2000000000000002</cx:pt>
          <cx:pt idx="7011">2.6000000000000001</cx:pt>
          <cx:pt idx="7012">2.2000000000000002</cx:pt>
          <cx:pt idx="7013">3.7999999999999998</cx:pt>
          <cx:pt idx="7014">4.2000000000000002</cx:pt>
          <cx:pt idx="7015">3.3999999999999999</cx:pt>
          <cx:pt idx="7016">3</cx:pt>
          <cx:pt idx="7017">4.7999999999999998</cx:pt>
          <cx:pt idx="7018">2.2000000000000002</cx:pt>
          <cx:pt idx="7019">4.5999999999999996</cx:pt>
          <cx:pt idx="7020">2.7999999999999998</cx:pt>
          <cx:pt idx="7021">4.7999999999999998</cx:pt>
          <cx:pt idx="7022">2.2000000000000002</cx:pt>
          <cx:pt idx="7023">2.2000000000000002</cx:pt>
          <cx:pt idx="7024">3.2000000000000002</cx:pt>
          <cx:pt idx="7025">2.2000000000000002</cx:pt>
          <cx:pt idx="7026">3</cx:pt>
          <cx:pt idx="7027">3</cx:pt>
          <cx:pt idx="7028">4.7999999999999998</cx:pt>
          <cx:pt idx="7029">4</cx:pt>
          <cx:pt idx="7030">2.3999999999999999</cx:pt>
          <cx:pt idx="7031">2.2000000000000002</cx:pt>
          <cx:pt idx="7032">1</cx:pt>
          <cx:pt idx="7033">4.4000000000000004</cx:pt>
          <cx:pt idx="7034">2.6000000000000001</cx:pt>
          <cx:pt idx="7035">2.6000000000000001</cx:pt>
          <cx:pt idx="7036">3.6000000000000001</cx:pt>
          <cx:pt idx="7037">2</cx:pt>
          <cx:pt idx="7038">2.2000000000000002</cx:pt>
          <cx:pt idx="7039">2.7999999999999998</cx:pt>
          <cx:pt idx="7040">4</cx:pt>
          <cx:pt idx="7041">2.6000000000000001</cx:pt>
          <cx:pt idx="7042">3.2000000000000002</cx:pt>
          <cx:pt idx="7043">4</cx:pt>
          <cx:pt idx="7044">2.7999999999999998</cx:pt>
          <cx:pt idx="7045">4</cx:pt>
          <cx:pt idx="7046">1</cx:pt>
          <cx:pt idx="7047">1</cx:pt>
          <cx:pt idx="7048">5</cx:pt>
          <cx:pt idx="7049">3</cx:pt>
          <cx:pt idx="7050">3.6000000000000001</cx:pt>
          <cx:pt idx="7051">3</cx:pt>
          <cx:pt idx="7052">3.6000000000000001</cx:pt>
          <cx:pt idx="7053">3.2000000000000002</cx:pt>
          <cx:pt idx="7054">4.5999999999999996</cx:pt>
          <cx:pt idx="7055">3.7999999999999998</cx:pt>
          <cx:pt idx="7056">3.6000000000000001</cx:pt>
          <cx:pt idx="7057">2</cx:pt>
          <cx:pt idx="7058">2</cx:pt>
          <cx:pt idx="7059">1</cx:pt>
          <cx:pt idx="7060">4.4000000000000004</cx:pt>
          <cx:pt idx="7061">5</cx:pt>
          <cx:pt idx="7062">2</cx:pt>
          <cx:pt idx="7063">4.4000000000000004</cx:pt>
          <cx:pt idx="7064">3.3999999999999999</cx:pt>
          <cx:pt idx="7065">2.2000000000000002</cx:pt>
          <cx:pt idx="7066">4</cx:pt>
          <cx:pt idx="7067">4</cx:pt>
          <cx:pt idx="7068">3.3999999999999999</cx:pt>
          <cx:pt idx="7069">4</cx:pt>
          <cx:pt idx="7070">3.2000000000000002</cx:pt>
          <cx:pt idx="7071">2.6000000000000001</cx:pt>
          <cx:pt idx="7072">2.6000000000000001</cx:pt>
          <cx:pt idx="7073">2.7999999999999998</cx:pt>
          <cx:pt idx="7074">3.3999999999999999</cx:pt>
          <cx:pt idx="7075">2.3999999999999999</cx:pt>
          <cx:pt idx="7076">3.6000000000000001</cx:pt>
          <cx:pt idx="7077">4.5999999999999996</cx:pt>
          <cx:pt idx="7078">3</cx:pt>
          <cx:pt idx="7079">3.2000000000000002</cx:pt>
          <cx:pt idx="7080">3.2000000000000002</cx:pt>
          <cx:pt idx="7081">3.6000000000000001</cx:pt>
          <cx:pt idx="7082">3.3999999999999999</cx:pt>
          <cx:pt idx="7083">2.6000000000000001</cx:pt>
          <cx:pt idx="7084">3</cx:pt>
          <cx:pt idx="7085">5</cx:pt>
          <cx:pt idx="7086">2.3999999999999999</cx:pt>
          <cx:pt idx="7087">2</cx:pt>
          <cx:pt idx="7088">2</cx:pt>
          <cx:pt idx="7089">3.6000000000000001</cx:pt>
          <cx:pt idx="7090">2.7999999999999998</cx:pt>
          <cx:pt idx="7091">3.6000000000000001</cx:pt>
          <cx:pt idx="7092">4.2000000000000002</cx:pt>
          <cx:pt idx="7093">4.4000000000000004</cx:pt>
          <cx:pt idx="7094">2</cx:pt>
          <cx:pt idx="7095">4</cx:pt>
          <cx:pt idx="7096">2.6000000000000001</cx:pt>
          <cx:pt idx="7097">5</cx:pt>
          <cx:pt idx="7098">2.3999999999999999</cx:pt>
          <cx:pt idx="7099">4.7999999999999998</cx:pt>
          <cx:pt idx="7100">5</cx:pt>
          <cx:pt idx="7101">4.2000000000000002</cx:pt>
          <cx:pt idx="7102">3.7999999999999998</cx:pt>
          <cx:pt idx="7103">2</cx:pt>
          <cx:pt idx="7104">3.2000000000000002</cx:pt>
          <cx:pt idx="7105">4.4000000000000004</cx:pt>
          <cx:pt idx="7106">2.6000000000000001</cx:pt>
          <cx:pt idx="7107">4.4000000000000004</cx:pt>
          <cx:pt idx="7108">2.2000000000000002</cx:pt>
          <cx:pt idx="7109">4</cx:pt>
          <cx:pt idx="7110">2.2000000000000002</cx:pt>
          <cx:pt idx="7111">2.6000000000000001</cx:pt>
          <cx:pt idx="7112">2.3999999999999999</cx:pt>
          <cx:pt idx="7113">2</cx:pt>
          <cx:pt idx="7114">4.7999999999999998</cx:pt>
          <cx:pt idx="7115">2.2000000000000002</cx:pt>
          <cx:pt idx="7116">3.6000000000000001</cx:pt>
          <cx:pt idx="7117">2.3999999999999999</cx:pt>
          <cx:pt idx="7118">2.2000000000000002</cx:pt>
          <cx:pt idx="7119">3.2000000000000002</cx:pt>
          <cx:pt idx="7120">4</cx:pt>
          <cx:pt idx="7121">3.2000000000000002</cx:pt>
          <cx:pt idx="7122">2.3999999999999999</cx:pt>
          <cx:pt idx="7123">4</cx:pt>
          <cx:pt idx="7124">3.7999999999999998</cx:pt>
          <cx:pt idx="7125">2.2000000000000002</cx:pt>
          <cx:pt idx="7126">4.7999999999999998</cx:pt>
          <cx:pt idx="7127">4.4000000000000004</cx:pt>
          <cx:pt idx="7128">3.2000000000000002</cx:pt>
          <cx:pt idx="7129">3.2000000000000002</cx:pt>
          <cx:pt idx="7130">2.3999999999999999</cx:pt>
          <cx:pt idx="7131">3.3999999999999999</cx:pt>
          <cx:pt idx="7132">4.5999999999999996</cx:pt>
          <cx:pt idx="7133">2</cx:pt>
          <cx:pt idx="7134">3</cx:pt>
          <cx:pt idx="7135">4.4000000000000004</cx:pt>
          <cx:pt idx="7136">2.7999999999999998</cx:pt>
          <cx:pt idx="7137">2.7999999999999998</cx:pt>
          <cx:pt idx="7138">4.5999999999999996</cx:pt>
          <cx:pt idx="7139">3.3999999999999999</cx:pt>
          <cx:pt idx="7140">2.3999999999999999</cx:pt>
          <cx:pt idx="7141">2.6000000000000001</cx:pt>
          <cx:pt idx="7142">2.2000000000000002</cx:pt>
          <cx:pt idx="7143">3.7999999999999998</cx:pt>
          <cx:pt idx="7144">3</cx:pt>
          <cx:pt idx="7145">3</cx:pt>
          <cx:pt idx="7146">3.3999999999999999</cx:pt>
          <cx:pt idx="7147">3</cx:pt>
          <cx:pt idx="7148">2</cx:pt>
          <cx:pt idx="7149">3</cx:pt>
          <cx:pt idx="7150">3.3999999999999999</cx:pt>
          <cx:pt idx="7151">3.6000000000000001</cx:pt>
          <cx:pt idx="7152">5</cx:pt>
          <cx:pt idx="7153">4.7999999999999998</cx:pt>
          <cx:pt idx="7154">2.2000000000000002</cx:pt>
          <cx:pt idx="7155">2.3999999999999999</cx:pt>
          <cx:pt idx="7156">3.2000000000000002</cx:pt>
          <cx:pt idx="7157">3</cx:pt>
          <cx:pt idx="7158">1</cx:pt>
          <cx:pt idx="7159">4</cx:pt>
          <cx:pt idx="7160">4</cx:pt>
          <cx:pt idx="7161">5</cx:pt>
          <cx:pt idx="7162">3.2000000000000002</cx:pt>
          <cx:pt idx="7163">2.7999999999999998</cx:pt>
          <cx:pt idx="7164">5</cx:pt>
          <cx:pt idx="7165">2</cx:pt>
          <cx:pt idx="7166">2.6000000000000001</cx:pt>
          <cx:pt idx="7167">3.3999999999999999</cx:pt>
          <cx:pt idx="7168">3.6000000000000001</cx:pt>
          <cx:pt idx="7169">2.2000000000000002</cx:pt>
          <cx:pt idx="7170">2</cx:pt>
          <cx:pt idx="7171">2.3999999999999999</cx:pt>
          <cx:pt idx="7172">4.5999999999999996</cx:pt>
          <cx:pt idx="7173">5</cx:pt>
          <cx:pt idx="7174">4.7999999999999998</cx:pt>
          <cx:pt idx="7175">2.7999999999999998</cx:pt>
          <cx:pt idx="7176">4.5999999999999996</cx:pt>
          <cx:pt idx="7177">3.6000000000000001</cx:pt>
          <cx:pt idx="7178">2.7999999999999998</cx:pt>
          <cx:pt idx="7179">2.6000000000000001</cx:pt>
          <cx:pt idx="7180">4.2000000000000002</cx:pt>
          <cx:pt idx="7181">3.7999999999999998</cx:pt>
          <cx:pt idx="7182">3.3999999999999999</cx:pt>
          <cx:pt idx="7183">2.2000000000000002</cx:pt>
          <cx:pt idx="7184">3</cx:pt>
          <cx:pt idx="7185">3.7999999999999998</cx:pt>
          <cx:pt idx="7186">2.7999999999999998</cx:pt>
          <cx:pt idx="7187">2.3999999999999999</cx:pt>
          <cx:pt idx="7188">2</cx:pt>
          <cx:pt idx="7189">4.4000000000000004</cx:pt>
          <cx:pt idx="7190">4.5999999999999996</cx:pt>
          <cx:pt idx="7191">3.6000000000000001</cx:pt>
          <cx:pt idx="7192">3.2000000000000002</cx:pt>
          <cx:pt idx="7193">5</cx:pt>
          <cx:pt idx="7194">5</cx:pt>
          <cx:pt idx="7195">4.5999999999999996</cx:pt>
          <cx:pt idx="7196">4.4000000000000004</cx:pt>
          <cx:pt idx="7197">4.2000000000000002</cx:pt>
          <cx:pt idx="7198">4</cx:pt>
          <cx:pt idx="7199">2.7999999999999998</cx:pt>
          <cx:pt idx="7200">2.2000000000000002</cx:pt>
          <cx:pt idx="7201">2.3999999999999999</cx:pt>
          <cx:pt idx="7202">2.3999999999999999</cx:pt>
          <cx:pt idx="7203">2.7999999999999998</cx:pt>
          <cx:pt idx="7204">2</cx:pt>
          <cx:pt idx="7205">2.2000000000000002</cx:pt>
          <cx:pt idx="7206">2.2000000000000002</cx:pt>
          <cx:pt idx="7207">3</cx:pt>
          <cx:pt idx="7208">1</cx:pt>
          <cx:pt idx="7209">2.6000000000000001</cx:pt>
          <cx:pt idx="7210">2.2000000000000002</cx:pt>
          <cx:pt idx="7211">2.7999999999999998</cx:pt>
          <cx:pt idx="7212">1</cx:pt>
          <cx:pt idx="7213">3.3999999999999999</cx:pt>
          <cx:pt idx="7214">2.2000000000000002</cx:pt>
          <cx:pt idx="7215">2.2000000000000002</cx:pt>
          <cx:pt idx="7216">4.4000000000000004</cx:pt>
          <cx:pt idx="7217">4.2000000000000002</cx:pt>
          <cx:pt idx="7218">2.3999999999999999</cx:pt>
          <cx:pt idx="7219">5</cx:pt>
          <cx:pt idx="7220">3.2000000000000002</cx:pt>
          <cx:pt idx="7221">2.3999999999999999</cx:pt>
          <cx:pt idx="7222">3.6000000000000001</cx:pt>
          <cx:pt idx="7223">2.6000000000000001</cx:pt>
          <cx:pt idx="7224">2.2000000000000002</cx:pt>
          <cx:pt idx="7225">3.2000000000000002</cx:pt>
          <cx:pt idx="7226">2.3999999999999999</cx:pt>
          <cx:pt idx="7227">4.2000000000000002</cx:pt>
          <cx:pt idx="7228">3.2000000000000002</cx:pt>
          <cx:pt idx="7229">2.3999999999999999</cx:pt>
          <cx:pt idx="7230">2.6000000000000001</cx:pt>
          <cx:pt idx="7231">4</cx:pt>
          <cx:pt idx="7232">3.3999999999999999</cx:pt>
          <cx:pt idx="7233">4.7999999999999998</cx:pt>
          <cx:pt idx="7234">2.6000000000000001</cx:pt>
          <cx:pt idx="7235">4.5999999999999996</cx:pt>
          <cx:pt idx="7236">2.2000000000000002</cx:pt>
          <cx:pt idx="7237">3.3999999999999999</cx:pt>
          <cx:pt idx="7238">2</cx:pt>
          <cx:pt idx="7239">4.2000000000000002</cx:pt>
          <cx:pt idx="7240">1</cx:pt>
          <cx:pt idx="7241">2.7999999999999998</cx:pt>
          <cx:pt idx="7242">3.2000000000000002</cx:pt>
          <cx:pt idx="7243">4.7999999999999998</cx:pt>
          <cx:pt idx="7244">4</cx:pt>
          <cx:pt idx="7245">3.3999999999999999</cx:pt>
          <cx:pt idx="7246">3.3999999999999999</cx:pt>
          <cx:pt idx="7247">4.2000000000000002</cx:pt>
          <cx:pt idx="7248">5</cx:pt>
          <cx:pt idx="7249">3.3999999999999999</cx:pt>
          <cx:pt idx="7250">4.5999999999999996</cx:pt>
          <cx:pt idx="7251">3.6000000000000001</cx:pt>
          <cx:pt idx="7252">1</cx:pt>
          <cx:pt idx="7253">2.6000000000000001</cx:pt>
          <cx:pt idx="7254">2.6000000000000001</cx:pt>
          <cx:pt idx="7255">4.4000000000000004</cx:pt>
          <cx:pt idx="7256">3.6000000000000001</cx:pt>
          <cx:pt idx="7257">3</cx:pt>
          <cx:pt idx="7258">4.2000000000000002</cx:pt>
          <cx:pt idx="7259">2.7999999999999998</cx:pt>
          <cx:pt idx="7260">2.2000000000000002</cx:pt>
          <cx:pt idx="7261">2.3999999999999999</cx:pt>
          <cx:pt idx="7262">3</cx:pt>
          <cx:pt idx="7263">2</cx:pt>
          <cx:pt idx="7264">2.6000000000000001</cx:pt>
          <cx:pt idx="7265">5</cx:pt>
          <cx:pt idx="7266">4.7999999999999998</cx:pt>
          <cx:pt idx="7267">2.6000000000000001</cx:pt>
          <cx:pt idx="7268">2.7999999999999998</cx:pt>
          <cx:pt idx="7269">2.3999999999999999</cx:pt>
          <cx:pt idx="7270">2.7999999999999998</cx:pt>
          <cx:pt idx="7271">2.7999999999999998</cx:pt>
          <cx:pt idx="7272">4.7999999999999998</cx:pt>
          <cx:pt idx="7273">3.7999999999999998</cx:pt>
          <cx:pt idx="7274">4</cx:pt>
          <cx:pt idx="7275">5</cx:pt>
          <cx:pt idx="7276">2.3999999999999999</cx:pt>
          <cx:pt idx="7277">3.3999999999999999</cx:pt>
          <cx:pt idx="7278">3</cx:pt>
          <cx:pt idx="7279">3.3999999999999999</cx:pt>
          <cx:pt idx="7280">2.3999999999999999</cx:pt>
          <cx:pt idx="7281">2</cx:pt>
          <cx:pt idx="7282">2.7999999999999998</cx:pt>
          <cx:pt idx="7283">3.2000000000000002</cx:pt>
          <cx:pt idx="7284">3</cx:pt>
          <cx:pt idx="7285">4.7999999999999998</cx:pt>
          <cx:pt idx="7286">4.4000000000000004</cx:pt>
          <cx:pt idx="7287">2</cx:pt>
          <cx:pt idx="7288">4</cx:pt>
          <cx:pt idx="7289">3</cx:pt>
          <cx:pt idx="7290">2.3999999999999999</cx:pt>
          <cx:pt idx="7291">2.6000000000000001</cx:pt>
          <cx:pt idx="7292">2.6000000000000001</cx:pt>
          <cx:pt idx="7293">2.7999999999999998</cx:pt>
          <cx:pt idx="7294">2.3999999999999999</cx:pt>
          <cx:pt idx="7295">3.6000000000000001</cx:pt>
          <cx:pt idx="7296">3</cx:pt>
          <cx:pt idx="7297">4.5999999999999996</cx:pt>
          <cx:pt idx="7298">5</cx:pt>
          <cx:pt idx="7299">2.6000000000000001</cx:pt>
          <cx:pt idx="7300">3</cx:pt>
          <cx:pt idx="7301">2.6000000000000001</cx:pt>
          <cx:pt idx="7302">2.7999999999999998</cx:pt>
          <cx:pt idx="7303">2.2000000000000002</cx:pt>
          <cx:pt idx="7304">5</cx:pt>
          <cx:pt idx="7305">4.4000000000000004</cx:pt>
          <cx:pt idx="7306">3</cx:pt>
          <cx:pt idx="7307">2</cx:pt>
          <cx:pt idx="7308">4.4000000000000004</cx:pt>
          <cx:pt idx="7309">2</cx:pt>
          <cx:pt idx="7310">4.7999999999999998</cx:pt>
          <cx:pt idx="7311">2.3999999999999999</cx:pt>
          <cx:pt idx="7312">4.4000000000000004</cx:pt>
          <cx:pt idx="7313">4</cx:pt>
          <cx:pt idx="7314">3</cx:pt>
          <cx:pt idx="7315">2</cx:pt>
          <cx:pt idx="7316">3.7999999999999998</cx:pt>
          <cx:pt idx="7317">2</cx:pt>
          <cx:pt idx="7318">4</cx:pt>
          <cx:pt idx="7319">3.2000000000000002</cx:pt>
          <cx:pt idx="7320">2</cx:pt>
          <cx:pt idx="7321">2.2000000000000002</cx:pt>
          <cx:pt idx="7322">2</cx:pt>
          <cx:pt idx="7323">4.2000000000000002</cx:pt>
          <cx:pt idx="7324">3.2000000000000002</cx:pt>
          <cx:pt idx="7325">3</cx:pt>
          <cx:pt idx="7326">3.2000000000000002</cx:pt>
          <cx:pt idx="7327">3</cx:pt>
          <cx:pt idx="7328">4.7999999999999998</cx:pt>
          <cx:pt idx="7329">3.2000000000000002</cx:pt>
          <cx:pt idx="7330">2.6000000000000001</cx:pt>
          <cx:pt idx="7331">5</cx:pt>
          <cx:pt idx="7332">3</cx:pt>
          <cx:pt idx="7333">5</cx:pt>
          <cx:pt idx="7334">2.7999999999999998</cx:pt>
          <cx:pt idx="7335">2.7999999999999998</cx:pt>
          <cx:pt idx="7336">2.6000000000000001</cx:pt>
          <cx:pt idx="7337">3.3999999999999999</cx:pt>
          <cx:pt idx="7338">4.5999999999999996</cx:pt>
          <cx:pt idx="7339">2</cx:pt>
          <cx:pt idx="7340">2</cx:pt>
          <cx:pt idx="7341">2.3999999999999999</cx:pt>
          <cx:pt idx="7342">1</cx:pt>
          <cx:pt idx="7343">2.6000000000000001</cx:pt>
          <cx:pt idx="7344">3.6000000000000001</cx:pt>
          <cx:pt idx="7345">4</cx:pt>
          <cx:pt idx="7346">2.3999999999999999</cx:pt>
          <cx:pt idx="7347">3.3999999999999999</cx:pt>
          <cx:pt idx="7348">2.3999999999999999</cx:pt>
          <cx:pt idx="7349">3.7999999999999998</cx:pt>
          <cx:pt idx="7350">3.7999999999999998</cx:pt>
          <cx:pt idx="7351">4.7999999999999998</cx:pt>
          <cx:pt idx="7352">2</cx:pt>
          <cx:pt idx="7353">3.7999999999999998</cx:pt>
          <cx:pt idx="7354">3</cx:pt>
          <cx:pt idx="7355">2.6000000000000001</cx:pt>
          <cx:pt idx="7356">2.6000000000000001</cx:pt>
          <cx:pt idx="7357">2</cx:pt>
          <cx:pt idx="7358">3</cx:pt>
          <cx:pt idx="7359">4</cx:pt>
          <cx:pt idx="7360">2</cx:pt>
          <cx:pt idx="7361">4.7999999999999998</cx:pt>
          <cx:pt idx="7362">2.6000000000000001</cx:pt>
          <cx:pt idx="7363">2.2000000000000002</cx:pt>
          <cx:pt idx="7364">1</cx:pt>
          <cx:pt idx="7365">3.2000000000000002</cx:pt>
          <cx:pt idx="7366">3.6000000000000001</cx:pt>
          <cx:pt idx="7367">2.2000000000000002</cx:pt>
          <cx:pt idx="7368">2.2000000000000002</cx:pt>
          <cx:pt idx="7369">3</cx:pt>
          <cx:pt idx="7370">2.2000000000000002</cx:pt>
          <cx:pt idx="7371">3.2000000000000002</cx:pt>
          <cx:pt idx="7372">3</cx:pt>
          <cx:pt idx="7373">4</cx:pt>
          <cx:pt idx="7374">2.2000000000000002</cx:pt>
          <cx:pt idx="7375">4.5999999999999996</cx:pt>
          <cx:pt idx="7376">2.3999999999999999</cx:pt>
          <cx:pt idx="7377">4.4000000000000004</cx:pt>
          <cx:pt idx="7378">2.2000000000000002</cx:pt>
          <cx:pt idx="7379">2.7999999999999998</cx:pt>
          <cx:pt idx="7380">1</cx:pt>
          <cx:pt idx="7381">4</cx:pt>
          <cx:pt idx="7382">2.7999999999999998</cx:pt>
          <cx:pt idx="7383">2.2000000000000002</cx:pt>
          <cx:pt idx="7384">2.7999999999999998</cx:pt>
          <cx:pt idx="7385">4.4000000000000004</cx:pt>
          <cx:pt idx="7386">5</cx:pt>
          <cx:pt idx="7387">3.2000000000000002</cx:pt>
          <cx:pt idx="7388">3.6000000000000001</cx:pt>
          <cx:pt idx="7389">2.7999999999999998</cx:pt>
          <cx:pt idx="7390">3.6000000000000001</cx:pt>
          <cx:pt idx="7391">2</cx:pt>
          <cx:pt idx="7392">4</cx:pt>
          <cx:pt idx="7393">2.2000000000000002</cx:pt>
          <cx:pt idx="7394">4.5999999999999996</cx:pt>
          <cx:pt idx="7395">3</cx:pt>
          <cx:pt idx="7396">2</cx:pt>
          <cx:pt idx="7397">5</cx:pt>
          <cx:pt idx="7398">2.7999999999999998</cx:pt>
          <cx:pt idx="7399">3.2000000000000002</cx:pt>
          <cx:pt idx="7400">2.3999999999999999</cx:pt>
          <cx:pt idx="7401">5</cx:pt>
          <cx:pt idx="7402">3</cx:pt>
          <cx:pt idx="7403">5</cx:pt>
          <cx:pt idx="7404">3.2000000000000002</cx:pt>
          <cx:pt idx="7405">5</cx:pt>
          <cx:pt idx="7406">2.3999999999999999</cx:pt>
          <cx:pt idx="7407">2.7999999999999998</cx:pt>
          <cx:pt idx="7408">3.6000000000000001</cx:pt>
          <cx:pt idx="7409">3.7999999999999998</cx:pt>
          <cx:pt idx="7410">1</cx:pt>
          <cx:pt idx="7411">2</cx:pt>
          <cx:pt idx="7412">2.6000000000000001</cx:pt>
          <cx:pt idx="7413">3.2000000000000002</cx:pt>
          <cx:pt idx="7414">4.2000000000000002</cx:pt>
          <cx:pt idx="7415">2.7999999999999998</cx:pt>
          <cx:pt idx="7416">2</cx:pt>
          <cx:pt idx="7417">4.4000000000000004</cx:pt>
          <cx:pt idx="7418">2</cx:pt>
          <cx:pt idx="7419">3</cx:pt>
          <cx:pt idx="7420">3.2000000000000002</cx:pt>
          <cx:pt idx="7421">4</cx:pt>
          <cx:pt idx="7422">3.7999999999999998</cx:pt>
          <cx:pt idx="7423">2</cx:pt>
          <cx:pt idx="7424">2.3999999999999999</cx:pt>
          <cx:pt idx="7425">3.2000000000000002</cx:pt>
          <cx:pt idx="7426">2.6000000000000001</cx:pt>
          <cx:pt idx="7427">2.7999999999999998</cx:pt>
          <cx:pt idx="7428">4.7999999999999998</cx:pt>
          <cx:pt idx="7429">2.7999999999999998</cx:pt>
          <cx:pt idx="7430">2</cx:pt>
          <cx:pt idx="7431">1</cx:pt>
          <cx:pt idx="7432">2.7999999999999998</cx:pt>
          <cx:pt idx="7433">3.2000000000000002</cx:pt>
          <cx:pt idx="7434">2.3999999999999999</cx:pt>
          <cx:pt idx="7435">2.6000000000000001</cx:pt>
          <cx:pt idx="7436">3.7999999999999998</cx:pt>
          <cx:pt idx="7437">2.7999999999999998</cx:pt>
          <cx:pt idx="7438">2.6000000000000001</cx:pt>
          <cx:pt idx="7439">3.6000000000000001</cx:pt>
          <cx:pt idx="7440">3.6000000000000001</cx:pt>
          <cx:pt idx="7441">2.3999999999999999</cx:pt>
          <cx:pt idx="7442">3.2000000000000002</cx:pt>
          <cx:pt idx="7443">3.3999999999999999</cx:pt>
          <cx:pt idx="7444">3.3999999999999999</cx:pt>
          <cx:pt idx="7445">4.4000000000000004</cx:pt>
          <cx:pt idx="7446">3</cx:pt>
          <cx:pt idx="7447">2</cx:pt>
          <cx:pt idx="7448">3.6000000000000001</cx:pt>
          <cx:pt idx="7449">2.2000000000000002</cx:pt>
          <cx:pt idx="7450">3.3999999999999999</cx:pt>
          <cx:pt idx="7451">3.6000000000000001</cx:pt>
          <cx:pt idx="7452">2.7999999999999998</cx:pt>
          <cx:pt idx="7453">4.7999999999999998</cx:pt>
          <cx:pt idx="7454">2.6000000000000001</cx:pt>
          <cx:pt idx="7455">4</cx:pt>
          <cx:pt idx="7456">3.7999999999999998</cx:pt>
          <cx:pt idx="7457">2.2000000000000002</cx:pt>
          <cx:pt idx="7458">2.6000000000000001</cx:pt>
          <cx:pt idx="7459">3.6000000000000001</cx:pt>
          <cx:pt idx="7460">2</cx:pt>
          <cx:pt idx="7461">2.2000000000000002</cx:pt>
          <cx:pt idx="7462">3</cx:pt>
          <cx:pt idx="7463">2</cx:pt>
          <cx:pt idx="7464">2.6000000000000001</cx:pt>
          <cx:pt idx="7465">4.2000000000000002</cx:pt>
          <cx:pt idx="7466">4.7999999999999998</cx:pt>
          <cx:pt idx="7467">3.7999999999999998</cx:pt>
          <cx:pt idx="7468">4.2000000000000002</cx:pt>
          <cx:pt idx="7469">2</cx:pt>
          <cx:pt idx="7470">2.6000000000000001</cx:pt>
          <cx:pt idx="7471">5</cx:pt>
          <cx:pt idx="7472">2</cx:pt>
          <cx:pt idx="7473">3.2000000000000002</cx:pt>
          <cx:pt idx="7474">4.4000000000000004</cx:pt>
          <cx:pt idx="7475">2.2000000000000002</cx:pt>
          <cx:pt idx="7476">2.3999999999999999</cx:pt>
          <cx:pt idx="7477">3.2000000000000002</cx:pt>
          <cx:pt idx="7478">2</cx:pt>
          <cx:pt idx="7479">2.3999999999999999</cx:pt>
          <cx:pt idx="7480">2.2000000000000002</cx:pt>
          <cx:pt idx="7481">2.3999999999999999</cx:pt>
          <cx:pt idx="7482">4.5999999999999996</cx:pt>
          <cx:pt idx="7483">2.3999999999999999</cx:pt>
          <cx:pt idx="7484">3.7999999999999998</cx:pt>
          <cx:pt idx="7485">4.4000000000000004</cx:pt>
          <cx:pt idx="7486">4</cx:pt>
          <cx:pt idx="7487">3.2000000000000002</cx:pt>
          <cx:pt idx="7488">5</cx:pt>
          <cx:pt idx="7489">2.3999999999999999</cx:pt>
          <cx:pt idx="7490">2.7999999999999998</cx:pt>
          <cx:pt idx="7491">2</cx:pt>
          <cx:pt idx="7492">4.4000000000000004</cx:pt>
          <cx:pt idx="7493">3</cx:pt>
          <cx:pt idx="7494">3.2000000000000002</cx:pt>
          <cx:pt idx="7495">2</cx:pt>
          <cx:pt idx="7496">3.3999999999999999</cx:pt>
          <cx:pt idx="7497">3.2000000000000002</cx:pt>
          <cx:pt idx="7498">3.7999999999999998</cx:pt>
          <cx:pt idx="7499">2.7999999999999998</cx:pt>
          <cx:pt idx="7500">4.5999999999999996</cx:pt>
          <cx:pt idx="7501">2.3999999999999999</cx:pt>
          <cx:pt idx="7502">4.5999999999999996</cx:pt>
          <cx:pt idx="7503">4.4000000000000004</cx:pt>
          <cx:pt idx="7504">1</cx:pt>
          <cx:pt idx="7505">2.7999999999999998</cx:pt>
          <cx:pt idx="7506">3.3999999999999999</cx:pt>
          <cx:pt idx="7507">2.3999999999999999</cx:pt>
          <cx:pt idx="7508">4</cx:pt>
          <cx:pt idx="7509">4.2000000000000002</cx:pt>
          <cx:pt idx="7510">3</cx:pt>
          <cx:pt idx="7511">2.3999999999999999</cx:pt>
          <cx:pt idx="7512">3.6000000000000001</cx:pt>
          <cx:pt idx="7513">2.2000000000000002</cx:pt>
          <cx:pt idx="7514">3.7999999999999998</cx:pt>
          <cx:pt idx="7515">2</cx:pt>
          <cx:pt idx="7516">1</cx:pt>
          <cx:pt idx="7517">5</cx:pt>
          <cx:pt idx="7518">5</cx:pt>
          <cx:pt idx="7519">2.3999999999999999</cx:pt>
          <cx:pt idx="7520">3.3999999999999999</cx:pt>
          <cx:pt idx="7521">4</cx:pt>
          <cx:pt idx="7522">2</cx:pt>
          <cx:pt idx="7523">4.2000000000000002</cx:pt>
          <cx:pt idx="7524">3</cx:pt>
          <cx:pt idx="7525">3.2000000000000002</cx:pt>
          <cx:pt idx="7526">3.3999999999999999</cx:pt>
          <cx:pt idx="7527">3.2000000000000002</cx:pt>
          <cx:pt idx="7528">4.5999999999999996</cx:pt>
          <cx:pt idx="7529">4</cx:pt>
          <cx:pt idx="7530">5</cx:pt>
          <cx:pt idx="7531">3.3999999999999999</cx:pt>
          <cx:pt idx="7532">2.7999999999999998</cx:pt>
          <cx:pt idx="7533">5</cx:pt>
          <cx:pt idx="7534">2.3999999999999999</cx:pt>
          <cx:pt idx="7535">2</cx:pt>
          <cx:pt idx="7536">5</cx:pt>
          <cx:pt idx="7537">3.6000000000000001</cx:pt>
          <cx:pt idx="7538">2.7999999999999998</cx:pt>
          <cx:pt idx="7539">3.7999999999999998</cx:pt>
          <cx:pt idx="7540">2</cx:pt>
          <cx:pt idx="7541">3.3999999999999999</cx:pt>
          <cx:pt idx="7542">2.7999999999999998</cx:pt>
          <cx:pt idx="7543">3</cx:pt>
          <cx:pt idx="7544">3</cx:pt>
          <cx:pt idx="7545">4</cx:pt>
          <cx:pt idx="7546">3.3999999999999999</cx:pt>
          <cx:pt idx="7547">2.6000000000000001</cx:pt>
          <cx:pt idx="7548">2.6000000000000001</cx:pt>
          <cx:pt idx="7549">2.7999999999999998</cx:pt>
          <cx:pt idx="7550">5</cx:pt>
          <cx:pt idx="7551">4.5999999999999996</cx:pt>
          <cx:pt idx="7552">2.2000000000000002</cx:pt>
          <cx:pt idx="7553">3</cx:pt>
          <cx:pt idx="7554">2.3999999999999999</cx:pt>
          <cx:pt idx="7555">3</cx:pt>
          <cx:pt idx="7556">2.3999999999999999</cx:pt>
          <cx:pt idx="7557">3.2000000000000002</cx:pt>
          <cx:pt idx="7558">2.2000000000000002</cx:pt>
          <cx:pt idx="7559">2</cx:pt>
          <cx:pt idx="7560">3.7999999999999998</cx:pt>
          <cx:pt idx="7561">3.3999999999999999</cx:pt>
          <cx:pt idx="7562">3.2000000000000002</cx:pt>
          <cx:pt idx="7563">4.4000000000000004</cx:pt>
          <cx:pt idx="7564">4</cx:pt>
          <cx:pt idx="7565">2.6000000000000001</cx:pt>
          <cx:pt idx="7566">2</cx:pt>
          <cx:pt idx="7567">2.2000000000000002</cx:pt>
          <cx:pt idx="7568">2</cx:pt>
          <cx:pt idx="7569">3.7999999999999998</cx:pt>
          <cx:pt idx="7570">4.2000000000000002</cx:pt>
          <cx:pt idx="7571">2.3999999999999999</cx:pt>
          <cx:pt idx="7572">4.2000000000000002</cx:pt>
          <cx:pt idx="7573">2</cx:pt>
          <cx:pt idx="7574">2.3999999999999999</cx:pt>
          <cx:pt idx="7575">2.3999999999999999</cx:pt>
          <cx:pt idx="7576">2.3999999999999999</cx:pt>
          <cx:pt idx="7577">4</cx:pt>
          <cx:pt idx="7578">2.7999999999999998</cx:pt>
          <cx:pt idx="7579">4.4000000000000004</cx:pt>
          <cx:pt idx="7580">4</cx:pt>
          <cx:pt idx="7581">1</cx:pt>
          <cx:pt idx="7582">2</cx:pt>
          <cx:pt idx="7583">2.2000000000000002</cx:pt>
          <cx:pt idx="7584">4.2000000000000002</cx:pt>
          <cx:pt idx="7585">3.2000000000000002</cx:pt>
          <cx:pt idx="7586">2</cx:pt>
          <cx:pt idx="7587">3.3999999999999999</cx:pt>
          <cx:pt idx="7588">3.7999999999999998</cx:pt>
          <cx:pt idx="7589">4.7999999999999998</cx:pt>
          <cx:pt idx="7590">5</cx:pt>
          <cx:pt idx="7591">3.2000000000000002</cx:pt>
          <cx:pt idx="7592">2.6000000000000001</cx:pt>
          <cx:pt idx="7593">2.2000000000000002</cx:pt>
          <cx:pt idx="7594">5</cx:pt>
          <cx:pt idx="7595">2.3999999999999999</cx:pt>
          <cx:pt idx="7596">2</cx:pt>
          <cx:pt idx="7597">2</cx:pt>
          <cx:pt idx="7598">2.2000000000000002</cx:pt>
          <cx:pt idx="7599">4</cx:pt>
          <cx:pt idx="7600">3.2000000000000002</cx:pt>
          <cx:pt idx="7601">4.4000000000000004</cx:pt>
          <cx:pt idx="7602">2.2000000000000002</cx:pt>
          <cx:pt idx="7603">3.3999999999999999</cx:pt>
          <cx:pt idx="7604">3.3999999999999999</cx:pt>
          <cx:pt idx="7605">2.3999999999999999</cx:pt>
          <cx:pt idx="7606">3.7999999999999998</cx:pt>
          <cx:pt idx="7607">2.2000000000000002</cx:pt>
          <cx:pt idx="7608">2.2000000000000002</cx:pt>
          <cx:pt idx="7609">3.7999999999999998</cx:pt>
          <cx:pt idx="7610">2</cx:pt>
          <cx:pt idx="7611">2.2000000000000002</cx:pt>
          <cx:pt idx="7612">1</cx:pt>
          <cx:pt idx="7613">4.4000000000000004</cx:pt>
          <cx:pt idx="7614">2.2000000000000002</cx:pt>
          <cx:pt idx="7615">4.2000000000000002</cx:pt>
          <cx:pt idx="7616">2.3999999999999999</cx:pt>
          <cx:pt idx="7617">2</cx:pt>
          <cx:pt idx="7618">4.2000000000000002</cx:pt>
          <cx:pt idx="7619">4.4000000000000004</cx:pt>
          <cx:pt idx="7620">1</cx:pt>
          <cx:pt idx="7621">4.2000000000000002</cx:pt>
          <cx:pt idx="7622">3.2000000000000002</cx:pt>
          <cx:pt idx="7623">2.6000000000000001</cx:pt>
          <cx:pt idx="7624">2.2000000000000002</cx:pt>
          <cx:pt idx="7625">2</cx:pt>
          <cx:pt idx="7626">2.7999999999999998</cx:pt>
          <cx:pt idx="7627">4</cx:pt>
          <cx:pt idx="7628">2.3999999999999999</cx:pt>
          <cx:pt idx="7629">5</cx:pt>
          <cx:pt idx="7630">3.6000000000000001</cx:pt>
          <cx:pt idx="7631">3</cx:pt>
          <cx:pt idx="7632">3.6000000000000001</cx:pt>
          <cx:pt idx="7633">3</cx:pt>
          <cx:pt idx="7634">3.2000000000000002</cx:pt>
          <cx:pt idx="7635">3.2000000000000002</cx:pt>
          <cx:pt idx="7636">3.6000000000000001</cx:pt>
          <cx:pt idx="7637">2.3999999999999999</cx:pt>
          <cx:pt idx="7638">3.3999999999999999</cx:pt>
          <cx:pt idx="7639">2.6000000000000001</cx:pt>
          <cx:pt idx="7640">4</cx:pt>
          <cx:pt idx="7641">3.2000000000000002</cx:pt>
          <cx:pt idx="7642">2.6000000000000001</cx:pt>
          <cx:pt idx="7643">4</cx:pt>
          <cx:pt idx="7644">4.4000000000000004</cx:pt>
          <cx:pt idx="7645">3.7999999999999998</cx:pt>
          <cx:pt idx="7646">3.6000000000000001</cx:pt>
          <cx:pt idx="7647">2.3999999999999999</cx:pt>
          <cx:pt idx="7648">4</cx:pt>
          <cx:pt idx="7649">2.6000000000000001</cx:pt>
          <cx:pt idx="7650">4.4000000000000004</cx:pt>
          <cx:pt idx="7651">2.6000000000000001</cx:pt>
          <cx:pt idx="7652">4.7999999999999998</cx:pt>
          <cx:pt idx="7653">4</cx:pt>
          <cx:pt idx="7654">1</cx:pt>
          <cx:pt idx="7655">2</cx:pt>
          <cx:pt idx="7656">2.2000000000000002</cx:pt>
          <cx:pt idx="7657">2</cx:pt>
          <cx:pt idx="7658">2</cx:pt>
          <cx:pt idx="7659">5</cx:pt>
          <cx:pt idx="7660">2</cx:pt>
          <cx:pt idx="7661">3.7999999999999998</cx:pt>
          <cx:pt idx="7662">5</cx:pt>
          <cx:pt idx="7663">2</cx:pt>
          <cx:pt idx="7664">3.7999999999999998</cx:pt>
          <cx:pt idx="7665">4.4000000000000004</cx:pt>
          <cx:pt idx="7666">3.6000000000000001</cx:pt>
          <cx:pt idx="7667">3</cx:pt>
          <cx:pt idx="7668">2.2000000000000002</cx:pt>
          <cx:pt idx="7669">4.7999999999999998</cx:pt>
          <cx:pt idx="7670">4.4000000000000004</cx:pt>
          <cx:pt idx="7671">4.7999999999999998</cx:pt>
          <cx:pt idx="7672">5</cx:pt>
          <cx:pt idx="7673">2.2000000000000002</cx:pt>
          <cx:pt idx="7674">2</cx:pt>
          <cx:pt idx="7675">2.6000000000000001</cx:pt>
          <cx:pt idx="7676">4.2000000000000002</cx:pt>
          <cx:pt idx="7677">4.4000000000000004</cx:pt>
          <cx:pt idx="7678">2.2000000000000002</cx:pt>
          <cx:pt idx="7679">3.6000000000000001</cx:pt>
          <cx:pt idx="7680">3</cx:pt>
          <cx:pt idx="7681">3.2000000000000002</cx:pt>
          <cx:pt idx="7682">4.7999999999999998</cx:pt>
          <cx:pt idx="7683">3</cx:pt>
          <cx:pt idx="7684">2.7999999999999998</cx:pt>
          <cx:pt idx="7685">2.2000000000000002</cx:pt>
          <cx:pt idx="7686">1</cx:pt>
          <cx:pt idx="7687">1</cx:pt>
          <cx:pt idx="7688">5</cx:pt>
          <cx:pt idx="7689">3.3999999999999999</cx:pt>
          <cx:pt idx="7690">2.6000000000000001</cx:pt>
          <cx:pt idx="7691">1</cx:pt>
          <cx:pt idx="7692">2</cx:pt>
          <cx:pt idx="7693">2.6000000000000001</cx:pt>
          <cx:pt idx="7694">2.2000000000000002</cx:pt>
          <cx:pt idx="7695">2.2000000000000002</cx:pt>
          <cx:pt idx="7696">1</cx:pt>
          <cx:pt idx="7697">1</cx:pt>
          <cx:pt idx="7698">3.6000000000000001</cx:pt>
          <cx:pt idx="7699">4.7999999999999998</cx:pt>
          <cx:pt idx="7700">3.6000000000000001</cx:pt>
          <cx:pt idx="7701">4.4000000000000004</cx:pt>
          <cx:pt idx="7702">3.7999999999999998</cx:pt>
          <cx:pt idx="7703">2.7999999999999998</cx:pt>
          <cx:pt idx="7704">3.6000000000000001</cx:pt>
          <cx:pt idx="7705">3</cx:pt>
          <cx:pt idx="7706">2.3999999999999999</cx:pt>
          <cx:pt idx="7707">2.2000000000000002</cx:pt>
          <cx:pt idx="7708">2.2000000000000002</cx:pt>
          <cx:pt idx="7709">3.7999999999999998</cx:pt>
          <cx:pt idx="7710">4.2000000000000002</cx:pt>
          <cx:pt idx="7711">2</cx:pt>
          <cx:pt idx="7712">2</cx:pt>
          <cx:pt idx="7713">1</cx:pt>
          <cx:pt idx="7714">4.7999999999999998</cx:pt>
          <cx:pt idx="7715">3.2000000000000002</cx:pt>
          <cx:pt idx="7716">2.3999999999999999</cx:pt>
          <cx:pt idx="7717">2.2000000000000002</cx:pt>
          <cx:pt idx="7718">3.3999999999999999</cx:pt>
          <cx:pt idx="7719">2.6000000000000001</cx:pt>
          <cx:pt idx="7720">2.6000000000000001</cx:pt>
          <cx:pt idx="7721">2</cx:pt>
          <cx:pt idx="7722">5</cx:pt>
          <cx:pt idx="7723">2.6000000000000001</cx:pt>
          <cx:pt idx="7724">4.5999999999999996</cx:pt>
          <cx:pt idx="7725">4.2000000000000002</cx:pt>
          <cx:pt idx="7726">3</cx:pt>
          <cx:pt idx="7727">3.6000000000000001</cx:pt>
          <cx:pt idx="7728">2.2000000000000002</cx:pt>
          <cx:pt idx="7729">2.2000000000000002</cx:pt>
          <cx:pt idx="7730">3.7999999999999998</cx:pt>
          <cx:pt idx="7731">4.4000000000000004</cx:pt>
          <cx:pt idx="7732">2.3999999999999999</cx:pt>
          <cx:pt idx="7733">2.2000000000000002</cx:pt>
          <cx:pt idx="7734">4.5999999999999996</cx:pt>
          <cx:pt idx="7735">3.2000000000000002</cx:pt>
          <cx:pt idx="7736">2.3999999999999999</cx:pt>
          <cx:pt idx="7737">4.4000000000000004</cx:pt>
          <cx:pt idx="7738">2.3999999999999999</cx:pt>
          <cx:pt idx="7739">4.4000000000000004</cx:pt>
          <cx:pt idx="7740">1</cx:pt>
          <cx:pt idx="7741">2</cx:pt>
          <cx:pt idx="7742">4.4000000000000004</cx:pt>
          <cx:pt idx="7743">3.7999999999999998</cx:pt>
          <cx:pt idx="7744">3</cx:pt>
          <cx:pt idx="7745">4.5999999999999996</cx:pt>
          <cx:pt idx="7746">4.4000000000000004</cx:pt>
          <cx:pt idx="7747">3.3999999999999999</cx:pt>
          <cx:pt idx="7748">2.6000000000000001</cx:pt>
          <cx:pt idx="7749">4.7999999999999998</cx:pt>
          <cx:pt idx="7750">2.7999999999999998</cx:pt>
          <cx:pt idx="7751">2</cx:pt>
          <cx:pt idx="7752">3.3999999999999999</cx:pt>
          <cx:pt idx="7753">2.2000000000000002</cx:pt>
          <cx:pt idx="7754">2.2000000000000002</cx:pt>
          <cx:pt idx="7755">4.2000000000000002</cx:pt>
          <cx:pt idx="7756">3.3999999999999999</cx:pt>
          <cx:pt idx="7757">3.6000000000000001</cx:pt>
          <cx:pt idx="7758">4.7999999999999998</cx:pt>
          <cx:pt idx="7759">2</cx:pt>
          <cx:pt idx="7760">2</cx:pt>
          <cx:pt idx="7761">3.3999999999999999</cx:pt>
          <cx:pt idx="7762">2.3999999999999999</cx:pt>
          <cx:pt idx="7763">4</cx:pt>
          <cx:pt idx="7764">2.2000000000000002</cx:pt>
          <cx:pt idx="7765">2.2000000000000002</cx:pt>
          <cx:pt idx="7766">2.7999999999999998</cx:pt>
          <cx:pt idx="7767">2.2000000000000002</cx:pt>
          <cx:pt idx="7768">3.2000000000000002</cx:pt>
          <cx:pt idx="7769">2.6000000000000001</cx:pt>
          <cx:pt idx="7770">4</cx:pt>
          <cx:pt idx="7771">2</cx:pt>
          <cx:pt idx="7772">3</cx:pt>
          <cx:pt idx="7773">4.5999999999999996</cx:pt>
          <cx:pt idx="7774">2.3999999999999999</cx:pt>
          <cx:pt idx="7775">3.2000000000000002</cx:pt>
          <cx:pt idx="7776">2.7999999999999998</cx:pt>
          <cx:pt idx="7777">3.6000000000000001</cx:pt>
          <cx:pt idx="7778">3</cx:pt>
          <cx:pt idx="7779">3.2000000000000002</cx:pt>
          <cx:pt idx="7780">4.5999999999999996</cx:pt>
          <cx:pt idx="7781">3.2000000000000002</cx:pt>
          <cx:pt idx="7782">2.3999999999999999</cx:pt>
          <cx:pt idx="7783">2.7999999999999998</cx:pt>
          <cx:pt idx="7784">3.3999999999999999</cx:pt>
          <cx:pt idx="7785">3.2000000000000002</cx:pt>
          <cx:pt idx="7786">2.3999999999999999</cx:pt>
          <cx:pt idx="7787">2</cx:pt>
          <cx:pt idx="7788">3</cx:pt>
          <cx:pt idx="7789">1</cx:pt>
          <cx:pt idx="7790">3.6000000000000001</cx:pt>
          <cx:pt idx="7791">2.7999999999999998</cx:pt>
          <cx:pt idx="7792">2.7999999999999998</cx:pt>
          <cx:pt idx="7793">4.2000000000000002</cx:pt>
          <cx:pt idx="7794">2</cx:pt>
          <cx:pt idx="7795">5</cx:pt>
          <cx:pt idx="7796">2</cx:pt>
          <cx:pt idx="7797">2.7999999999999998</cx:pt>
          <cx:pt idx="7798">3</cx:pt>
          <cx:pt idx="7799">4.2000000000000002</cx:pt>
          <cx:pt idx="7800">2</cx:pt>
          <cx:pt idx="7801">4.7999999999999998</cx:pt>
          <cx:pt idx="7802">2.6000000000000001</cx:pt>
          <cx:pt idx="7803">5</cx:pt>
          <cx:pt idx="7804">3.7999999999999998</cx:pt>
          <cx:pt idx="7805">2.2000000000000002</cx:pt>
          <cx:pt idx="7806">4.5999999999999996</cx:pt>
          <cx:pt idx="7807">2.7999999999999998</cx:pt>
          <cx:pt idx="7808">2.7999999999999998</cx:pt>
          <cx:pt idx="7809">2.2000000000000002</cx:pt>
          <cx:pt idx="7810">3.2000000000000002</cx:pt>
          <cx:pt idx="7811">2.2000000000000002</cx:pt>
          <cx:pt idx="7812">2</cx:pt>
          <cx:pt idx="7813">2.2000000000000002</cx:pt>
          <cx:pt idx="7814">1</cx:pt>
          <cx:pt idx="7815">4.5999999999999996</cx:pt>
          <cx:pt idx="7816">5</cx:pt>
          <cx:pt idx="7817">2.6000000000000001</cx:pt>
          <cx:pt idx="7818">4.4000000000000004</cx:pt>
          <cx:pt idx="7819">4</cx:pt>
          <cx:pt idx="7820">1</cx:pt>
          <cx:pt idx="7821">3</cx:pt>
          <cx:pt idx="7822">3.7999999999999998</cx:pt>
          <cx:pt idx="7823">1</cx:pt>
          <cx:pt idx="7824">2</cx:pt>
          <cx:pt idx="7825">4.7999999999999998</cx:pt>
          <cx:pt idx="7826">2.6000000000000001</cx:pt>
          <cx:pt idx="7827">3.2000000000000002</cx:pt>
          <cx:pt idx="7828">3.3999999999999999</cx:pt>
          <cx:pt idx="7829">2.2000000000000002</cx:pt>
          <cx:pt idx="7830">5</cx:pt>
          <cx:pt idx="7831">2.3999999999999999</cx:pt>
          <cx:pt idx="7832">4.2000000000000002</cx:pt>
          <cx:pt idx="7833">3</cx:pt>
          <cx:pt idx="7834">3.2000000000000002</cx:pt>
          <cx:pt idx="7835">3</cx:pt>
          <cx:pt idx="7836">4.2000000000000002</cx:pt>
          <cx:pt idx="7837">3.7999999999999998</cx:pt>
          <cx:pt idx="7838">2.7999999999999998</cx:pt>
          <cx:pt idx="7839">2.7999999999999998</cx:pt>
          <cx:pt idx="7840">3.2000000000000002</cx:pt>
          <cx:pt idx="7841">2.3999999999999999</cx:pt>
          <cx:pt idx="7842">5</cx:pt>
          <cx:pt idx="7843">2</cx:pt>
          <cx:pt idx="7844">5</cx:pt>
          <cx:pt idx="7845">2</cx:pt>
          <cx:pt idx="7846">4.4000000000000004</cx:pt>
          <cx:pt idx="7847">3.2000000000000002</cx:pt>
          <cx:pt idx="7848">2.3999999999999999</cx:pt>
          <cx:pt idx="7849">3</cx:pt>
          <cx:pt idx="7850">1</cx:pt>
          <cx:pt idx="7851">3.3999999999999999</cx:pt>
          <cx:pt idx="7852">4</cx:pt>
          <cx:pt idx="7853">2.3999999999999999</cx:pt>
          <cx:pt idx="7854">2.3999999999999999</cx:pt>
          <cx:pt idx="7855">2.2000000000000002</cx:pt>
          <cx:pt idx="7856">3</cx:pt>
          <cx:pt idx="7857">2.6000000000000001</cx:pt>
          <cx:pt idx="7858">4</cx:pt>
          <cx:pt idx="7859">2</cx:pt>
          <cx:pt idx="7860">2.6000000000000001</cx:pt>
          <cx:pt idx="7861">2</cx:pt>
          <cx:pt idx="7862">3.7999999999999998</cx:pt>
          <cx:pt idx="7863">2.2000000000000002</cx:pt>
          <cx:pt idx="7864">3</cx:pt>
          <cx:pt idx="7865">4.4000000000000004</cx:pt>
          <cx:pt idx="7866">3</cx:pt>
          <cx:pt idx="7867">4</cx:pt>
          <cx:pt idx="7868">2.7999999999999998</cx:pt>
          <cx:pt idx="7869">1</cx:pt>
          <cx:pt idx="7870">3.2000000000000002</cx:pt>
          <cx:pt idx="7871">4.5999999999999996</cx:pt>
          <cx:pt idx="7872">3.6000000000000001</cx:pt>
          <cx:pt idx="7873">2.2000000000000002</cx:pt>
          <cx:pt idx="7874">2.3999999999999999</cx:pt>
          <cx:pt idx="7875">2.6000000000000001</cx:pt>
          <cx:pt idx="7876">4.2000000000000002</cx:pt>
          <cx:pt idx="7877">3</cx:pt>
          <cx:pt idx="7878">4.5999999999999996</cx:pt>
          <cx:pt idx="7879">3.7999999999999998</cx:pt>
          <cx:pt idx="7880">4</cx:pt>
          <cx:pt idx="7881">2.2000000000000002</cx:pt>
          <cx:pt idx="7882">2</cx:pt>
          <cx:pt idx="7883">1</cx:pt>
          <cx:pt idx="7884">4.2000000000000002</cx:pt>
          <cx:pt idx="7885">3.3999999999999999</cx:pt>
          <cx:pt idx="7886">3.2000000000000002</cx:pt>
          <cx:pt idx="7887">2.2000000000000002</cx:pt>
          <cx:pt idx="7888">2</cx:pt>
          <cx:pt idx="7889">4.2000000000000002</cx:pt>
          <cx:pt idx="7890">3.2000000000000002</cx:pt>
          <cx:pt idx="7891">2.6000000000000001</cx:pt>
          <cx:pt idx="7892">2.2000000000000002</cx:pt>
          <cx:pt idx="7893">2.7999999999999998</cx:pt>
          <cx:pt idx="7894">1</cx:pt>
          <cx:pt idx="7895">5</cx:pt>
          <cx:pt idx="7896">3.2000000000000002</cx:pt>
          <cx:pt idx="7897">4</cx:pt>
          <cx:pt idx="7898">2.3999999999999999</cx:pt>
          <cx:pt idx="7899">4.5999999999999996</cx:pt>
          <cx:pt idx="7900">3.2000000000000002</cx:pt>
          <cx:pt idx="7901">5</cx:pt>
          <cx:pt idx="7902">4.2000000000000002</cx:pt>
          <cx:pt idx="7903">2.3999999999999999</cx:pt>
          <cx:pt idx="7904">2.2000000000000002</cx:pt>
          <cx:pt idx="7905">3</cx:pt>
          <cx:pt idx="7906">3.6000000000000001</cx:pt>
          <cx:pt idx="7907">4.7999999999999998</cx:pt>
          <cx:pt idx="7908">4.5999999999999996</cx:pt>
          <cx:pt idx="7909">2</cx:pt>
          <cx:pt idx="7910">3.6000000000000001</cx:pt>
          <cx:pt idx="7911">2.3999999999999999</cx:pt>
          <cx:pt idx="7912">2.3999999999999999</cx:pt>
          <cx:pt idx="7913">3.3999999999999999</cx:pt>
          <cx:pt idx="7914">4.2000000000000002</cx:pt>
          <cx:pt idx="7915">3</cx:pt>
          <cx:pt idx="7916">2</cx:pt>
          <cx:pt idx="7917">2.6000000000000001</cx:pt>
          <cx:pt idx="7918">2</cx:pt>
          <cx:pt idx="7919">5</cx:pt>
          <cx:pt idx="7920">2</cx:pt>
          <cx:pt idx="7921">3.7999999999999998</cx:pt>
          <cx:pt idx="7922">2.6000000000000001</cx:pt>
          <cx:pt idx="7923">2.3999999999999999</cx:pt>
          <cx:pt idx="7924">2.2000000000000002</cx:pt>
          <cx:pt idx="7925">2.3999999999999999</cx:pt>
          <cx:pt idx="7926">2.2000000000000002</cx:pt>
          <cx:pt idx="7927">2</cx:pt>
          <cx:pt idx="7928">2.3999999999999999</cx:pt>
          <cx:pt idx="7929">3.2000000000000002</cx:pt>
          <cx:pt idx="7930">1</cx:pt>
          <cx:pt idx="7931">2.6000000000000001</cx:pt>
          <cx:pt idx="7932">4.4000000000000004</cx:pt>
          <cx:pt idx="7933">2.7999999999999998</cx:pt>
          <cx:pt idx="7934">4.4000000000000004</cx:pt>
          <cx:pt idx="7935">2.2000000000000002</cx:pt>
          <cx:pt idx="7936">3.7999999999999998</cx:pt>
          <cx:pt idx="7937">3.3999999999999999</cx:pt>
          <cx:pt idx="7938">3.6000000000000001</cx:pt>
          <cx:pt idx="7939">2.3999999999999999</cx:pt>
          <cx:pt idx="7940">3.7999999999999998</cx:pt>
          <cx:pt idx="7941">4</cx:pt>
          <cx:pt idx="7942">3.2000000000000002</cx:pt>
          <cx:pt idx="7943">4.7999999999999998</cx:pt>
          <cx:pt idx="7944">3</cx:pt>
          <cx:pt idx="7945">3.6000000000000001</cx:pt>
          <cx:pt idx="7946">5</cx:pt>
          <cx:pt idx="7947">2.6000000000000001</cx:pt>
          <cx:pt idx="7948">2</cx:pt>
          <cx:pt idx="7949">3</cx:pt>
          <cx:pt idx="7950">3.7999999999999998</cx:pt>
          <cx:pt idx="7951">5</cx:pt>
          <cx:pt idx="7952">2.2000000000000002</cx:pt>
          <cx:pt idx="7953">4</cx:pt>
          <cx:pt idx="7954">3</cx:pt>
          <cx:pt idx="7955">4.5999999999999996</cx:pt>
          <cx:pt idx="7956">3</cx:pt>
          <cx:pt idx="7957">2</cx:pt>
          <cx:pt idx="7958">3.7999999999999998</cx:pt>
          <cx:pt idx="7959">4</cx:pt>
          <cx:pt idx="7960">2.3999999999999999</cx:pt>
          <cx:pt idx="7961">1</cx:pt>
          <cx:pt idx="7962">4.7999999999999998</cx:pt>
          <cx:pt idx="7963">2.2000000000000002</cx:pt>
          <cx:pt idx="7964">2.3999999999999999</cx:pt>
          <cx:pt idx="7965">3.6000000000000001</cx:pt>
          <cx:pt idx="7966">4.7999999999999998</cx:pt>
          <cx:pt idx="7967">3</cx:pt>
          <cx:pt idx="7968">2.3999999999999999</cx:pt>
          <cx:pt idx="7969">3</cx:pt>
          <cx:pt idx="7970">5</cx:pt>
          <cx:pt idx="7971">2</cx:pt>
          <cx:pt idx="7972">3.7999999999999998</cx:pt>
          <cx:pt idx="7973">2.3999999999999999</cx:pt>
          <cx:pt idx="7974">2.7999999999999998</cx:pt>
          <cx:pt idx="7975">3.7999999999999998</cx:pt>
          <cx:pt idx="7976">4.7999999999999998</cx:pt>
          <cx:pt idx="7977">3.6000000000000001</cx:pt>
          <cx:pt idx="7978">4.2000000000000002</cx:pt>
          <cx:pt idx="7979">2.2000000000000002</cx:pt>
          <cx:pt idx="7980">3.6000000000000001</cx:pt>
          <cx:pt idx="7981">3.3999999999999999</cx:pt>
          <cx:pt idx="7982">4.7999999999999998</cx:pt>
          <cx:pt idx="7983">5</cx:pt>
          <cx:pt idx="7984">2</cx:pt>
          <cx:pt idx="7985">1</cx:pt>
          <cx:pt idx="7986">3</cx:pt>
          <cx:pt idx="7987">4.2000000000000002</cx:pt>
          <cx:pt idx="7988">2</cx:pt>
          <cx:pt idx="7989">2.2000000000000002</cx:pt>
          <cx:pt idx="7990">3</cx:pt>
          <cx:pt idx="7991">3.2000000000000002</cx:pt>
          <cx:pt idx="7992">2</cx:pt>
          <cx:pt idx="7993">2.7999999999999998</cx:pt>
          <cx:pt idx="7994">2.2000000000000002</cx:pt>
          <cx:pt idx="7995">3.7999999999999998</cx:pt>
          <cx:pt idx="7996">2</cx:pt>
          <cx:pt idx="7997">2.6000000000000001</cx:pt>
          <cx:pt idx="7998">3.6000000000000001</cx:pt>
          <cx:pt idx="7999">2.2000000000000002</cx:pt>
          <cx:pt idx="8000">1</cx:pt>
          <cx:pt idx="8001">2.6000000000000001</cx:pt>
          <cx:pt idx="8002">3.6000000000000001</cx:pt>
          <cx:pt idx="8003">3.6000000000000001</cx:pt>
          <cx:pt idx="8004">2.6000000000000001</cx:pt>
          <cx:pt idx="8005">4</cx:pt>
          <cx:pt idx="8006">4.5999999999999996</cx:pt>
          <cx:pt idx="8007">2.3999999999999999</cx:pt>
          <cx:pt idx="8008">2.7999999999999998</cx:pt>
          <cx:pt idx="8009">2</cx:pt>
          <cx:pt idx="8010">2.6000000000000001</cx:pt>
          <cx:pt idx="8011">2.3999999999999999</cx:pt>
          <cx:pt idx="8012">3</cx:pt>
          <cx:pt idx="8013">3.6000000000000001</cx:pt>
          <cx:pt idx="8014">2.2000000000000002</cx:pt>
          <cx:pt idx="8015">2.3999999999999999</cx:pt>
          <cx:pt idx="8016">2.3999999999999999</cx:pt>
          <cx:pt idx="8017">5</cx:pt>
          <cx:pt idx="8018">1</cx:pt>
          <cx:pt idx="8019">4.7999999999999998</cx:pt>
          <cx:pt idx="8020">4.5999999999999996</cx:pt>
          <cx:pt idx="8021">3</cx:pt>
          <cx:pt idx="8022">4.2000000000000002</cx:pt>
          <cx:pt idx="8023">4.4000000000000004</cx:pt>
          <cx:pt idx="8024">3</cx:pt>
          <cx:pt idx="8025">3.3999999999999999</cx:pt>
          <cx:pt idx="8026">2</cx:pt>
          <cx:pt idx="8027">2.7999999999999998</cx:pt>
          <cx:pt idx="8028">3.7999999999999998</cx:pt>
          <cx:pt idx="8029">2.3999999999999999</cx:pt>
          <cx:pt idx="8030">2.2000000000000002</cx:pt>
          <cx:pt idx="8031">3.3999999999999999</cx:pt>
          <cx:pt idx="8032">1</cx:pt>
          <cx:pt idx="8033">2.3999999999999999</cx:pt>
          <cx:pt idx="8034">3.6000000000000001</cx:pt>
          <cx:pt idx="8035">5</cx:pt>
          <cx:pt idx="8036">2.2000000000000002</cx:pt>
          <cx:pt idx="8037">2.3999999999999999</cx:pt>
          <cx:pt idx="8038">2.3999999999999999</cx:pt>
          <cx:pt idx="8039">4.5999999999999996</cx:pt>
          <cx:pt idx="8040">5</cx:pt>
          <cx:pt idx="8041">2.6000000000000001</cx:pt>
          <cx:pt idx="8042">4</cx:pt>
          <cx:pt idx="8043">2.7999999999999998</cx:pt>
          <cx:pt idx="8044">2</cx:pt>
          <cx:pt idx="8045">4</cx:pt>
          <cx:pt idx="8046">2.6000000000000001</cx:pt>
          <cx:pt idx="8047">2</cx:pt>
          <cx:pt idx="8048">3.6000000000000001</cx:pt>
          <cx:pt idx="8049">3.6000000000000001</cx:pt>
          <cx:pt idx="8050">3.3999999999999999</cx:pt>
          <cx:pt idx="8051">3.3999999999999999</cx:pt>
          <cx:pt idx="8052">4.2000000000000002</cx:pt>
          <cx:pt idx="8053">1</cx:pt>
          <cx:pt idx="8054">3.2000000000000002</cx:pt>
          <cx:pt idx="8055">2.2000000000000002</cx:pt>
          <cx:pt idx="8056">4.4000000000000004</cx:pt>
          <cx:pt idx="8057">4.2000000000000002</cx:pt>
          <cx:pt idx="8058">2.2000000000000002</cx:pt>
          <cx:pt idx="8059">3</cx:pt>
          <cx:pt idx="8060">4.7999999999999998</cx:pt>
          <cx:pt idx="8061">2</cx:pt>
          <cx:pt idx="8062">4.5999999999999996</cx:pt>
          <cx:pt idx="8063">2</cx:pt>
          <cx:pt idx="8064">2.6000000000000001</cx:pt>
          <cx:pt idx="8065">3</cx:pt>
          <cx:pt idx="8066">2.6000000000000001</cx:pt>
          <cx:pt idx="8067">3.2000000000000002</cx:pt>
          <cx:pt idx="8068">2.3999999999999999</cx:pt>
          <cx:pt idx="8069">3</cx:pt>
          <cx:pt idx="8070">2.3999999999999999</cx:pt>
          <cx:pt idx="8071">4.7999999999999998</cx:pt>
          <cx:pt idx="8072">4.5999999999999996</cx:pt>
          <cx:pt idx="8073">2.2000000000000002</cx:pt>
          <cx:pt idx="8074">2.3999999999999999</cx:pt>
          <cx:pt idx="8075">2.2000000000000002</cx:pt>
          <cx:pt idx="8076">3.7999999999999998</cx:pt>
          <cx:pt idx="8077">3</cx:pt>
          <cx:pt idx="8078">3.6000000000000001</cx:pt>
          <cx:pt idx="8079">3.6000000000000001</cx:pt>
          <cx:pt idx="8080">2</cx:pt>
          <cx:pt idx="8081">2.2000000000000002</cx:pt>
          <cx:pt idx="8082">3.6000000000000001</cx:pt>
          <cx:pt idx="8083">2.2000000000000002</cx:pt>
          <cx:pt idx="8084">3.6000000000000001</cx:pt>
          <cx:pt idx="8085">4.7999999999999998</cx:pt>
          <cx:pt idx="8086">1</cx:pt>
          <cx:pt idx="8087">3.3999999999999999</cx:pt>
          <cx:pt idx="8088">3.6000000000000001</cx:pt>
          <cx:pt idx="8089">4</cx:pt>
          <cx:pt idx="8090">3.3999999999999999</cx:pt>
          <cx:pt idx="8091">3.3999999999999999</cx:pt>
          <cx:pt idx="8092">2</cx:pt>
          <cx:pt idx="8093">2.6000000000000001</cx:pt>
          <cx:pt idx="8094">4.5999999999999996</cx:pt>
          <cx:pt idx="8095">2.3999999999999999</cx:pt>
          <cx:pt idx="8096">3.3999999999999999</cx:pt>
          <cx:pt idx="8097">2.2000000000000002</cx:pt>
          <cx:pt idx="8098">2.7999999999999998</cx:pt>
          <cx:pt idx="8099">2.3999999999999999</cx:pt>
          <cx:pt idx="8100">4.4000000000000004</cx:pt>
          <cx:pt idx="8101">2</cx:pt>
          <cx:pt idx="8102">3.3999999999999999</cx:pt>
          <cx:pt idx="8103">3.2000000000000002</cx:pt>
          <cx:pt idx="8104">3.6000000000000001</cx:pt>
          <cx:pt idx="8105">3.6000000000000001</cx:pt>
          <cx:pt idx="8106">2.7999999999999998</cx:pt>
          <cx:pt idx="8107">3.6000000000000001</cx:pt>
          <cx:pt idx="8108">2.2000000000000002</cx:pt>
          <cx:pt idx="8109">4.7999999999999998</cx:pt>
          <cx:pt idx="8110">2.2000000000000002</cx:pt>
          <cx:pt idx="8111">5</cx:pt>
          <cx:pt idx="8112">5</cx:pt>
          <cx:pt idx="8113">1</cx:pt>
          <cx:pt idx="8114">3.7999999999999998</cx:pt>
          <cx:pt idx="8115">3.6000000000000001</cx:pt>
          <cx:pt idx="8116">2.3999999999999999</cx:pt>
          <cx:pt idx="8117">3</cx:pt>
          <cx:pt idx="8118">3</cx:pt>
          <cx:pt idx="8119">3.3999999999999999</cx:pt>
          <cx:pt idx="8120">2</cx:pt>
          <cx:pt idx="8121">3.3999999999999999</cx:pt>
          <cx:pt idx="8122">3.6000000000000001</cx:pt>
          <cx:pt idx="8123">3.7999999999999998</cx:pt>
          <cx:pt idx="8124">2.2000000000000002</cx:pt>
          <cx:pt idx="8125">2</cx:pt>
          <cx:pt idx="8126">2</cx:pt>
          <cx:pt idx="8127">3.3999999999999999</cx:pt>
          <cx:pt idx="8128">3.7999999999999998</cx:pt>
          <cx:pt idx="8129">3.7999999999999998</cx:pt>
          <cx:pt idx="8130">4.2000000000000002</cx:pt>
          <cx:pt idx="8131">4</cx:pt>
          <cx:pt idx="8132">2.3999999999999999</cx:pt>
          <cx:pt idx="8133">4.7999999999999998</cx:pt>
          <cx:pt idx="8134">3.7999999999999998</cx:pt>
          <cx:pt idx="8135">4.4000000000000004</cx:pt>
          <cx:pt idx="8136">4.5999999999999996</cx:pt>
          <cx:pt idx="8137">3.7999999999999998</cx:pt>
          <cx:pt idx="8138">4</cx:pt>
          <cx:pt idx="8139">3.6000000000000001</cx:pt>
          <cx:pt idx="8140">3.7999999999999998</cx:pt>
          <cx:pt idx="8141">2.6000000000000001</cx:pt>
          <cx:pt idx="8142">2.6000000000000001</cx:pt>
          <cx:pt idx="8143">2</cx:pt>
          <cx:pt idx="8144">4.4000000000000004</cx:pt>
          <cx:pt idx="8145">2.2000000000000002</cx:pt>
          <cx:pt idx="8146">2.6000000000000001</cx:pt>
          <cx:pt idx="8147">4.4000000000000004</cx:pt>
          <cx:pt idx="8148">3.3999999999999999</cx:pt>
          <cx:pt idx="8149">2.7999999999999998</cx:pt>
          <cx:pt idx="8150">4.2000000000000002</cx:pt>
          <cx:pt idx="8151">3.7999999999999998</cx:pt>
          <cx:pt idx="8152">2</cx:pt>
          <cx:pt idx="8153">2</cx:pt>
          <cx:pt idx="8154">2.2000000000000002</cx:pt>
          <cx:pt idx="8155">4</cx:pt>
          <cx:pt idx="8156">2.2000000000000002</cx:pt>
          <cx:pt idx="8157">3.2000000000000002</cx:pt>
          <cx:pt idx="8158">2.6000000000000001</cx:pt>
          <cx:pt idx="8159">4.4000000000000004</cx:pt>
          <cx:pt idx="8160">2.3999999999999999</cx:pt>
          <cx:pt idx="8161">3.6000000000000001</cx:pt>
          <cx:pt idx="8162">4</cx:pt>
          <cx:pt idx="8163">2.7999999999999998</cx:pt>
          <cx:pt idx="8164">2.7999999999999998</cx:pt>
          <cx:pt idx="8165">2.7999999999999998</cx:pt>
          <cx:pt idx="8166">3.3999999999999999</cx:pt>
          <cx:pt idx="8167">5</cx:pt>
          <cx:pt idx="8168">4.5999999999999996</cx:pt>
          <cx:pt idx="8169">2.3999999999999999</cx:pt>
          <cx:pt idx="8170">4.5999999999999996</cx:pt>
          <cx:pt idx="8171">3.2000000000000002</cx:pt>
          <cx:pt idx="8172">4</cx:pt>
          <cx:pt idx="8173">2.6000000000000001</cx:pt>
          <cx:pt idx="8174">2.6000000000000001</cx:pt>
          <cx:pt idx="8175">4</cx:pt>
          <cx:pt idx="8176">3.2000000000000002</cx:pt>
          <cx:pt idx="8177">2</cx:pt>
          <cx:pt idx="8178">3.3999999999999999</cx:pt>
          <cx:pt idx="8179">4.5999999999999996</cx:pt>
          <cx:pt idx="8180">2.7999999999999998</cx:pt>
          <cx:pt idx="8181">2.7999999999999998</cx:pt>
          <cx:pt idx="8182">2.7999999999999998</cx:pt>
          <cx:pt idx="8183">4</cx:pt>
          <cx:pt idx="8184">2</cx:pt>
          <cx:pt idx="8185">3.2000000000000002</cx:pt>
          <cx:pt idx="8186">1</cx:pt>
          <cx:pt idx="8187">2.6000000000000001</cx:pt>
          <cx:pt idx="8188">5</cx:pt>
          <cx:pt idx="8189">2.3999999999999999</cx:pt>
          <cx:pt idx="8190">4.7999999999999998</cx:pt>
          <cx:pt idx="8191">4.2000000000000002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FORM WL Voltage (8192 cells)</a:t>
            </a:r>
          </a:p>
        </cx:rich>
      </cx:tx>
    </cx:title>
    <cx:plotArea>
      <cx:plotAreaRegion>
        <cx:series layoutId="clusteredColumn" uniqueId="{34C28A6D-A936-6E40-8A5C-E83A5E7DA80F}">
          <cx:dataId val="0"/>
          <cx:layoutPr>
            <cx:binning intervalClosed="r">
              <cx:binSize val="0.20000000000000001"/>
            </cx:binning>
          </cx:layoutPr>
        </cx:series>
      </cx:plotAreaRegion>
      <cx:axis id="0">
        <cx:catScaling gapWidth="0"/>
        <cx:title>
          <cx:tx>
            <cx:txData>
              <cx:v>WL Voltage (V)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WL Voltage (V)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Sheet1!$B$2:$B$8193</cx:f>
        <cx:lvl ptCount="8192" formatCode="General">
          <cx:pt idx="0">2.5</cx:pt>
          <cx:pt idx="1">2.2999999999999998</cx:pt>
          <cx:pt idx="2">2.5</cx:pt>
          <cx:pt idx="3">2.7000000000000002</cx:pt>
          <cx:pt idx="4">2.7000000000000002</cx:pt>
          <cx:pt idx="5">2.7000000000000002</cx:pt>
          <cx:pt idx="6">2.7000000000000002</cx:pt>
          <cx:pt idx="7">2.7999999999999998</cx:pt>
          <cx:pt idx="8">2.6000000000000001</cx:pt>
          <cx:pt idx="9">2.7000000000000002</cx:pt>
          <cx:pt idx="10">2.6000000000000001</cx:pt>
          <cx:pt idx="11">2.5</cx:pt>
          <cx:pt idx="12">2.2000000000000002</cx:pt>
          <cx:pt idx="13">3</cx:pt>
          <cx:pt idx="14">2.6000000000000001</cx:pt>
          <cx:pt idx="15">2.6000000000000001</cx:pt>
          <cx:pt idx="16">2.7999999999999998</cx:pt>
          <cx:pt idx="17">2.6000000000000001</cx:pt>
          <cx:pt idx="18">2.7000000000000002</cx:pt>
          <cx:pt idx="19">2.5</cx:pt>
          <cx:pt idx="20">2.6000000000000001</cx:pt>
          <cx:pt idx="21">2</cx:pt>
          <cx:pt idx="22">2.7000000000000002</cx:pt>
          <cx:pt idx="23">2.7000000000000002</cx:pt>
          <cx:pt idx="24">2.7999999999999998</cx:pt>
          <cx:pt idx="25">2.2999999999999998</cx:pt>
          <cx:pt idx="26">2.8999999999999999</cx:pt>
          <cx:pt idx="27">2.7000000000000002</cx:pt>
          <cx:pt idx="28">2.6000000000000001</cx:pt>
          <cx:pt idx="29">2.5</cx:pt>
          <cx:pt idx="30">2.7000000000000002</cx:pt>
          <cx:pt idx="31">2.6000000000000001</cx:pt>
          <cx:pt idx="32">2.3999999999999999</cx:pt>
          <cx:pt idx="33">2.7999999999999998</cx:pt>
          <cx:pt idx="34">2.5</cx:pt>
          <cx:pt idx="35">2.7000000000000002</cx:pt>
          <cx:pt idx="36">2.3999999999999999</cx:pt>
          <cx:pt idx="37">2.3999999999999999</cx:pt>
          <cx:pt idx="38">2.7000000000000002</cx:pt>
          <cx:pt idx="39">2.7999999999999998</cx:pt>
          <cx:pt idx="40">2.6000000000000001</cx:pt>
          <cx:pt idx="41">2.3999999999999999</cx:pt>
          <cx:pt idx="42">2.7999999999999998</cx:pt>
          <cx:pt idx="43">2.7999999999999998</cx:pt>
          <cx:pt idx="44">2.7000000000000002</cx:pt>
          <cx:pt idx="45">2.7999999999999998</cx:pt>
          <cx:pt idx="46">2.6000000000000001</cx:pt>
          <cx:pt idx="47">2.6000000000000001</cx:pt>
          <cx:pt idx="48">1.6000000000000001</cx:pt>
          <cx:pt idx="49">2.7999999999999998</cx:pt>
          <cx:pt idx="50">2.7999999999999998</cx:pt>
          <cx:pt idx="51">2.5</cx:pt>
          <cx:pt idx="52">2.7999999999999998</cx:pt>
          <cx:pt idx="53">3</cx:pt>
          <cx:pt idx="54">2.2999999999999998</cx:pt>
          <cx:pt idx="55">2.5</cx:pt>
          <cx:pt idx="56">2.7000000000000002</cx:pt>
          <cx:pt idx="57">2.6000000000000001</cx:pt>
          <cx:pt idx="58">2.2999999999999998</cx:pt>
          <cx:pt idx="59">2.6000000000000001</cx:pt>
          <cx:pt idx="60">2.5</cx:pt>
          <cx:pt idx="61">2.6000000000000001</cx:pt>
          <cx:pt idx="62">2.7000000000000002</cx:pt>
          <cx:pt idx="63">2.7999999999999998</cx:pt>
          <cx:pt idx="64">2</cx:pt>
          <cx:pt idx="65">2.5</cx:pt>
          <cx:pt idx="66">2.7000000000000002</cx:pt>
          <cx:pt idx="67">2</cx:pt>
          <cx:pt idx="68">2.6000000000000001</cx:pt>
          <cx:pt idx="69">2.2000000000000002</cx:pt>
          <cx:pt idx="70">2.6000000000000001</cx:pt>
          <cx:pt idx="71">2.7000000000000002</cx:pt>
          <cx:pt idx="72">2.5</cx:pt>
          <cx:pt idx="73">2.7000000000000002</cx:pt>
          <cx:pt idx="74">2.7000000000000002</cx:pt>
          <cx:pt idx="75">2.6000000000000001</cx:pt>
          <cx:pt idx="76">2.7000000000000002</cx:pt>
          <cx:pt idx="77">2.6000000000000001</cx:pt>
          <cx:pt idx="78">2.7999999999999998</cx:pt>
          <cx:pt idx="79">2.6000000000000001</cx:pt>
          <cx:pt idx="80">2.7000000000000002</cx:pt>
          <cx:pt idx="81">2.7999999999999998</cx:pt>
          <cx:pt idx="82">2.7999999999999998</cx:pt>
          <cx:pt idx="83">2.6000000000000001</cx:pt>
          <cx:pt idx="84">2.6000000000000001</cx:pt>
          <cx:pt idx="85">2.7000000000000002</cx:pt>
          <cx:pt idx="86">2.7999999999999998</cx:pt>
          <cx:pt idx="87">2.3999999999999999</cx:pt>
          <cx:pt idx="88">2.6000000000000001</cx:pt>
          <cx:pt idx="89">2.5</cx:pt>
          <cx:pt idx="90">2.6000000000000001</cx:pt>
          <cx:pt idx="91">2.7000000000000002</cx:pt>
          <cx:pt idx="92">2.7000000000000002</cx:pt>
          <cx:pt idx="93">2.5</cx:pt>
          <cx:pt idx="94">2.2000000000000002</cx:pt>
          <cx:pt idx="95">2.7000000000000002</cx:pt>
          <cx:pt idx="96">2.3999999999999999</cx:pt>
          <cx:pt idx="97">1.3999999999999999</cx:pt>
          <cx:pt idx="98">2.7999999999999998</cx:pt>
          <cx:pt idx="99">2.2999999999999998</cx:pt>
          <cx:pt idx="100">2.5</cx:pt>
          <cx:pt idx="101">2.7999999999999998</cx:pt>
          <cx:pt idx="102">2.7000000000000002</cx:pt>
          <cx:pt idx="103">2.7000000000000002</cx:pt>
          <cx:pt idx="104">2.6000000000000001</cx:pt>
          <cx:pt idx="105">2.5</cx:pt>
          <cx:pt idx="106">2.2999999999999998</cx:pt>
          <cx:pt idx="107">2.7999999999999998</cx:pt>
          <cx:pt idx="108">2.7999999999999998</cx:pt>
          <cx:pt idx="109">2.7000000000000002</cx:pt>
          <cx:pt idx="110">2.7000000000000002</cx:pt>
          <cx:pt idx="111">2.3999999999999999</cx:pt>
          <cx:pt idx="112">2.7999999999999998</cx:pt>
          <cx:pt idx="113">2.6000000000000001</cx:pt>
          <cx:pt idx="114">1</cx:pt>
          <cx:pt idx="115">2.5</cx:pt>
          <cx:pt idx="116">2.5</cx:pt>
          <cx:pt idx="117">2.6000000000000001</cx:pt>
          <cx:pt idx="118">2.6000000000000001</cx:pt>
          <cx:pt idx="119">2.7000000000000002</cx:pt>
          <cx:pt idx="120">2.7999999999999998</cx:pt>
          <cx:pt idx="121">1.7</cx:pt>
          <cx:pt idx="122">2.3999999999999999</cx:pt>
          <cx:pt idx="123">2.6000000000000001</cx:pt>
          <cx:pt idx="124">2.7000000000000002</cx:pt>
          <cx:pt idx="125">2.7000000000000002</cx:pt>
          <cx:pt idx="126">2.6000000000000001</cx:pt>
          <cx:pt idx="127">2.7000000000000002</cx:pt>
          <cx:pt idx="128">2.7999999999999998</cx:pt>
          <cx:pt idx="129">2.7999999999999998</cx:pt>
          <cx:pt idx="130">2.2999999999999998</cx:pt>
          <cx:pt idx="131">2.7000000000000002</cx:pt>
          <cx:pt idx="132">2.7000000000000002</cx:pt>
          <cx:pt idx="133">2.6000000000000001</cx:pt>
          <cx:pt idx="134">2.7000000000000002</cx:pt>
          <cx:pt idx="135">2.7000000000000002</cx:pt>
          <cx:pt idx="136">2.5</cx:pt>
          <cx:pt idx="137">2.2999999999999998</cx:pt>
          <cx:pt idx="138">2.7999999999999998</cx:pt>
          <cx:pt idx="139">2.5</cx:pt>
          <cx:pt idx="140">2.5</cx:pt>
          <cx:pt idx="141">2.7000000000000002</cx:pt>
          <cx:pt idx="142">2.3999999999999999</cx:pt>
          <cx:pt idx="143">2.3999999999999999</cx:pt>
          <cx:pt idx="144">2.5</cx:pt>
          <cx:pt idx="145">2.5</cx:pt>
          <cx:pt idx="146">2.7999999999999998</cx:pt>
          <cx:pt idx="147">2.7999999999999998</cx:pt>
          <cx:pt idx="148">2.8999999999999999</cx:pt>
          <cx:pt idx="149">2.7000000000000002</cx:pt>
          <cx:pt idx="150">2.3999999999999999</cx:pt>
          <cx:pt idx="151">2.7999999999999998</cx:pt>
          <cx:pt idx="152">2.8999999999999999</cx:pt>
          <cx:pt idx="153">2.1000000000000001</cx:pt>
          <cx:pt idx="154">2.6000000000000001</cx:pt>
          <cx:pt idx="155">2.7000000000000002</cx:pt>
          <cx:pt idx="156">2.7000000000000002</cx:pt>
          <cx:pt idx="157">2.7000000000000002</cx:pt>
          <cx:pt idx="158">2.7000000000000002</cx:pt>
          <cx:pt idx="159">2.6000000000000001</cx:pt>
          <cx:pt idx="160">2.7000000000000002</cx:pt>
          <cx:pt idx="161">2.6000000000000001</cx:pt>
          <cx:pt idx="162">2.7999999999999998</cx:pt>
          <cx:pt idx="163">2.7000000000000002</cx:pt>
          <cx:pt idx="164">2.7000000000000002</cx:pt>
          <cx:pt idx="165">2.6000000000000001</cx:pt>
          <cx:pt idx="166">2.7999999999999998</cx:pt>
          <cx:pt idx="167">2.7000000000000002</cx:pt>
          <cx:pt idx="168">3.1000000000000001</cx:pt>
          <cx:pt idx="169">2.6000000000000001</cx:pt>
          <cx:pt idx="170">2.5</cx:pt>
          <cx:pt idx="171">2.5</cx:pt>
          <cx:pt idx="172">2.2999999999999998</cx:pt>
          <cx:pt idx="173">2.7999999999999998</cx:pt>
          <cx:pt idx="174">2.7999999999999998</cx:pt>
          <cx:pt idx="175">2.7000000000000002</cx:pt>
          <cx:pt idx="176">2.6000000000000001</cx:pt>
          <cx:pt idx="177">2.7000000000000002</cx:pt>
          <cx:pt idx="178">2.7000000000000002</cx:pt>
          <cx:pt idx="179">2.6000000000000001</cx:pt>
          <cx:pt idx="180">2.6000000000000001</cx:pt>
          <cx:pt idx="181">2.7000000000000002</cx:pt>
          <cx:pt idx="182">2.2000000000000002</cx:pt>
          <cx:pt idx="183">1.6000000000000001</cx:pt>
          <cx:pt idx="184">2.7999999999999998</cx:pt>
          <cx:pt idx="185">2.7000000000000002</cx:pt>
          <cx:pt idx="186">2.7000000000000002</cx:pt>
          <cx:pt idx="187">2.7000000000000002</cx:pt>
          <cx:pt idx="188">1.8</cx:pt>
          <cx:pt idx="189">2.6000000000000001</cx:pt>
          <cx:pt idx="190">2.7000000000000002</cx:pt>
          <cx:pt idx="191">2.7999999999999998</cx:pt>
          <cx:pt idx="192">2.7999999999999998</cx:pt>
          <cx:pt idx="193">2.5</cx:pt>
          <cx:pt idx="194">2.7000000000000002</cx:pt>
          <cx:pt idx="195">2.7000000000000002</cx:pt>
          <cx:pt idx="196">2.7000000000000002</cx:pt>
          <cx:pt idx="197">2.3999999999999999</cx:pt>
          <cx:pt idx="198">2.6000000000000001</cx:pt>
          <cx:pt idx="199">2.8999999999999999</cx:pt>
          <cx:pt idx="200">2.7999999999999998</cx:pt>
          <cx:pt idx="201">2.5</cx:pt>
          <cx:pt idx="202">2.7000000000000002</cx:pt>
          <cx:pt idx="203">2.7000000000000002</cx:pt>
          <cx:pt idx="204">2.6000000000000001</cx:pt>
          <cx:pt idx="205">2.5</cx:pt>
          <cx:pt idx="206">2.6000000000000001</cx:pt>
          <cx:pt idx="207">2</cx:pt>
          <cx:pt idx="208">2.7000000000000002</cx:pt>
          <cx:pt idx="209">2.6000000000000001</cx:pt>
          <cx:pt idx="210">2.5</cx:pt>
          <cx:pt idx="211">2.6000000000000001</cx:pt>
          <cx:pt idx="212">2.7000000000000002</cx:pt>
          <cx:pt idx="213">2.7999999999999998</cx:pt>
          <cx:pt idx="214">2.6000000000000001</cx:pt>
          <cx:pt idx="215">2.6000000000000001</cx:pt>
          <cx:pt idx="216">2.3999999999999999</cx:pt>
          <cx:pt idx="217">2.7000000000000002</cx:pt>
          <cx:pt idx="218">2.5</cx:pt>
          <cx:pt idx="219">2.8999999999999999</cx:pt>
          <cx:pt idx="220">2.7999999999999998</cx:pt>
          <cx:pt idx="221">2.8999999999999999</cx:pt>
          <cx:pt idx="222">2.7999999999999998</cx:pt>
          <cx:pt idx="223">2.7999999999999998</cx:pt>
          <cx:pt idx="224">2.6000000000000001</cx:pt>
          <cx:pt idx="225">2.7999999999999998</cx:pt>
          <cx:pt idx="226">2.8999999999999999</cx:pt>
          <cx:pt idx="227">2.8999999999999999</cx:pt>
          <cx:pt idx="228">2.7000000000000002</cx:pt>
          <cx:pt idx="229">2.7999999999999998</cx:pt>
          <cx:pt idx="230">2.7000000000000002</cx:pt>
          <cx:pt idx="231">2.7999999999999998</cx:pt>
          <cx:pt idx="232">2.6000000000000001</cx:pt>
          <cx:pt idx="233">2.8999999999999999</cx:pt>
          <cx:pt idx="234">2.1000000000000001</cx:pt>
          <cx:pt idx="235">2.7000000000000002</cx:pt>
          <cx:pt idx="236">2.2999999999999998</cx:pt>
          <cx:pt idx="237">2.8999999999999999</cx:pt>
          <cx:pt idx="238">2.6000000000000001</cx:pt>
          <cx:pt idx="239">2.5</cx:pt>
          <cx:pt idx="240">2.6000000000000001</cx:pt>
          <cx:pt idx="241">2.7999999999999998</cx:pt>
          <cx:pt idx="242">2.7999999999999998</cx:pt>
          <cx:pt idx="243">2.7999999999999998</cx:pt>
          <cx:pt idx="244">2.7000000000000002</cx:pt>
          <cx:pt idx="245">1.6000000000000001</cx:pt>
          <cx:pt idx="246">2.6000000000000001</cx:pt>
          <cx:pt idx="247">2.7999999999999998</cx:pt>
          <cx:pt idx="248">2.5</cx:pt>
          <cx:pt idx="249">2.2999999999999998</cx:pt>
          <cx:pt idx="250">2.3999999999999999</cx:pt>
          <cx:pt idx="251">2.7000000000000002</cx:pt>
          <cx:pt idx="252">2.3999999999999999</cx:pt>
          <cx:pt idx="253">2.6000000000000001</cx:pt>
          <cx:pt idx="254">2.6000000000000001</cx:pt>
          <cx:pt idx="255">2.8999999999999999</cx:pt>
          <cx:pt idx="256">1.3999999999999999</cx:pt>
          <cx:pt idx="257">2.7999999999999998</cx:pt>
          <cx:pt idx="258">1.8999999999999999</cx:pt>
          <cx:pt idx="259">2.7000000000000002</cx:pt>
          <cx:pt idx="260">2.7999999999999998</cx:pt>
          <cx:pt idx="261">2.6000000000000001</cx:pt>
          <cx:pt idx="262">2.2000000000000002</cx:pt>
          <cx:pt idx="263">2.7000000000000002</cx:pt>
          <cx:pt idx="264">2.5</cx:pt>
          <cx:pt idx="265">2.6000000000000001</cx:pt>
          <cx:pt idx="266">2.7000000000000002</cx:pt>
          <cx:pt idx="267">2.7000000000000002</cx:pt>
          <cx:pt idx="268">2.6000000000000001</cx:pt>
          <cx:pt idx="269">2.3999999999999999</cx:pt>
          <cx:pt idx="270">2.3999999999999999</cx:pt>
          <cx:pt idx="271">2.7000000000000002</cx:pt>
          <cx:pt idx="272">2.7000000000000002</cx:pt>
          <cx:pt idx="273">2.7000000000000002</cx:pt>
          <cx:pt idx="274">2.6000000000000001</cx:pt>
          <cx:pt idx="275">2.1000000000000001</cx:pt>
          <cx:pt idx="276">2.8999999999999999</cx:pt>
          <cx:pt idx="277">2.7999999999999998</cx:pt>
          <cx:pt idx="278">2.7000000000000002</cx:pt>
          <cx:pt idx="279">2.7999999999999998</cx:pt>
          <cx:pt idx="280">2.6000000000000001</cx:pt>
          <cx:pt idx="281">2.7000000000000002</cx:pt>
          <cx:pt idx="282">2.6000000000000001</cx:pt>
          <cx:pt idx="283">2.7999999999999998</cx:pt>
          <cx:pt idx="284">2.7999999999999998</cx:pt>
          <cx:pt idx="285">2.5</cx:pt>
          <cx:pt idx="286">2.7000000000000002</cx:pt>
          <cx:pt idx="287">2.7000000000000002</cx:pt>
          <cx:pt idx="288">2.7999999999999998</cx:pt>
          <cx:pt idx="289">2.7000000000000002</cx:pt>
          <cx:pt idx="290">2.5</cx:pt>
          <cx:pt idx="291">2.3999999999999999</cx:pt>
          <cx:pt idx="292">2.6000000000000001</cx:pt>
          <cx:pt idx="293">2.1000000000000001</cx:pt>
          <cx:pt idx="294">2</cx:pt>
          <cx:pt idx="295">2.5</cx:pt>
          <cx:pt idx="296">2.7000000000000002</cx:pt>
          <cx:pt idx="297">2.7000000000000002</cx:pt>
          <cx:pt idx="298">2.6000000000000001</cx:pt>
          <cx:pt idx="299">2.7999999999999998</cx:pt>
          <cx:pt idx="300">2.7999999999999998</cx:pt>
          <cx:pt idx="301">2.7000000000000002</cx:pt>
          <cx:pt idx="302">2.7999999999999998</cx:pt>
          <cx:pt idx="303">1</cx:pt>
          <cx:pt idx="304">2.7999999999999998</cx:pt>
          <cx:pt idx="305">2.6000000000000001</cx:pt>
          <cx:pt idx="306">2.7000000000000002</cx:pt>
          <cx:pt idx="307">2.6000000000000001</cx:pt>
          <cx:pt idx="308">2.6000000000000001</cx:pt>
          <cx:pt idx="309">3</cx:pt>
          <cx:pt idx="310">2.7999999999999998</cx:pt>
          <cx:pt idx="311">2.7000000000000002</cx:pt>
          <cx:pt idx="312">2.7999999999999998</cx:pt>
          <cx:pt idx="313">2.7999999999999998</cx:pt>
          <cx:pt idx="314">1.8999999999999999</cx:pt>
          <cx:pt idx="315">2.5</cx:pt>
          <cx:pt idx="316">2.7999999999999998</cx:pt>
          <cx:pt idx="317">2.5</cx:pt>
          <cx:pt idx="318">2.3999999999999999</cx:pt>
          <cx:pt idx="319">2.7000000000000002</cx:pt>
          <cx:pt idx="320">2.6000000000000001</cx:pt>
          <cx:pt idx="321">2.3999999999999999</cx:pt>
          <cx:pt idx="322">2.7000000000000002</cx:pt>
          <cx:pt idx="323">2.7000000000000002</cx:pt>
          <cx:pt idx="324">2.3999999999999999</cx:pt>
          <cx:pt idx="325">2.7000000000000002</cx:pt>
          <cx:pt idx="326">2.6000000000000001</cx:pt>
          <cx:pt idx="327">2.7999999999999998</cx:pt>
          <cx:pt idx="328">2.5</cx:pt>
          <cx:pt idx="329">2.7000000000000002</cx:pt>
          <cx:pt idx="330">2.7999999999999998</cx:pt>
          <cx:pt idx="331">2.5</cx:pt>
          <cx:pt idx="332">2.6000000000000001</cx:pt>
          <cx:pt idx="333">2.7000000000000002</cx:pt>
          <cx:pt idx="334">2.7000000000000002</cx:pt>
          <cx:pt idx="335">2.6000000000000001</cx:pt>
          <cx:pt idx="336">2.3999999999999999</cx:pt>
          <cx:pt idx="337">2.2000000000000002</cx:pt>
          <cx:pt idx="338">2.7999999999999998</cx:pt>
          <cx:pt idx="339">2.5</cx:pt>
          <cx:pt idx="340">2.5</cx:pt>
          <cx:pt idx="341">2.1000000000000001</cx:pt>
          <cx:pt idx="342">2.7000000000000002</cx:pt>
          <cx:pt idx="343">2.6000000000000001</cx:pt>
          <cx:pt idx="344">2.2999999999999998</cx:pt>
          <cx:pt idx="345">2.7000000000000002</cx:pt>
          <cx:pt idx="346">2.7999999999999998</cx:pt>
          <cx:pt idx="347">2.7999999999999998</cx:pt>
          <cx:pt idx="348">2.7999999999999998</cx:pt>
          <cx:pt idx="349">2.1000000000000001</cx:pt>
          <cx:pt idx="350">2.7000000000000002</cx:pt>
          <cx:pt idx="351">2.7000000000000002</cx:pt>
          <cx:pt idx="352">2.6000000000000001</cx:pt>
          <cx:pt idx="353">2.7000000000000002</cx:pt>
          <cx:pt idx="354">2.7000000000000002</cx:pt>
          <cx:pt idx="355">2.6000000000000001</cx:pt>
          <cx:pt idx="356">2.5</cx:pt>
          <cx:pt idx="357">2.2999999999999998</cx:pt>
          <cx:pt idx="358">2.7999999999999998</cx:pt>
          <cx:pt idx="359">2.6000000000000001</cx:pt>
          <cx:pt idx="360">2.8999999999999999</cx:pt>
          <cx:pt idx="361">2.7000000000000002</cx:pt>
          <cx:pt idx="362">2.7000000000000002</cx:pt>
          <cx:pt idx="363">2.7000000000000002</cx:pt>
          <cx:pt idx="364">2.7999999999999998</cx:pt>
          <cx:pt idx="365">2.6000000000000001</cx:pt>
          <cx:pt idx="366">2.6000000000000001</cx:pt>
          <cx:pt idx="367">2.7999999999999998</cx:pt>
          <cx:pt idx="368">2.5</cx:pt>
          <cx:pt idx="369">2.6000000000000001</cx:pt>
          <cx:pt idx="370">2.7000000000000002</cx:pt>
          <cx:pt idx="371">2</cx:pt>
          <cx:pt idx="372">2.7000000000000002</cx:pt>
          <cx:pt idx="373">2.7000000000000002</cx:pt>
          <cx:pt idx="374">2.7000000000000002</cx:pt>
          <cx:pt idx="375">2.6000000000000001</cx:pt>
          <cx:pt idx="376">2.6000000000000001</cx:pt>
          <cx:pt idx="377">2.2999999999999998</cx:pt>
          <cx:pt idx="378">2.6000000000000001</cx:pt>
          <cx:pt idx="379">2.6000000000000001</cx:pt>
          <cx:pt idx="380">2.7000000000000002</cx:pt>
          <cx:pt idx="381">2.7000000000000002</cx:pt>
          <cx:pt idx="382">2.7000000000000002</cx:pt>
          <cx:pt idx="383">2.6000000000000001</cx:pt>
          <cx:pt idx="384">2.7000000000000002</cx:pt>
          <cx:pt idx="385">2.7999999999999998</cx:pt>
          <cx:pt idx="386">2.7000000000000002</cx:pt>
          <cx:pt idx="387">2.7999999999999998</cx:pt>
          <cx:pt idx="388">2.7000000000000002</cx:pt>
          <cx:pt idx="389">2.8999999999999999</cx:pt>
          <cx:pt idx="390">2.7000000000000002</cx:pt>
          <cx:pt idx="391">1.5</cx:pt>
          <cx:pt idx="392">2.6000000000000001</cx:pt>
          <cx:pt idx="393">2.6000000000000001</cx:pt>
          <cx:pt idx="394">2.2999999999999998</cx:pt>
          <cx:pt idx="395">2.3999999999999999</cx:pt>
          <cx:pt idx="396">2.7000000000000002</cx:pt>
          <cx:pt idx="397">2.7000000000000002</cx:pt>
          <cx:pt idx="398">2.7000000000000002</cx:pt>
          <cx:pt idx="399">2.8999999999999999</cx:pt>
          <cx:pt idx="400">2.7000000000000002</cx:pt>
          <cx:pt idx="401">2.6000000000000001</cx:pt>
          <cx:pt idx="402">2.7000000000000002</cx:pt>
          <cx:pt idx="403">2.8999999999999999</cx:pt>
          <cx:pt idx="404">2.6000000000000001</cx:pt>
          <cx:pt idx="405">2.5</cx:pt>
          <cx:pt idx="406">2.6000000000000001</cx:pt>
          <cx:pt idx="407">2.5</cx:pt>
          <cx:pt idx="408">1.8999999999999999</cx:pt>
          <cx:pt idx="409">2.7000000000000002</cx:pt>
          <cx:pt idx="410">2.7000000000000002</cx:pt>
          <cx:pt idx="411">2.2999999999999998</cx:pt>
          <cx:pt idx="412">3</cx:pt>
          <cx:pt idx="413">2.6000000000000001</cx:pt>
          <cx:pt idx="414">2.7000000000000002</cx:pt>
          <cx:pt idx="415">2.7999999999999998</cx:pt>
          <cx:pt idx="416">2.7999999999999998</cx:pt>
          <cx:pt idx="417">2.8999999999999999</cx:pt>
          <cx:pt idx="418">2.7000000000000002</cx:pt>
          <cx:pt idx="419">2.7000000000000002</cx:pt>
          <cx:pt idx="420">2.6000000000000001</cx:pt>
          <cx:pt idx="421">2.7999999999999998</cx:pt>
          <cx:pt idx="422">2.7000000000000002</cx:pt>
          <cx:pt idx="423">2.7000000000000002</cx:pt>
          <cx:pt idx="424">2.5</cx:pt>
          <cx:pt idx="425">1.8</cx:pt>
          <cx:pt idx="426">2.7999999999999998</cx:pt>
          <cx:pt idx="427">2.6000000000000001</cx:pt>
          <cx:pt idx="428">2.6000000000000001</cx:pt>
          <cx:pt idx="429">2.6000000000000001</cx:pt>
          <cx:pt idx="430">2.5</cx:pt>
          <cx:pt idx="431">2.6000000000000001</cx:pt>
          <cx:pt idx="432">2.2000000000000002</cx:pt>
          <cx:pt idx="433">2.7000000000000002</cx:pt>
          <cx:pt idx="434">2.6000000000000001</cx:pt>
          <cx:pt idx="435">2.3999999999999999</cx:pt>
          <cx:pt idx="436">2.7000000000000002</cx:pt>
          <cx:pt idx="437">2.7000000000000002</cx:pt>
          <cx:pt idx="438">2</cx:pt>
          <cx:pt idx="439">2.3999999999999999</cx:pt>
          <cx:pt idx="440">2.7000000000000002</cx:pt>
          <cx:pt idx="441">2.7000000000000002</cx:pt>
          <cx:pt idx="442">2.7999999999999998</cx:pt>
          <cx:pt idx="443">2.7000000000000002</cx:pt>
          <cx:pt idx="444">2.7999999999999998</cx:pt>
          <cx:pt idx="445">2.6000000000000001</cx:pt>
          <cx:pt idx="446">2.2999999999999998</cx:pt>
          <cx:pt idx="447">2</cx:pt>
          <cx:pt idx="448">2.6000000000000001</cx:pt>
          <cx:pt idx="449">2.6000000000000001</cx:pt>
          <cx:pt idx="450">2.7000000000000002</cx:pt>
          <cx:pt idx="451">2.5</cx:pt>
          <cx:pt idx="452">2.6000000000000001</cx:pt>
          <cx:pt idx="453">2.8999999999999999</cx:pt>
          <cx:pt idx="454">2.7000000000000002</cx:pt>
          <cx:pt idx="455">2.6000000000000001</cx:pt>
          <cx:pt idx="456">2.7000000000000002</cx:pt>
          <cx:pt idx="457">2.2999999999999998</cx:pt>
          <cx:pt idx="458">2.2999999999999998</cx:pt>
          <cx:pt idx="459">2.7000000000000002</cx:pt>
          <cx:pt idx="460">1.8999999999999999</cx:pt>
          <cx:pt idx="461">2.6000000000000001</cx:pt>
          <cx:pt idx="462">2.6000000000000001</cx:pt>
          <cx:pt idx="463">3</cx:pt>
          <cx:pt idx="464">2.7000000000000002</cx:pt>
          <cx:pt idx="465">2.1000000000000001</cx:pt>
          <cx:pt idx="466">2.3999999999999999</cx:pt>
          <cx:pt idx="467">2.7999999999999998</cx:pt>
          <cx:pt idx="468">2.7000000000000002</cx:pt>
          <cx:pt idx="469">2.7999999999999998</cx:pt>
          <cx:pt idx="470">2.7000000000000002</cx:pt>
          <cx:pt idx="471">2.2999999999999998</cx:pt>
          <cx:pt idx="472">2.6000000000000001</cx:pt>
          <cx:pt idx="473">2.7999999999999998</cx:pt>
          <cx:pt idx="474">2.2999999999999998</cx:pt>
          <cx:pt idx="475">2.6000000000000001</cx:pt>
          <cx:pt idx="476">2.8999999999999999</cx:pt>
          <cx:pt idx="477">2.3999999999999999</cx:pt>
          <cx:pt idx="478">2.6000000000000001</cx:pt>
          <cx:pt idx="479">2.7000000000000002</cx:pt>
          <cx:pt idx="480">2.7999999999999998</cx:pt>
          <cx:pt idx="481">2.6000000000000001</cx:pt>
          <cx:pt idx="482">2.7000000000000002</cx:pt>
          <cx:pt idx="483">2.2999999999999998</cx:pt>
          <cx:pt idx="484">2.7000000000000002</cx:pt>
          <cx:pt idx="485">2.7000000000000002</cx:pt>
          <cx:pt idx="486">2.7999999999999998</cx:pt>
          <cx:pt idx="487">2.7999999999999998</cx:pt>
          <cx:pt idx="488">2.7000000000000002</cx:pt>
          <cx:pt idx="489">1.7</cx:pt>
          <cx:pt idx="490">2.6000000000000001</cx:pt>
          <cx:pt idx="491">2.8999999999999999</cx:pt>
          <cx:pt idx="492">2.7000000000000002</cx:pt>
          <cx:pt idx="493">2.7000000000000002</cx:pt>
          <cx:pt idx="494">2.6000000000000001</cx:pt>
          <cx:pt idx="495">2.6000000000000001</cx:pt>
          <cx:pt idx="496">2.3999999999999999</cx:pt>
          <cx:pt idx="497">2.6000000000000001</cx:pt>
          <cx:pt idx="498">2.3999999999999999</cx:pt>
          <cx:pt idx="499">2.5</cx:pt>
          <cx:pt idx="500">2.6000000000000001</cx:pt>
          <cx:pt idx="501">2.8999999999999999</cx:pt>
          <cx:pt idx="502">2.6000000000000001</cx:pt>
          <cx:pt idx="503">2.7999999999999998</cx:pt>
          <cx:pt idx="504">1.8999999999999999</cx:pt>
          <cx:pt idx="505">2.7999999999999998</cx:pt>
          <cx:pt idx="506">1.8</cx:pt>
          <cx:pt idx="507">2.5</cx:pt>
          <cx:pt idx="508">2.7000000000000002</cx:pt>
          <cx:pt idx="509">2.7000000000000002</cx:pt>
          <cx:pt idx="510">2.3999999999999999</cx:pt>
          <cx:pt idx="511">2.6000000000000001</cx:pt>
          <cx:pt idx="512">2.7000000000000002</cx:pt>
          <cx:pt idx="513">2.6000000000000001</cx:pt>
          <cx:pt idx="514">2.5</cx:pt>
          <cx:pt idx="515">2.5</cx:pt>
          <cx:pt idx="516">2.5</cx:pt>
          <cx:pt idx="517">2.3999999999999999</cx:pt>
          <cx:pt idx="518">2.6000000000000001</cx:pt>
          <cx:pt idx="519">2.7000000000000002</cx:pt>
          <cx:pt idx="520">2.7000000000000002</cx:pt>
          <cx:pt idx="521">2.6000000000000001</cx:pt>
          <cx:pt idx="522">2.3999999999999999</cx:pt>
          <cx:pt idx="523">2.8999999999999999</cx:pt>
          <cx:pt idx="524">2.6000000000000001</cx:pt>
          <cx:pt idx="525">2.7999999999999998</cx:pt>
          <cx:pt idx="526">2.7000000000000002</cx:pt>
          <cx:pt idx="527">2.2000000000000002</cx:pt>
          <cx:pt idx="528">2.5</cx:pt>
          <cx:pt idx="529">2.7000000000000002</cx:pt>
          <cx:pt idx="530">2.5</cx:pt>
          <cx:pt idx="531">2.6000000000000001</cx:pt>
          <cx:pt idx="532">2.8999999999999999</cx:pt>
          <cx:pt idx="533">2.7999999999999998</cx:pt>
          <cx:pt idx="534">2.7000000000000002</cx:pt>
          <cx:pt idx="535">2.7000000000000002</cx:pt>
          <cx:pt idx="536">2.7999999999999998</cx:pt>
          <cx:pt idx="537">2.5</cx:pt>
          <cx:pt idx="538">2.7000000000000002</cx:pt>
          <cx:pt idx="539">2.7999999999999998</cx:pt>
          <cx:pt idx="540">2.7000000000000002</cx:pt>
          <cx:pt idx="541">2.7000000000000002</cx:pt>
          <cx:pt idx="542">2.8999999999999999</cx:pt>
          <cx:pt idx="543">2.6000000000000001</cx:pt>
          <cx:pt idx="544">2.7999999999999998</cx:pt>
          <cx:pt idx="545">3</cx:pt>
          <cx:pt idx="546">2.7999999999999998</cx:pt>
          <cx:pt idx="547">2.6000000000000001</cx:pt>
          <cx:pt idx="548">2.7000000000000002</cx:pt>
          <cx:pt idx="549">2.7000000000000002</cx:pt>
          <cx:pt idx="550">2.7999999999999998</cx:pt>
          <cx:pt idx="551">2.6000000000000001</cx:pt>
          <cx:pt idx="552">2.6000000000000001</cx:pt>
          <cx:pt idx="553">2.6000000000000001</cx:pt>
          <cx:pt idx="554">2.7000000000000002</cx:pt>
          <cx:pt idx="555">2.2999999999999998</cx:pt>
          <cx:pt idx="556">1.8</cx:pt>
          <cx:pt idx="557">2.7999999999999998</cx:pt>
          <cx:pt idx="558">2.6000000000000001</cx:pt>
          <cx:pt idx="559">2.7000000000000002</cx:pt>
          <cx:pt idx="560">2.6000000000000001</cx:pt>
          <cx:pt idx="561">2.7999999999999998</cx:pt>
          <cx:pt idx="562">2.7000000000000002</cx:pt>
          <cx:pt idx="563">2.7000000000000002</cx:pt>
          <cx:pt idx="564">2.6000000000000001</cx:pt>
          <cx:pt idx="565">2.7000000000000002</cx:pt>
          <cx:pt idx="566">2.7999999999999998</cx:pt>
          <cx:pt idx="567">2.6000000000000001</cx:pt>
          <cx:pt idx="568">2.7000000000000002</cx:pt>
          <cx:pt idx="569">2.5</cx:pt>
          <cx:pt idx="570">2.5</cx:pt>
          <cx:pt idx="571">2.7999999999999998</cx:pt>
          <cx:pt idx="572">2.7000000000000002</cx:pt>
          <cx:pt idx="573">2.8999999999999999</cx:pt>
          <cx:pt idx="574">2.2000000000000002</cx:pt>
          <cx:pt idx="575">2.7999999999999998</cx:pt>
          <cx:pt idx="576">2.7999999999999998</cx:pt>
          <cx:pt idx="577">2.6000000000000001</cx:pt>
          <cx:pt idx="578">2.2999999999999998</cx:pt>
          <cx:pt idx="579">2.6000000000000001</cx:pt>
          <cx:pt idx="580">2.7000000000000002</cx:pt>
          <cx:pt idx="581">2.8999999999999999</cx:pt>
          <cx:pt idx="582">2.5</cx:pt>
          <cx:pt idx="583">2.7999999999999998</cx:pt>
          <cx:pt idx="584">2.8999999999999999</cx:pt>
          <cx:pt idx="585">2.7999999999999998</cx:pt>
          <cx:pt idx="586">2.6000000000000001</cx:pt>
          <cx:pt idx="587">2.7999999999999998</cx:pt>
          <cx:pt idx="588">2.6000000000000001</cx:pt>
          <cx:pt idx="589">2.8999999999999999</cx:pt>
          <cx:pt idx="590">2.5</cx:pt>
          <cx:pt idx="591">2.6000000000000001</cx:pt>
          <cx:pt idx="592">2.7000000000000002</cx:pt>
          <cx:pt idx="593">2.6000000000000001</cx:pt>
          <cx:pt idx="594">2.6000000000000001</cx:pt>
          <cx:pt idx="595">2.7999999999999998</cx:pt>
          <cx:pt idx="596">2.7999999999999998</cx:pt>
          <cx:pt idx="597">2.6000000000000001</cx:pt>
          <cx:pt idx="598">2.6000000000000001</cx:pt>
          <cx:pt idx="599">2.6000000000000001</cx:pt>
          <cx:pt idx="600">2.2000000000000002</cx:pt>
          <cx:pt idx="601">2.1000000000000001</cx:pt>
          <cx:pt idx="602">2.5</cx:pt>
          <cx:pt idx="603">2.7000000000000002</cx:pt>
          <cx:pt idx="604">2.7000000000000002</cx:pt>
          <cx:pt idx="605">2</cx:pt>
          <cx:pt idx="606">2.2999999999999998</cx:pt>
          <cx:pt idx="607">2.5</cx:pt>
          <cx:pt idx="608">2.7999999999999998</cx:pt>
          <cx:pt idx="609">2.7000000000000002</cx:pt>
          <cx:pt idx="610">1.5</cx:pt>
          <cx:pt idx="611">2.6000000000000001</cx:pt>
          <cx:pt idx="612">2.5</cx:pt>
          <cx:pt idx="613">2.7000000000000002</cx:pt>
          <cx:pt idx="614">2.7000000000000002</cx:pt>
          <cx:pt idx="615">2.7000000000000002</cx:pt>
          <cx:pt idx="616">2.7999999999999998</cx:pt>
          <cx:pt idx="617">2.6000000000000001</cx:pt>
          <cx:pt idx="618">2.7999999999999998</cx:pt>
          <cx:pt idx="619">2.6000000000000001</cx:pt>
          <cx:pt idx="620">2.6000000000000001</cx:pt>
          <cx:pt idx="621">2.6000000000000001</cx:pt>
          <cx:pt idx="622">2.2000000000000002</cx:pt>
          <cx:pt idx="623">2.6000000000000001</cx:pt>
          <cx:pt idx="624">2.5</cx:pt>
          <cx:pt idx="625">2.7000000000000002</cx:pt>
          <cx:pt idx="626">2.7000000000000002</cx:pt>
          <cx:pt idx="627">2.7000000000000002</cx:pt>
          <cx:pt idx="628">2.3999999999999999</cx:pt>
          <cx:pt idx="629">2</cx:pt>
          <cx:pt idx="630">2.7000000000000002</cx:pt>
          <cx:pt idx="631">2.6000000000000001</cx:pt>
          <cx:pt idx="632">2.1000000000000001</cx:pt>
          <cx:pt idx="633">2.7000000000000002</cx:pt>
          <cx:pt idx="634">2.6000000000000001</cx:pt>
          <cx:pt idx="635">2.1000000000000001</cx:pt>
          <cx:pt idx="636">2.7000000000000002</cx:pt>
          <cx:pt idx="637">2.7999999999999998</cx:pt>
          <cx:pt idx="638">2.7000000000000002</cx:pt>
          <cx:pt idx="639">2.3999999999999999</cx:pt>
          <cx:pt idx="640">2.7000000000000002</cx:pt>
          <cx:pt idx="641">2.6000000000000001</cx:pt>
          <cx:pt idx="642">2.7000000000000002</cx:pt>
          <cx:pt idx="643">2.7000000000000002</cx:pt>
          <cx:pt idx="644">1.3999999999999999</cx:pt>
          <cx:pt idx="645">1.8</cx:pt>
          <cx:pt idx="646">2.7000000000000002</cx:pt>
          <cx:pt idx="647">2.7999999999999998</cx:pt>
          <cx:pt idx="648">2.6000000000000001</cx:pt>
          <cx:pt idx="649">2.5</cx:pt>
          <cx:pt idx="650">2.2999999999999998</cx:pt>
          <cx:pt idx="651">2.7000000000000002</cx:pt>
          <cx:pt idx="652">2.3999999999999999</cx:pt>
          <cx:pt idx="653">1.6000000000000001</cx:pt>
          <cx:pt idx="654">2.5</cx:pt>
          <cx:pt idx="655">2.6000000000000001</cx:pt>
          <cx:pt idx="656">2.7999999999999998</cx:pt>
          <cx:pt idx="657">2.3999999999999999</cx:pt>
          <cx:pt idx="658">2.7000000000000002</cx:pt>
          <cx:pt idx="659">2.6000000000000001</cx:pt>
          <cx:pt idx="660">2.6000000000000001</cx:pt>
          <cx:pt idx="661">2.7000000000000002</cx:pt>
          <cx:pt idx="662">2.7999999999999998</cx:pt>
          <cx:pt idx="663">2.6000000000000001</cx:pt>
          <cx:pt idx="664">2.8999999999999999</cx:pt>
          <cx:pt idx="665">2.6000000000000001</cx:pt>
          <cx:pt idx="666">2.7000000000000002</cx:pt>
          <cx:pt idx="667">2.5</cx:pt>
          <cx:pt idx="668">2.6000000000000001</cx:pt>
          <cx:pt idx="669">2.7999999999999998</cx:pt>
          <cx:pt idx="670">1.5</cx:pt>
          <cx:pt idx="671">2.7999999999999998</cx:pt>
          <cx:pt idx="672">2.1000000000000001</cx:pt>
          <cx:pt idx="673">2.6000000000000001</cx:pt>
          <cx:pt idx="674">2.7999999999999998</cx:pt>
          <cx:pt idx="675">2.7999999999999998</cx:pt>
          <cx:pt idx="676">2.5</cx:pt>
          <cx:pt idx="677">2.7999999999999998</cx:pt>
          <cx:pt idx="678">2.7000000000000002</cx:pt>
          <cx:pt idx="679">2.7000000000000002</cx:pt>
          <cx:pt idx="680">2.7999999999999998</cx:pt>
          <cx:pt idx="681">2.6000000000000001</cx:pt>
          <cx:pt idx="682">2.6000000000000001</cx:pt>
          <cx:pt idx="683">2.5</cx:pt>
          <cx:pt idx="684">2.2000000000000002</cx:pt>
          <cx:pt idx="685">2.7000000000000002</cx:pt>
          <cx:pt idx="686">2.7000000000000002</cx:pt>
          <cx:pt idx="687">2.2000000000000002</cx:pt>
          <cx:pt idx="688">2.6000000000000001</cx:pt>
          <cx:pt idx="689">2.7999999999999998</cx:pt>
          <cx:pt idx="690">2.6000000000000001</cx:pt>
          <cx:pt idx="691">2.7000000000000002</cx:pt>
          <cx:pt idx="692">2.7000000000000002</cx:pt>
          <cx:pt idx="693">2.7999999999999998</cx:pt>
          <cx:pt idx="694">2.7000000000000002</cx:pt>
          <cx:pt idx="695">2.7999999999999998</cx:pt>
          <cx:pt idx="696">2.7000000000000002</cx:pt>
          <cx:pt idx="697">2</cx:pt>
          <cx:pt idx="698">2.8999999999999999</cx:pt>
          <cx:pt idx="699">2.7999999999999998</cx:pt>
          <cx:pt idx="700">2.5</cx:pt>
          <cx:pt idx="701">2.2000000000000002</cx:pt>
          <cx:pt idx="702">2.7000000000000002</cx:pt>
          <cx:pt idx="703">2.2000000000000002</cx:pt>
          <cx:pt idx="704">2.7000000000000002</cx:pt>
          <cx:pt idx="705">2.6000000000000001</cx:pt>
          <cx:pt idx="706">2.6000000000000001</cx:pt>
          <cx:pt idx="707">2.7999999999999998</cx:pt>
          <cx:pt idx="708">2.7000000000000002</cx:pt>
          <cx:pt idx="709">2.7000000000000002</cx:pt>
          <cx:pt idx="710">2.7000000000000002</cx:pt>
          <cx:pt idx="711">2.7999999999999998</cx:pt>
          <cx:pt idx="712">2.2999999999999998</cx:pt>
          <cx:pt idx="713">2.6000000000000001</cx:pt>
          <cx:pt idx="714">2.2999999999999998</cx:pt>
          <cx:pt idx="715">2.7000000000000002</cx:pt>
          <cx:pt idx="716">2.5</cx:pt>
          <cx:pt idx="717">2.7000000000000002</cx:pt>
          <cx:pt idx="718">2.7999999999999998</cx:pt>
          <cx:pt idx="719">2.6000000000000001</cx:pt>
          <cx:pt idx="720">2.7999999999999998</cx:pt>
          <cx:pt idx="721">2.7999999999999998</cx:pt>
          <cx:pt idx="722">2.7000000000000002</cx:pt>
          <cx:pt idx="723">2.6000000000000001</cx:pt>
          <cx:pt idx="724">2</cx:pt>
          <cx:pt idx="725">2.8999999999999999</cx:pt>
          <cx:pt idx="726">2.5</cx:pt>
          <cx:pt idx="727">2.7000000000000002</cx:pt>
          <cx:pt idx="728">2.6000000000000001</cx:pt>
          <cx:pt idx="729">2.7000000000000002</cx:pt>
          <cx:pt idx="730">2.6000000000000001</cx:pt>
          <cx:pt idx="731">2.7999999999999998</cx:pt>
          <cx:pt idx="732">2.7000000000000002</cx:pt>
          <cx:pt idx="733">2.7000000000000002</cx:pt>
          <cx:pt idx="734">2.8999999999999999</cx:pt>
          <cx:pt idx="735">2.7000000000000002</cx:pt>
          <cx:pt idx="736">3</cx:pt>
          <cx:pt idx="737">2.7000000000000002</cx:pt>
          <cx:pt idx="738">2.7000000000000002</cx:pt>
          <cx:pt idx="739">2.7000000000000002</cx:pt>
          <cx:pt idx="740">2.7000000000000002</cx:pt>
          <cx:pt idx="741">2.7000000000000002</cx:pt>
          <cx:pt idx="742">2.6000000000000001</cx:pt>
          <cx:pt idx="743">2.7999999999999998</cx:pt>
          <cx:pt idx="744">2.6000000000000001</cx:pt>
          <cx:pt idx="745">2.5</cx:pt>
          <cx:pt idx="746">2.7000000000000002</cx:pt>
          <cx:pt idx="747">1.3999999999999999</cx:pt>
          <cx:pt idx="748">2.3999999999999999</cx:pt>
          <cx:pt idx="749">2.8999999999999999</cx:pt>
          <cx:pt idx="750">2.6000000000000001</cx:pt>
          <cx:pt idx="751">2.7000000000000002</cx:pt>
          <cx:pt idx="752">2.7000000000000002</cx:pt>
          <cx:pt idx="753">2.3999999999999999</cx:pt>
          <cx:pt idx="754">2.7000000000000002</cx:pt>
          <cx:pt idx="755">2.7999999999999998</cx:pt>
          <cx:pt idx="756">2.6000000000000001</cx:pt>
          <cx:pt idx="757">2.6000000000000001</cx:pt>
          <cx:pt idx="758">2.6000000000000001</cx:pt>
          <cx:pt idx="759">2.6000000000000001</cx:pt>
          <cx:pt idx="760">2.1000000000000001</cx:pt>
          <cx:pt idx="761">2.6000000000000001</cx:pt>
          <cx:pt idx="762">2.7999999999999998</cx:pt>
          <cx:pt idx="763">2.7000000000000002</cx:pt>
          <cx:pt idx="764">2.7000000000000002</cx:pt>
          <cx:pt idx="765">2.6000000000000001</cx:pt>
          <cx:pt idx="766">2.7000000000000002</cx:pt>
          <cx:pt idx="767">2.3999999999999999</cx:pt>
          <cx:pt idx="768">2.7000000000000002</cx:pt>
          <cx:pt idx="769">2.6000000000000001</cx:pt>
          <cx:pt idx="770">2.5</cx:pt>
          <cx:pt idx="771">2.3999999999999999</cx:pt>
          <cx:pt idx="772">2.5</cx:pt>
          <cx:pt idx="773">2.6000000000000001</cx:pt>
          <cx:pt idx="774">2.3999999999999999</cx:pt>
          <cx:pt idx="775">2.7999999999999998</cx:pt>
          <cx:pt idx="776">2.6000000000000001</cx:pt>
          <cx:pt idx="777">2.7000000000000002</cx:pt>
          <cx:pt idx="778">2.7000000000000002</cx:pt>
          <cx:pt idx="779">2.5</cx:pt>
          <cx:pt idx="780">2.8999999999999999</cx:pt>
          <cx:pt idx="781">2.7999999999999998</cx:pt>
          <cx:pt idx="782">2.2000000000000002</cx:pt>
          <cx:pt idx="783">2.3999999999999999</cx:pt>
          <cx:pt idx="784">2.6000000000000001</cx:pt>
          <cx:pt idx="785">2.3999999999999999</cx:pt>
          <cx:pt idx="786">2.3999999999999999</cx:pt>
          <cx:pt idx="787">2.7999999999999998</cx:pt>
          <cx:pt idx="788">2.5</cx:pt>
          <cx:pt idx="789">2.6000000000000001</cx:pt>
          <cx:pt idx="790">2.6000000000000001</cx:pt>
          <cx:pt idx="791">2.7999999999999998</cx:pt>
          <cx:pt idx="792">2.7000000000000002</cx:pt>
          <cx:pt idx="793">2.6000000000000001</cx:pt>
          <cx:pt idx="794">2.2999999999999998</cx:pt>
          <cx:pt idx="795">2.6000000000000001</cx:pt>
          <cx:pt idx="796">2.7000000000000002</cx:pt>
          <cx:pt idx="797">2.7000000000000002</cx:pt>
          <cx:pt idx="798">2.7999999999999998</cx:pt>
          <cx:pt idx="799">2.7999999999999998</cx:pt>
          <cx:pt idx="800">2.7999999999999998</cx:pt>
          <cx:pt idx="801">2.5</cx:pt>
          <cx:pt idx="802">2.5</cx:pt>
          <cx:pt idx="803">2.7000000000000002</cx:pt>
          <cx:pt idx="804">2.5</cx:pt>
          <cx:pt idx="805">2.5</cx:pt>
          <cx:pt idx="806">2.6000000000000001</cx:pt>
          <cx:pt idx="807">2.5</cx:pt>
          <cx:pt idx="808">2.7999999999999998</cx:pt>
          <cx:pt idx="809">2.7999999999999998</cx:pt>
          <cx:pt idx="810">2.3999999999999999</cx:pt>
          <cx:pt idx="811">2.8999999999999999</cx:pt>
          <cx:pt idx="812">2.5</cx:pt>
          <cx:pt idx="813">2.7000000000000002</cx:pt>
          <cx:pt idx="814">2.8999999999999999</cx:pt>
          <cx:pt idx="815">2.7000000000000002</cx:pt>
          <cx:pt idx="816">2.7000000000000002</cx:pt>
          <cx:pt idx="817">2.6000000000000001</cx:pt>
          <cx:pt idx="818">2.5</cx:pt>
          <cx:pt idx="819">2.7999999999999998</cx:pt>
          <cx:pt idx="820">2.7000000000000002</cx:pt>
          <cx:pt idx="821">2.7000000000000002</cx:pt>
          <cx:pt idx="822">1.8999999999999999</cx:pt>
          <cx:pt idx="823">2.2000000000000002</cx:pt>
          <cx:pt idx="824">2.7000000000000002</cx:pt>
          <cx:pt idx="825">2.8999999999999999</cx:pt>
          <cx:pt idx="826">2.5</cx:pt>
          <cx:pt idx="827">2.7000000000000002</cx:pt>
          <cx:pt idx="828">2.7999999999999998</cx:pt>
          <cx:pt idx="829">2.6000000000000001</cx:pt>
          <cx:pt idx="830">2.7000000000000002</cx:pt>
          <cx:pt idx="831">2.7999999999999998</cx:pt>
          <cx:pt idx="832">2.5</cx:pt>
          <cx:pt idx="833">2.7000000000000002</cx:pt>
          <cx:pt idx="834">2.3999999999999999</cx:pt>
          <cx:pt idx="835">2.7000000000000002</cx:pt>
          <cx:pt idx="836">2</cx:pt>
          <cx:pt idx="837">2.7000000000000002</cx:pt>
          <cx:pt idx="838">2.8999999999999999</cx:pt>
          <cx:pt idx="839">2.7999999999999998</cx:pt>
          <cx:pt idx="840">2.6000000000000001</cx:pt>
          <cx:pt idx="841">2.7000000000000002</cx:pt>
          <cx:pt idx="842">2.7000000000000002</cx:pt>
          <cx:pt idx="843">2.6000000000000001</cx:pt>
          <cx:pt idx="844">2.3999999999999999</cx:pt>
          <cx:pt idx="845">2.8999999999999999</cx:pt>
          <cx:pt idx="846">2.6000000000000001</cx:pt>
          <cx:pt idx="847">3</cx:pt>
          <cx:pt idx="848">2.3999999999999999</cx:pt>
          <cx:pt idx="849">2.7999999999999998</cx:pt>
          <cx:pt idx="850">2.5</cx:pt>
          <cx:pt idx="851">2.7000000000000002</cx:pt>
          <cx:pt idx="852">2.6000000000000001</cx:pt>
          <cx:pt idx="853">2.6000000000000001</cx:pt>
          <cx:pt idx="854">2.3999999999999999</cx:pt>
          <cx:pt idx="855">2.5</cx:pt>
          <cx:pt idx="856">2.7000000000000002</cx:pt>
          <cx:pt idx="857">2.5</cx:pt>
          <cx:pt idx="858">1.7</cx:pt>
          <cx:pt idx="859">2.3999999999999999</cx:pt>
          <cx:pt idx="860">2.5</cx:pt>
          <cx:pt idx="861">2.8999999999999999</cx:pt>
          <cx:pt idx="862">2.7000000000000002</cx:pt>
          <cx:pt idx="863">2.7000000000000002</cx:pt>
          <cx:pt idx="864">2.6000000000000001</cx:pt>
          <cx:pt idx="865">2.7000000000000002</cx:pt>
          <cx:pt idx="866">2.7000000000000002</cx:pt>
          <cx:pt idx="867">2.7999999999999998</cx:pt>
          <cx:pt idx="868">2.7000000000000002</cx:pt>
          <cx:pt idx="869">2.7000000000000002</cx:pt>
          <cx:pt idx="870">2.5</cx:pt>
          <cx:pt idx="871">2.7000000000000002</cx:pt>
          <cx:pt idx="872">2.3999999999999999</cx:pt>
          <cx:pt idx="873">2.7000000000000002</cx:pt>
          <cx:pt idx="874">2.8999999999999999</cx:pt>
          <cx:pt idx="875">2.6000000000000001</cx:pt>
          <cx:pt idx="876">1.3999999999999999</cx:pt>
          <cx:pt idx="877">2.5</cx:pt>
          <cx:pt idx="878">2.7000000000000002</cx:pt>
          <cx:pt idx="879">2.8999999999999999</cx:pt>
          <cx:pt idx="880">2.7000000000000002</cx:pt>
          <cx:pt idx="881">2.5</cx:pt>
          <cx:pt idx="882">2.6000000000000001</cx:pt>
          <cx:pt idx="883">2.5</cx:pt>
          <cx:pt idx="884">2.6000000000000001</cx:pt>
          <cx:pt idx="885">2.6000000000000001</cx:pt>
          <cx:pt idx="886">2.7000000000000002</cx:pt>
          <cx:pt idx="887">2.6000000000000001</cx:pt>
          <cx:pt idx="888">2.7000000000000002</cx:pt>
          <cx:pt idx="889">2.8999999999999999</cx:pt>
          <cx:pt idx="890">2.7000000000000002</cx:pt>
          <cx:pt idx="891">2.5</cx:pt>
          <cx:pt idx="892">2.7999999999999998</cx:pt>
          <cx:pt idx="893">2.7999999999999998</cx:pt>
          <cx:pt idx="894">2.7000000000000002</cx:pt>
          <cx:pt idx="895">2.6000000000000001</cx:pt>
          <cx:pt idx="896">2.8999999999999999</cx:pt>
          <cx:pt idx="897">2.6000000000000001</cx:pt>
          <cx:pt idx="898">2.6000000000000001</cx:pt>
          <cx:pt idx="899">2.7000000000000002</cx:pt>
          <cx:pt idx="900">2.7000000000000002</cx:pt>
          <cx:pt idx="901">2.7999999999999998</cx:pt>
          <cx:pt idx="902">2.3999999999999999</cx:pt>
          <cx:pt idx="903">2.7000000000000002</cx:pt>
          <cx:pt idx="904">2.7000000000000002</cx:pt>
          <cx:pt idx="905">2.6000000000000001</cx:pt>
          <cx:pt idx="906">2.5</cx:pt>
          <cx:pt idx="907">2.6000000000000001</cx:pt>
          <cx:pt idx="908">2.6000000000000001</cx:pt>
          <cx:pt idx="909">2.7000000000000002</cx:pt>
          <cx:pt idx="910">2.8999999999999999</cx:pt>
          <cx:pt idx="911">2.7000000000000002</cx:pt>
          <cx:pt idx="912">2.3999999999999999</cx:pt>
          <cx:pt idx="913">2.7000000000000002</cx:pt>
          <cx:pt idx="914">2.3999999999999999</cx:pt>
          <cx:pt idx="915">2.5</cx:pt>
          <cx:pt idx="916">2.2999999999999998</cx:pt>
          <cx:pt idx="917">2.8999999999999999</cx:pt>
          <cx:pt idx="918">2.7999999999999998</cx:pt>
          <cx:pt idx="919">2.5</cx:pt>
          <cx:pt idx="920">2.8999999999999999</cx:pt>
          <cx:pt idx="921">2.6000000000000001</cx:pt>
          <cx:pt idx="922">2.7000000000000002</cx:pt>
          <cx:pt idx="923">2.6000000000000001</cx:pt>
          <cx:pt idx="924">2.7999999999999998</cx:pt>
          <cx:pt idx="925">2.8999999999999999</cx:pt>
          <cx:pt idx="926">2.5</cx:pt>
          <cx:pt idx="927">2.7999999999999998</cx:pt>
          <cx:pt idx="928">2.6000000000000001</cx:pt>
          <cx:pt idx="929">2.6000000000000001</cx:pt>
          <cx:pt idx="930">2.7999999999999998</cx:pt>
          <cx:pt idx="931">2.3999999999999999</cx:pt>
          <cx:pt idx="932">2.7000000000000002</cx:pt>
          <cx:pt idx="933">2.3999999999999999</cx:pt>
          <cx:pt idx="934">2.6000000000000001</cx:pt>
          <cx:pt idx="935">2.2000000000000002</cx:pt>
          <cx:pt idx="936">2.6000000000000001</cx:pt>
          <cx:pt idx="937">2.2999999999999998</cx:pt>
          <cx:pt idx="938">2.6000000000000001</cx:pt>
          <cx:pt idx="939">2.6000000000000001</cx:pt>
          <cx:pt idx="940">2.5</cx:pt>
          <cx:pt idx="941">2.6000000000000001</cx:pt>
          <cx:pt idx="942">2.7000000000000002</cx:pt>
          <cx:pt idx="943">2.7000000000000002</cx:pt>
          <cx:pt idx="944">2.7999999999999998</cx:pt>
          <cx:pt idx="945">2.7000000000000002</cx:pt>
          <cx:pt idx="946">2.6000000000000001</cx:pt>
          <cx:pt idx="947">2.7999999999999998</cx:pt>
          <cx:pt idx="948">2.6000000000000001</cx:pt>
          <cx:pt idx="949">2.5</cx:pt>
          <cx:pt idx="950">2.7000000000000002</cx:pt>
          <cx:pt idx="951">2.8999999999999999</cx:pt>
          <cx:pt idx="952">2.6000000000000001</cx:pt>
          <cx:pt idx="953">2.5</cx:pt>
          <cx:pt idx="954">2.7000000000000002</cx:pt>
          <cx:pt idx="955">2.7000000000000002</cx:pt>
          <cx:pt idx="956">2.5</cx:pt>
          <cx:pt idx="957">2.3999999999999999</cx:pt>
          <cx:pt idx="958">2.8999999999999999</cx:pt>
          <cx:pt idx="959">2.6000000000000001</cx:pt>
          <cx:pt idx="960">2.7000000000000002</cx:pt>
          <cx:pt idx="961">1.8999999999999999</cx:pt>
          <cx:pt idx="962">2.2999999999999998</cx:pt>
          <cx:pt idx="963">2.7000000000000002</cx:pt>
          <cx:pt idx="964">2.7000000000000002</cx:pt>
          <cx:pt idx="965">2.2000000000000002</cx:pt>
          <cx:pt idx="966">2.5</cx:pt>
          <cx:pt idx="967">3</cx:pt>
          <cx:pt idx="968">2.7000000000000002</cx:pt>
          <cx:pt idx="969">2.6000000000000001</cx:pt>
          <cx:pt idx="970">2.2000000000000002</cx:pt>
          <cx:pt idx="971">2.7999999999999998</cx:pt>
          <cx:pt idx="972">2.7999999999999998</cx:pt>
          <cx:pt idx="973">2.7000000000000002</cx:pt>
          <cx:pt idx="974">2.8999999999999999</cx:pt>
          <cx:pt idx="975">2.5</cx:pt>
          <cx:pt idx="976">2.2999999999999998</cx:pt>
          <cx:pt idx="977">2.7000000000000002</cx:pt>
          <cx:pt idx="978">2.7999999999999998</cx:pt>
          <cx:pt idx="979">2.3999999999999999</cx:pt>
          <cx:pt idx="980">2.7000000000000002</cx:pt>
          <cx:pt idx="981">2.6000000000000001</cx:pt>
          <cx:pt idx="982">2.8999999999999999</cx:pt>
          <cx:pt idx="983">2.7000000000000002</cx:pt>
          <cx:pt idx="984">2.6000000000000001</cx:pt>
          <cx:pt idx="985">2.6000000000000001</cx:pt>
          <cx:pt idx="986">2.7999999999999998</cx:pt>
          <cx:pt idx="987">2.5</cx:pt>
          <cx:pt idx="988">2.5</cx:pt>
          <cx:pt idx="989">2.5</cx:pt>
          <cx:pt idx="990">2.5</cx:pt>
          <cx:pt idx="991">2.7000000000000002</cx:pt>
          <cx:pt idx="992">2.7000000000000002</cx:pt>
          <cx:pt idx="993">2.7000000000000002</cx:pt>
          <cx:pt idx="994">2.2000000000000002</cx:pt>
          <cx:pt idx="995">2.6000000000000001</cx:pt>
          <cx:pt idx="996">2.5</cx:pt>
          <cx:pt idx="997">2.7999999999999998</cx:pt>
          <cx:pt idx="998">2.7000000000000002</cx:pt>
          <cx:pt idx="999">2.2999999999999998</cx:pt>
          <cx:pt idx="1000">2.7000000000000002</cx:pt>
          <cx:pt idx="1001">2</cx:pt>
          <cx:pt idx="1002">2.7000000000000002</cx:pt>
          <cx:pt idx="1003">2.6000000000000001</cx:pt>
          <cx:pt idx="1004">2.6000000000000001</cx:pt>
          <cx:pt idx="1005">2.6000000000000001</cx:pt>
          <cx:pt idx="1006">2.6000000000000001</cx:pt>
          <cx:pt idx="1007">2.7000000000000002</cx:pt>
          <cx:pt idx="1008">2.6000000000000001</cx:pt>
          <cx:pt idx="1009">2.7000000000000002</cx:pt>
          <cx:pt idx="1010">3</cx:pt>
          <cx:pt idx="1011">2.7999999999999998</cx:pt>
          <cx:pt idx="1012">2.5</cx:pt>
          <cx:pt idx="1013">2.6000000000000001</cx:pt>
          <cx:pt idx="1014">2.6000000000000001</cx:pt>
          <cx:pt idx="1015">2.8999999999999999</cx:pt>
          <cx:pt idx="1016">2.7000000000000002</cx:pt>
          <cx:pt idx="1017">2.7000000000000002</cx:pt>
          <cx:pt idx="1018">2.6000000000000001</cx:pt>
          <cx:pt idx="1019">2.7000000000000002</cx:pt>
          <cx:pt idx="1020">2.6000000000000001</cx:pt>
          <cx:pt idx="1021">2.7000000000000002</cx:pt>
          <cx:pt idx="1022">2.7000000000000002</cx:pt>
          <cx:pt idx="1023">2.6000000000000001</cx:pt>
          <cx:pt idx="1024">2.5</cx:pt>
          <cx:pt idx="1025">1.2</cx:pt>
          <cx:pt idx="1026">2.7000000000000002</cx:pt>
          <cx:pt idx="1027">2.5</cx:pt>
          <cx:pt idx="1028">2.7000000000000002</cx:pt>
          <cx:pt idx="1029">2.5</cx:pt>
          <cx:pt idx="1030">2.7000000000000002</cx:pt>
          <cx:pt idx="1031">2.7000000000000002</cx:pt>
          <cx:pt idx="1032">2.6000000000000001</cx:pt>
          <cx:pt idx="1033">2.2999999999999998</cx:pt>
          <cx:pt idx="1034">2.7999999999999998</cx:pt>
          <cx:pt idx="1035">2.6000000000000001</cx:pt>
          <cx:pt idx="1036">2.7000000000000002</cx:pt>
          <cx:pt idx="1037">2.2000000000000002</cx:pt>
          <cx:pt idx="1038">2.6000000000000001</cx:pt>
          <cx:pt idx="1039">2.6000000000000001</cx:pt>
          <cx:pt idx="1040">2.5</cx:pt>
          <cx:pt idx="1041">2</cx:pt>
          <cx:pt idx="1042">2.7999999999999998</cx:pt>
          <cx:pt idx="1043">2.5</cx:pt>
          <cx:pt idx="1044">2.3999999999999999</cx:pt>
          <cx:pt idx="1045">2.1000000000000001</cx:pt>
          <cx:pt idx="1046">2.3999999999999999</cx:pt>
          <cx:pt idx="1047">2.7000000000000002</cx:pt>
          <cx:pt idx="1048">2.7999999999999998</cx:pt>
          <cx:pt idx="1049">2.7999999999999998</cx:pt>
          <cx:pt idx="1050">2.5</cx:pt>
          <cx:pt idx="1051">2.7000000000000002</cx:pt>
          <cx:pt idx="1052">2.6000000000000001</cx:pt>
          <cx:pt idx="1053">2.6000000000000001</cx:pt>
          <cx:pt idx="1054">3.1000000000000001</cx:pt>
          <cx:pt idx="1055">2.6000000000000001</cx:pt>
          <cx:pt idx="1056">2.6000000000000001</cx:pt>
          <cx:pt idx="1057">2.7999999999999998</cx:pt>
          <cx:pt idx="1058">2.6000000000000001</cx:pt>
          <cx:pt idx="1059">2.7999999999999998</cx:pt>
          <cx:pt idx="1060">2.5</cx:pt>
          <cx:pt idx="1061">2.5</cx:pt>
          <cx:pt idx="1062">2.7999999999999998</cx:pt>
          <cx:pt idx="1063">2.1000000000000001</cx:pt>
          <cx:pt idx="1064">2.7000000000000002</cx:pt>
          <cx:pt idx="1065">2.5</cx:pt>
          <cx:pt idx="1066">2.7999999999999998</cx:pt>
          <cx:pt idx="1067">2.7999999999999998</cx:pt>
          <cx:pt idx="1068">2.3999999999999999</cx:pt>
          <cx:pt idx="1069">2.5</cx:pt>
          <cx:pt idx="1070">2.8999999999999999</cx:pt>
          <cx:pt idx="1071">2.5</cx:pt>
          <cx:pt idx="1072">2.8999999999999999</cx:pt>
          <cx:pt idx="1073">2.7000000000000002</cx:pt>
          <cx:pt idx="1074">2.7999999999999998</cx:pt>
          <cx:pt idx="1075">2.3999999999999999</cx:pt>
          <cx:pt idx="1076">2.7999999999999998</cx:pt>
          <cx:pt idx="1077">2.6000000000000001</cx:pt>
          <cx:pt idx="1078">2.5</cx:pt>
          <cx:pt idx="1079">2.6000000000000001</cx:pt>
          <cx:pt idx="1080">2.7999999999999998</cx:pt>
          <cx:pt idx="1081">2.6000000000000001</cx:pt>
          <cx:pt idx="1082">2.7999999999999998</cx:pt>
          <cx:pt idx="1083">2.5</cx:pt>
          <cx:pt idx="1084">2.7000000000000002</cx:pt>
          <cx:pt idx="1085">2.5</cx:pt>
          <cx:pt idx="1086">2.6000000000000001</cx:pt>
          <cx:pt idx="1087">2.7000000000000002</cx:pt>
          <cx:pt idx="1088">2.6000000000000001</cx:pt>
          <cx:pt idx="1089">2.8999999999999999</cx:pt>
          <cx:pt idx="1090">2.7999999999999998</cx:pt>
          <cx:pt idx="1091">2.6000000000000001</cx:pt>
          <cx:pt idx="1092">2.8999999999999999</cx:pt>
          <cx:pt idx="1093">2.6000000000000001</cx:pt>
          <cx:pt idx="1094">2.7000000000000002</cx:pt>
          <cx:pt idx="1095">2.7000000000000002</cx:pt>
          <cx:pt idx="1096">2.6000000000000001</cx:pt>
          <cx:pt idx="1097">2.7999999999999998</cx:pt>
          <cx:pt idx="1098">2.7000000000000002</cx:pt>
          <cx:pt idx="1099">2.8999999999999999</cx:pt>
          <cx:pt idx="1100">2.6000000000000001</cx:pt>
          <cx:pt idx="1101">2.7999999999999998</cx:pt>
          <cx:pt idx="1102">1.5</cx:pt>
          <cx:pt idx="1103">2.5</cx:pt>
          <cx:pt idx="1104">2.7999999999999998</cx:pt>
          <cx:pt idx="1105">2.5</cx:pt>
          <cx:pt idx="1106">2.6000000000000001</cx:pt>
          <cx:pt idx="1107">2.5</cx:pt>
          <cx:pt idx="1108">2.5</cx:pt>
          <cx:pt idx="1109">2.5</cx:pt>
          <cx:pt idx="1110">2.7000000000000002</cx:pt>
          <cx:pt idx="1111">2.6000000000000001</cx:pt>
          <cx:pt idx="1112">2.6000000000000001</cx:pt>
          <cx:pt idx="1113">2.6000000000000001</cx:pt>
          <cx:pt idx="1114">2.7000000000000002</cx:pt>
          <cx:pt idx="1115">2.2000000000000002</cx:pt>
          <cx:pt idx="1116">2.7000000000000002</cx:pt>
          <cx:pt idx="1117">2.7000000000000002</cx:pt>
          <cx:pt idx="1118">2.7000000000000002</cx:pt>
          <cx:pt idx="1119">2.7999999999999998</cx:pt>
          <cx:pt idx="1120">3.2000000000000002</cx:pt>
          <cx:pt idx="1121">2</cx:pt>
          <cx:pt idx="1122">2.7000000000000002</cx:pt>
          <cx:pt idx="1123">2.8999999999999999</cx:pt>
          <cx:pt idx="1124">2.5</cx:pt>
          <cx:pt idx="1125">2.6000000000000001</cx:pt>
          <cx:pt idx="1126">2.5</cx:pt>
          <cx:pt idx="1127">2.7999999999999998</cx:pt>
          <cx:pt idx="1128">1.7</cx:pt>
          <cx:pt idx="1129">2.7000000000000002</cx:pt>
          <cx:pt idx="1130">2.6000000000000001</cx:pt>
          <cx:pt idx="1131">2.6000000000000001</cx:pt>
          <cx:pt idx="1132">2.6000000000000001</cx:pt>
          <cx:pt idx="1133">2.5</cx:pt>
          <cx:pt idx="1134">2.7999999999999998</cx:pt>
          <cx:pt idx="1135">2.7000000000000002</cx:pt>
          <cx:pt idx="1136">2.6000000000000001</cx:pt>
          <cx:pt idx="1137">2.7000000000000002</cx:pt>
          <cx:pt idx="1138">2.6000000000000001</cx:pt>
          <cx:pt idx="1139">2.2999999999999998</cx:pt>
          <cx:pt idx="1140">2.7999999999999998</cx:pt>
          <cx:pt idx="1141">2.5</cx:pt>
          <cx:pt idx="1142">2.7999999999999998</cx:pt>
          <cx:pt idx="1143">2.7000000000000002</cx:pt>
          <cx:pt idx="1144">2.7000000000000002</cx:pt>
          <cx:pt idx="1145">2.7000000000000002</cx:pt>
          <cx:pt idx="1146">2.6000000000000001</cx:pt>
          <cx:pt idx="1147">2.7000000000000002</cx:pt>
          <cx:pt idx="1148">2.7000000000000002</cx:pt>
          <cx:pt idx="1149">2.5</cx:pt>
          <cx:pt idx="1150">2.5</cx:pt>
          <cx:pt idx="1151">2.7000000000000002</cx:pt>
          <cx:pt idx="1152">2.6000000000000001</cx:pt>
          <cx:pt idx="1153">2.7000000000000002</cx:pt>
          <cx:pt idx="1154">3</cx:pt>
          <cx:pt idx="1155">2.7999999999999998</cx:pt>
          <cx:pt idx="1156">2</cx:pt>
          <cx:pt idx="1157">2.7999999999999998</cx:pt>
          <cx:pt idx="1158">2.2000000000000002</cx:pt>
          <cx:pt idx="1159">2.6000000000000001</cx:pt>
          <cx:pt idx="1160">2.7999999999999998</cx:pt>
          <cx:pt idx="1161">2.2999999999999998</cx:pt>
          <cx:pt idx="1162">2.3999999999999999</cx:pt>
          <cx:pt idx="1163">2.7000000000000002</cx:pt>
          <cx:pt idx="1164">2.6000000000000001</cx:pt>
          <cx:pt idx="1165">2.7000000000000002</cx:pt>
          <cx:pt idx="1166">1.6000000000000001</cx:pt>
          <cx:pt idx="1167">2.7000000000000002</cx:pt>
          <cx:pt idx="1168">2.2999999999999998</cx:pt>
          <cx:pt idx="1169">1.3999999999999999</cx:pt>
          <cx:pt idx="1170">2.7999999999999998</cx:pt>
          <cx:pt idx="1171">2.5</cx:pt>
          <cx:pt idx="1172">2.7999999999999998</cx:pt>
          <cx:pt idx="1173">2.7000000000000002</cx:pt>
          <cx:pt idx="1174">2.6000000000000001</cx:pt>
          <cx:pt idx="1175">2.7000000000000002</cx:pt>
          <cx:pt idx="1176">2.7000000000000002</cx:pt>
          <cx:pt idx="1177">2.2000000000000002</cx:pt>
          <cx:pt idx="1178">2.7999999999999998</cx:pt>
          <cx:pt idx="1179">2.7000000000000002</cx:pt>
          <cx:pt idx="1180">2.7000000000000002</cx:pt>
          <cx:pt idx="1181">2.7000000000000002</cx:pt>
          <cx:pt idx="1182">2.7000000000000002</cx:pt>
          <cx:pt idx="1183">2.7000000000000002</cx:pt>
          <cx:pt idx="1184">2.6000000000000001</cx:pt>
          <cx:pt idx="1185">2.5</cx:pt>
          <cx:pt idx="1186">2.2999999999999998</cx:pt>
          <cx:pt idx="1187">2.7000000000000002</cx:pt>
          <cx:pt idx="1188">2.7999999999999998</cx:pt>
          <cx:pt idx="1189">2.7999999999999998</cx:pt>
          <cx:pt idx="1190">2.7999999999999998</cx:pt>
          <cx:pt idx="1191">2.6000000000000001</cx:pt>
          <cx:pt idx="1192">2.7999999999999998</cx:pt>
          <cx:pt idx="1193">2.5</cx:pt>
          <cx:pt idx="1194">2.3999999999999999</cx:pt>
          <cx:pt idx="1195">2.7000000000000002</cx:pt>
          <cx:pt idx="1196">2.7000000000000002</cx:pt>
          <cx:pt idx="1197">2.7999999999999998</cx:pt>
          <cx:pt idx="1198">2.3999999999999999</cx:pt>
          <cx:pt idx="1199">2.7000000000000002</cx:pt>
          <cx:pt idx="1200">2.6000000000000001</cx:pt>
          <cx:pt idx="1201">2.6000000000000001</cx:pt>
          <cx:pt idx="1202">2.3999999999999999</cx:pt>
          <cx:pt idx="1203">2</cx:pt>
          <cx:pt idx="1204">2.7999999999999998</cx:pt>
          <cx:pt idx="1205">2.7000000000000002</cx:pt>
          <cx:pt idx="1206">2.7999999999999998</cx:pt>
          <cx:pt idx="1207">2.6000000000000001</cx:pt>
          <cx:pt idx="1208">2.7000000000000002</cx:pt>
          <cx:pt idx="1209">2.7000000000000002</cx:pt>
          <cx:pt idx="1210">2.7000000000000002</cx:pt>
          <cx:pt idx="1211">2.7000000000000002</cx:pt>
          <cx:pt idx="1212">2.6000000000000001</cx:pt>
          <cx:pt idx="1213">2.7000000000000002</cx:pt>
          <cx:pt idx="1214">2.5</cx:pt>
          <cx:pt idx="1215">2.7000000000000002</cx:pt>
          <cx:pt idx="1216">2.7000000000000002</cx:pt>
          <cx:pt idx="1217">2.7999999999999998</cx:pt>
          <cx:pt idx="1218">2.8999999999999999</cx:pt>
          <cx:pt idx="1219">2.6000000000000001</cx:pt>
          <cx:pt idx="1220">2.6000000000000001</cx:pt>
          <cx:pt idx="1221">2.6000000000000001</cx:pt>
          <cx:pt idx="1222">1.2</cx:pt>
          <cx:pt idx="1223">2.5</cx:pt>
          <cx:pt idx="1224">2.7999999999999998</cx:pt>
          <cx:pt idx="1225">2.7000000000000002</cx:pt>
          <cx:pt idx="1226">1.8</cx:pt>
          <cx:pt idx="1227">2.7000000000000002</cx:pt>
          <cx:pt idx="1228">2.6000000000000001</cx:pt>
          <cx:pt idx="1229">2.7999999999999998</cx:pt>
          <cx:pt idx="1230">2.8999999999999999</cx:pt>
          <cx:pt idx="1231">2.7000000000000002</cx:pt>
          <cx:pt idx="1232">3</cx:pt>
          <cx:pt idx="1233">2.7000000000000002</cx:pt>
          <cx:pt idx="1234">2.3999999999999999</cx:pt>
          <cx:pt idx="1235">2.3999999999999999</cx:pt>
          <cx:pt idx="1236">2.6000000000000001</cx:pt>
          <cx:pt idx="1237">2.7000000000000002</cx:pt>
          <cx:pt idx="1238">2.6000000000000001</cx:pt>
          <cx:pt idx="1239">2.7000000000000002</cx:pt>
          <cx:pt idx="1240">2.6000000000000001</cx:pt>
          <cx:pt idx="1241">2.7000000000000002</cx:pt>
          <cx:pt idx="1242">2.7999999999999998</cx:pt>
          <cx:pt idx="1243">2.6000000000000001</cx:pt>
          <cx:pt idx="1244">2.6000000000000001</cx:pt>
          <cx:pt idx="1245">2.7000000000000002</cx:pt>
          <cx:pt idx="1246">2.7000000000000002</cx:pt>
          <cx:pt idx="1247">2.5</cx:pt>
          <cx:pt idx="1248">2.7999999999999998</cx:pt>
          <cx:pt idx="1249">2.7999999999999998</cx:pt>
          <cx:pt idx="1250">2.7999999999999998</cx:pt>
          <cx:pt idx="1251">2.6000000000000001</cx:pt>
          <cx:pt idx="1252">2.5</cx:pt>
          <cx:pt idx="1253">2.7000000000000002</cx:pt>
          <cx:pt idx="1254">2.3999999999999999</cx:pt>
          <cx:pt idx="1255">2.7999999999999998</cx:pt>
          <cx:pt idx="1256">2.7000000000000002</cx:pt>
          <cx:pt idx="1257">2.5</cx:pt>
          <cx:pt idx="1258">2.7999999999999998</cx:pt>
          <cx:pt idx="1259">2.2999999999999998</cx:pt>
          <cx:pt idx="1260">2.7000000000000002</cx:pt>
          <cx:pt idx="1261">2.7000000000000002</cx:pt>
          <cx:pt idx="1262">2.2999999999999998</cx:pt>
          <cx:pt idx="1263">2.5</cx:pt>
          <cx:pt idx="1264">2.5</cx:pt>
          <cx:pt idx="1265">2.6000000000000001</cx:pt>
          <cx:pt idx="1266">2.7999999999999998</cx:pt>
          <cx:pt idx="1267">2.7999999999999998</cx:pt>
          <cx:pt idx="1268">2.7000000000000002</cx:pt>
          <cx:pt idx="1269">2.3999999999999999</cx:pt>
          <cx:pt idx="1270">2.6000000000000001</cx:pt>
          <cx:pt idx="1271">2.7000000000000002</cx:pt>
          <cx:pt idx="1272">2.6000000000000001</cx:pt>
          <cx:pt idx="1273">2.7999999999999998</cx:pt>
          <cx:pt idx="1274">2.7999999999999998</cx:pt>
          <cx:pt idx="1275">2.1000000000000001</cx:pt>
          <cx:pt idx="1276">2.7999999999999998</cx:pt>
          <cx:pt idx="1277">2.7000000000000002</cx:pt>
          <cx:pt idx="1278">1.7</cx:pt>
          <cx:pt idx="1279">2.6000000000000001</cx:pt>
          <cx:pt idx="1280">2.5</cx:pt>
          <cx:pt idx="1281">2.5</cx:pt>
          <cx:pt idx="1282">2.7999999999999998</cx:pt>
          <cx:pt idx="1283">2.5</cx:pt>
          <cx:pt idx="1284">2.7000000000000002</cx:pt>
          <cx:pt idx="1285">2.5</cx:pt>
          <cx:pt idx="1286">2.7999999999999998</cx:pt>
          <cx:pt idx="1287">2.5</cx:pt>
          <cx:pt idx="1288">2.7000000000000002</cx:pt>
          <cx:pt idx="1289">2.7999999999999998</cx:pt>
          <cx:pt idx="1290">1.8999999999999999</cx:pt>
          <cx:pt idx="1291">2.6000000000000001</cx:pt>
          <cx:pt idx="1292">2.5</cx:pt>
          <cx:pt idx="1293">2.7999999999999998</cx:pt>
          <cx:pt idx="1294">2.8999999999999999</cx:pt>
          <cx:pt idx="1295">2.8999999999999999</cx:pt>
          <cx:pt idx="1296">2.7000000000000002</cx:pt>
          <cx:pt idx="1297">2.7000000000000002</cx:pt>
          <cx:pt idx="1298">2.6000000000000001</cx:pt>
          <cx:pt idx="1299">2.1000000000000001</cx:pt>
          <cx:pt idx="1300">2.7999999999999998</cx:pt>
          <cx:pt idx="1301">2.6000000000000001</cx:pt>
          <cx:pt idx="1302">2.7999999999999998</cx:pt>
          <cx:pt idx="1303">2.6000000000000001</cx:pt>
          <cx:pt idx="1304">2.5</cx:pt>
          <cx:pt idx="1305">2.7000000000000002</cx:pt>
          <cx:pt idx="1306">2.7000000000000002</cx:pt>
          <cx:pt idx="1307">2.2999999999999998</cx:pt>
          <cx:pt idx="1308">2.5</cx:pt>
          <cx:pt idx="1309">2.5</cx:pt>
          <cx:pt idx="1310">2</cx:pt>
          <cx:pt idx="1311">2.6000000000000001</cx:pt>
          <cx:pt idx="1312">2.1000000000000001</cx:pt>
          <cx:pt idx="1313">2.7000000000000002</cx:pt>
          <cx:pt idx="1314">2.7999999999999998</cx:pt>
          <cx:pt idx="1315">2.5</cx:pt>
          <cx:pt idx="1316">2.7999999999999998</cx:pt>
          <cx:pt idx="1317">2.7000000000000002</cx:pt>
          <cx:pt idx="1318">2.7000000000000002</cx:pt>
          <cx:pt idx="1319">2.7000000000000002</cx:pt>
          <cx:pt idx="1320">2.7000000000000002</cx:pt>
          <cx:pt idx="1321">2.7999999999999998</cx:pt>
          <cx:pt idx="1322">2.8999999999999999</cx:pt>
          <cx:pt idx="1323">2.7000000000000002</cx:pt>
          <cx:pt idx="1324">2.7000000000000002</cx:pt>
          <cx:pt idx="1325">2.7999999999999998</cx:pt>
          <cx:pt idx="1326">2.6000000000000001</cx:pt>
          <cx:pt idx="1327">2.2999999999999998</cx:pt>
          <cx:pt idx="1328">2.6000000000000001</cx:pt>
          <cx:pt idx="1329">2.8999999999999999</cx:pt>
          <cx:pt idx="1330">2.7999999999999998</cx:pt>
          <cx:pt idx="1331">2.8999999999999999</cx:pt>
          <cx:pt idx="1332">2.7999999999999998</cx:pt>
          <cx:pt idx="1333">2.6000000000000001</cx:pt>
          <cx:pt idx="1334">2.6000000000000001</cx:pt>
          <cx:pt idx="1335">2.5</cx:pt>
          <cx:pt idx="1336">2.7000000000000002</cx:pt>
          <cx:pt idx="1337">2.7999999999999998</cx:pt>
          <cx:pt idx="1338">1.3</cx:pt>
          <cx:pt idx="1339">2.3999999999999999</cx:pt>
          <cx:pt idx="1340">2.2999999999999998</cx:pt>
          <cx:pt idx="1341">2.5</cx:pt>
          <cx:pt idx="1342">2.6000000000000001</cx:pt>
          <cx:pt idx="1343">2.7000000000000002</cx:pt>
          <cx:pt idx="1344">2.7000000000000002</cx:pt>
          <cx:pt idx="1345">2.7000000000000002</cx:pt>
          <cx:pt idx="1346">2.6000000000000001</cx:pt>
          <cx:pt idx="1347">2.6000000000000001</cx:pt>
          <cx:pt idx="1348">2.7999999999999998</cx:pt>
          <cx:pt idx="1349">1.8999999999999999</cx:pt>
          <cx:pt idx="1350">2.7000000000000002</cx:pt>
          <cx:pt idx="1351">2.7000000000000002</cx:pt>
          <cx:pt idx="1352">2.7000000000000002</cx:pt>
          <cx:pt idx="1353">2.5</cx:pt>
          <cx:pt idx="1354">2.7000000000000002</cx:pt>
          <cx:pt idx="1355">2.7000000000000002</cx:pt>
          <cx:pt idx="1356">2.2000000000000002</cx:pt>
          <cx:pt idx="1357">2.7000000000000002</cx:pt>
          <cx:pt idx="1358">2.7000000000000002</cx:pt>
          <cx:pt idx="1359">2.7000000000000002</cx:pt>
          <cx:pt idx="1360">2.6000000000000001</cx:pt>
          <cx:pt idx="1361">2.6000000000000001</cx:pt>
          <cx:pt idx="1362">2.5</cx:pt>
          <cx:pt idx="1363">2.7000000000000002</cx:pt>
          <cx:pt idx="1364">2.7000000000000002</cx:pt>
          <cx:pt idx="1365">2.7999999999999998</cx:pt>
          <cx:pt idx="1366">2.6000000000000001</cx:pt>
          <cx:pt idx="1367">2.3999999999999999</cx:pt>
          <cx:pt idx="1368">2.7000000000000002</cx:pt>
          <cx:pt idx="1369">2.7000000000000002</cx:pt>
          <cx:pt idx="1370">2.7999999999999998</cx:pt>
          <cx:pt idx="1371">2.7000000000000002</cx:pt>
          <cx:pt idx="1372">2.6000000000000001</cx:pt>
          <cx:pt idx="1373">1.8</cx:pt>
          <cx:pt idx="1374">2.7000000000000002</cx:pt>
          <cx:pt idx="1375">2.7999999999999998</cx:pt>
          <cx:pt idx="1376">2.7000000000000002</cx:pt>
          <cx:pt idx="1377">2.7000000000000002</cx:pt>
          <cx:pt idx="1378">2.8999999999999999</cx:pt>
          <cx:pt idx="1379">2.3999999999999999</cx:pt>
          <cx:pt idx="1380">2.7000000000000002</cx:pt>
          <cx:pt idx="1381">2.6000000000000001</cx:pt>
          <cx:pt idx="1382">2.6000000000000001</cx:pt>
          <cx:pt idx="1383">2.5</cx:pt>
          <cx:pt idx="1384">2.7000000000000002</cx:pt>
          <cx:pt idx="1385">2.8999999999999999</cx:pt>
          <cx:pt idx="1386">2.5</cx:pt>
          <cx:pt idx="1387">2.7000000000000002</cx:pt>
          <cx:pt idx="1388">2.7999999999999998</cx:pt>
          <cx:pt idx="1389">2.5</cx:pt>
          <cx:pt idx="1390">2.2000000000000002</cx:pt>
          <cx:pt idx="1391">2.7000000000000002</cx:pt>
          <cx:pt idx="1392">2.5</cx:pt>
          <cx:pt idx="1393">2.7000000000000002</cx:pt>
          <cx:pt idx="1394">2.7999999999999998</cx:pt>
          <cx:pt idx="1395">2.7999999999999998</cx:pt>
          <cx:pt idx="1396">2.5</cx:pt>
          <cx:pt idx="1397">2.7000000000000002</cx:pt>
          <cx:pt idx="1398">2.3999999999999999</cx:pt>
          <cx:pt idx="1399">2.5</cx:pt>
          <cx:pt idx="1400">2.6000000000000001</cx:pt>
          <cx:pt idx="1401">2.8999999999999999</cx:pt>
          <cx:pt idx="1402">2.7000000000000002</cx:pt>
          <cx:pt idx="1403">2.2999999999999998</cx:pt>
          <cx:pt idx="1404">2.6000000000000001</cx:pt>
          <cx:pt idx="1405">2.7999999999999998</cx:pt>
          <cx:pt idx="1406">2.7000000000000002</cx:pt>
          <cx:pt idx="1407">2.7999999999999998</cx:pt>
          <cx:pt idx="1408">2.5</cx:pt>
          <cx:pt idx="1409">2.6000000000000001</cx:pt>
          <cx:pt idx="1410">2.7999999999999998</cx:pt>
          <cx:pt idx="1411">2.7000000000000002</cx:pt>
          <cx:pt idx="1412">2.7999999999999998</cx:pt>
          <cx:pt idx="1413">2.8999999999999999</cx:pt>
          <cx:pt idx="1414">2.7000000000000002</cx:pt>
          <cx:pt idx="1415">2.3999999999999999</cx:pt>
          <cx:pt idx="1416">2.8999999999999999</cx:pt>
          <cx:pt idx="1417">1.7</cx:pt>
          <cx:pt idx="1418">2.7000000000000002</cx:pt>
          <cx:pt idx="1419">2.7000000000000002</cx:pt>
          <cx:pt idx="1420">2.5</cx:pt>
          <cx:pt idx="1421">2.7000000000000002</cx:pt>
          <cx:pt idx="1422">2.7000000000000002</cx:pt>
          <cx:pt idx="1423">2.8999999999999999</cx:pt>
          <cx:pt idx="1424">2.6000000000000001</cx:pt>
          <cx:pt idx="1425">2.7999999999999998</cx:pt>
          <cx:pt idx="1426">2.6000000000000001</cx:pt>
          <cx:pt idx="1427">2.7999999999999998</cx:pt>
          <cx:pt idx="1428">2.7999999999999998</cx:pt>
          <cx:pt idx="1429">2.7999999999999998</cx:pt>
          <cx:pt idx="1430">2.8999999999999999</cx:pt>
          <cx:pt idx="1431">2.7999999999999998</cx:pt>
          <cx:pt idx="1432">2.8999999999999999</cx:pt>
          <cx:pt idx="1433">2</cx:pt>
          <cx:pt idx="1434">2.3999999999999999</cx:pt>
          <cx:pt idx="1435">2.7999999999999998</cx:pt>
          <cx:pt idx="1436">2.7999999999999998</cx:pt>
          <cx:pt idx="1437">2.8999999999999999</cx:pt>
          <cx:pt idx="1438">2.8999999999999999</cx:pt>
          <cx:pt idx="1439">2.7000000000000002</cx:pt>
          <cx:pt idx="1440">2.8999999999999999</cx:pt>
          <cx:pt idx="1441">2.1000000000000001</cx:pt>
          <cx:pt idx="1442">2.7999999999999998</cx:pt>
          <cx:pt idx="1443">2.7999999999999998</cx:pt>
          <cx:pt idx="1444">2.5</cx:pt>
          <cx:pt idx="1445">2.6000000000000001</cx:pt>
          <cx:pt idx="1446">3</cx:pt>
          <cx:pt idx="1447">2.7000000000000002</cx:pt>
          <cx:pt idx="1448">2.7999999999999998</cx:pt>
          <cx:pt idx="1449">2.3999999999999999</cx:pt>
          <cx:pt idx="1450">2.7000000000000002</cx:pt>
          <cx:pt idx="1451">3</cx:pt>
          <cx:pt idx="1452">2.6000000000000001</cx:pt>
          <cx:pt idx="1453">2.7999999999999998</cx:pt>
          <cx:pt idx="1454">2.7000000000000002</cx:pt>
          <cx:pt idx="1455">2.7999999999999998</cx:pt>
          <cx:pt idx="1456">2.5</cx:pt>
          <cx:pt idx="1457">2.7000000000000002</cx:pt>
          <cx:pt idx="1458">2.7000000000000002</cx:pt>
          <cx:pt idx="1459">2.2999999999999998</cx:pt>
          <cx:pt idx="1460">2.7999999999999998</cx:pt>
          <cx:pt idx="1461">2.7000000000000002</cx:pt>
          <cx:pt idx="1462">2.6000000000000001</cx:pt>
          <cx:pt idx="1463">2.2999999999999998</cx:pt>
          <cx:pt idx="1464">2.7000000000000002</cx:pt>
          <cx:pt idx="1465">2.5</cx:pt>
          <cx:pt idx="1466">2.7999999999999998</cx:pt>
          <cx:pt idx="1467">2.6000000000000001</cx:pt>
          <cx:pt idx="1468">2.7000000000000002</cx:pt>
          <cx:pt idx="1469">2.7000000000000002</cx:pt>
          <cx:pt idx="1470">2.6000000000000001</cx:pt>
          <cx:pt idx="1471">2.5</cx:pt>
          <cx:pt idx="1472">2.7999999999999998</cx:pt>
          <cx:pt idx="1473">2.6000000000000001</cx:pt>
          <cx:pt idx="1474">2</cx:pt>
          <cx:pt idx="1475">2.7000000000000002</cx:pt>
          <cx:pt idx="1476">2.7000000000000002</cx:pt>
          <cx:pt idx="1477">2.7000000000000002</cx:pt>
          <cx:pt idx="1478">2.7999999999999998</cx:pt>
          <cx:pt idx="1479">2.1000000000000001</cx:pt>
          <cx:pt idx="1480">2.7999999999999998</cx:pt>
          <cx:pt idx="1481">2.8999999999999999</cx:pt>
          <cx:pt idx="1482">2.7999999999999998</cx:pt>
          <cx:pt idx="1483">1</cx:pt>
          <cx:pt idx="1484">2.7000000000000002</cx:pt>
          <cx:pt idx="1485">2.7000000000000002</cx:pt>
          <cx:pt idx="1486">2.5</cx:pt>
          <cx:pt idx="1487">2.7999999999999998</cx:pt>
          <cx:pt idx="1488">2.1000000000000001</cx:pt>
          <cx:pt idx="1489">2.7000000000000002</cx:pt>
          <cx:pt idx="1490">2.5</cx:pt>
          <cx:pt idx="1491">2.7000000000000002</cx:pt>
          <cx:pt idx="1492">2.7999999999999998</cx:pt>
          <cx:pt idx="1493">2.7000000000000002</cx:pt>
          <cx:pt idx="1494">2.6000000000000001</cx:pt>
          <cx:pt idx="1495">2.7000000000000002</cx:pt>
          <cx:pt idx="1496">2.7999999999999998</cx:pt>
          <cx:pt idx="1497">1.7</cx:pt>
          <cx:pt idx="1498">2.7000000000000002</cx:pt>
          <cx:pt idx="1499">2.8999999999999999</cx:pt>
          <cx:pt idx="1500">1.8</cx:pt>
          <cx:pt idx="1501">2.6000000000000001</cx:pt>
          <cx:pt idx="1502">2.7000000000000002</cx:pt>
          <cx:pt idx="1503">1.3999999999999999</cx:pt>
          <cx:pt idx="1504">2.5</cx:pt>
          <cx:pt idx="1505">2.7999999999999998</cx:pt>
          <cx:pt idx="1506">2.7000000000000002</cx:pt>
          <cx:pt idx="1507">2.5</cx:pt>
          <cx:pt idx="1508">2.1000000000000001</cx:pt>
          <cx:pt idx="1509">2.3999999999999999</cx:pt>
          <cx:pt idx="1510">2.6000000000000001</cx:pt>
          <cx:pt idx="1511">2.3999999999999999</cx:pt>
          <cx:pt idx="1512">2.7999999999999998</cx:pt>
          <cx:pt idx="1513">2.7000000000000002</cx:pt>
          <cx:pt idx="1514">2.7000000000000002</cx:pt>
          <cx:pt idx="1515">1.8</cx:pt>
          <cx:pt idx="1516">2.7000000000000002</cx:pt>
          <cx:pt idx="1517">2.7000000000000002</cx:pt>
          <cx:pt idx="1518">1.7</cx:pt>
          <cx:pt idx="1519">2.7999999999999998</cx:pt>
          <cx:pt idx="1520">2.8999999999999999</cx:pt>
          <cx:pt idx="1521">2.7999999999999998</cx:pt>
          <cx:pt idx="1522">2.6000000000000001</cx:pt>
          <cx:pt idx="1523">2.8999999999999999</cx:pt>
          <cx:pt idx="1524">2.7999999999999998</cx:pt>
          <cx:pt idx="1525">2.3999999999999999</cx:pt>
          <cx:pt idx="1526">2.7999999999999998</cx:pt>
          <cx:pt idx="1527">2.7000000000000002</cx:pt>
          <cx:pt idx="1528">2.6000000000000001</cx:pt>
          <cx:pt idx="1529">2.7999999999999998</cx:pt>
          <cx:pt idx="1530">2.6000000000000001</cx:pt>
          <cx:pt idx="1531">2.8999999999999999</cx:pt>
          <cx:pt idx="1532">2.7000000000000002</cx:pt>
          <cx:pt idx="1533">2.6000000000000001</cx:pt>
          <cx:pt idx="1534">2.2999999999999998</cx:pt>
          <cx:pt idx="1535">2.6000000000000001</cx:pt>
          <cx:pt idx="1536">2.2999999999999998</cx:pt>
          <cx:pt idx="1537">1</cx:pt>
          <cx:pt idx="1538">2.6000000000000001</cx:pt>
          <cx:pt idx="1539">2.5</cx:pt>
          <cx:pt idx="1540">2.2999999999999998</cx:pt>
          <cx:pt idx="1541">2.7999999999999998</cx:pt>
          <cx:pt idx="1542">2.7000000000000002</cx:pt>
          <cx:pt idx="1543">2.5</cx:pt>
          <cx:pt idx="1544">2.5</cx:pt>
          <cx:pt idx="1545">2.7999999999999998</cx:pt>
          <cx:pt idx="1546">2.2999999999999998</cx:pt>
          <cx:pt idx="1547">2.5</cx:pt>
          <cx:pt idx="1548">2.7999999999999998</cx:pt>
          <cx:pt idx="1549">2.8999999999999999</cx:pt>
          <cx:pt idx="1550">2.7000000000000002</cx:pt>
          <cx:pt idx="1551">2.7000000000000002</cx:pt>
          <cx:pt idx="1552">2.7000000000000002</cx:pt>
          <cx:pt idx="1553">2.6000000000000001</cx:pt>
          <cx:pt idx="1554">2.1000000000000001</cx:pt>
          <cx:pt idx="1555">2.6000000000000001</cx:pt>
          <cx:pt idx="1556">2.6000000000000001</cx:pt>
          <cx:pt idx="1557">2.7000000000000002</cx:pt>
          <cx:pt idx="1558">2.6000000000000001</cx:pt>
          <cx:pt idx="1559">2.7000000000000002</cx:pt>
          <cx:pt idx="1560">2.7999999999999998</cx:pt>
          <cx:pt idx="1561">2.3999999999999999</cx:pt>
          <cx:pt idx="1562">2.2000000000000002</cx:pt>
          <cx:pt idx="1563">2.5</cx:pt>
          <cx:pt idx="1564">2.6000000000000001</cx:pt>
          <cx:pt idx="1565">2.7000000000000002</cx:pt>
          <cx:pt idx="1566">2.6000000000000001</cx:pt>
          <cx:pt idx="1567">2.5</cx:pt>
          <cx:pt idx="1568">2.5</cx:pt>
          <cx:pt idx="1569">1.3999999999999999</cx:pt>
          <cx:pt idx="1570">2.8999999999999999</cx:pt>
          <cx:pt idx="1571">2.7000000000000002</cx:pt>
          <cx:pt idx="1572">2.1000000000000001</cx:pt>
          <cx:pt idx="1573">2.2999999999999998</cx:pt>
          <cx:pt idx="1574">2.7000000000000002</cx:pt>
          <cx:pt idx="1575">2.7999999999999998</cx:pt>
          <cx:pt idx="1576">2.3999999999999999</cx:pt>
          <cx:pt idx="1577">2.3999999999999999</cx:pt>
          <cx:pt idx="1578">2.7999999999999998</cx:pt>
          <cx:pt idx="1579">2.7999999999999998</cx:pt>
          <cx:pt idx="1580">2.7999999999999998</cx:pt>
          <cx:pt idx="1581">2.7999999999999998</cx:pt>
          <cx:pt idx="1582">2.7999999999999998</cx:pt>
          <cx:pt idx="1583">2.5</cx:pt>
          <cx:pt idx="1584">2.7000000000000002</cx:pt>
          <cx:pt idx="1585">2.8999999999999999</cx:pt>
          <cx:pt idx="1586">2.6000000000000001</cx:pt>
          <cx:pt idx="1587">2.7999999999999998</cx:pt>
          <cx:pt idx="1588">2.6000000000000001</cx:pt>
          <cx:pt idx="1589">2.8999999999999999</cx:pt>
          <cx:pt idx="1590">2.6000000000000001</cx:pt>
          <cx:pt idx="1591">2.6000000000000001</cx:pt>
          <cx:pt idx="1592">2.5</cx:pt>
          <cx:pt idx="1593">2.5</cx:pt>
          <cx:pt idx="1594">2.8999999999999999</cx:pt>
          <cx:pt idx="1595">2.6000000000000001</cx:pt>
          <cx:pt idx="1596">2.6000000000000001</cx:pt>
          <cx:pt idx="1597">2.7000000000000002</cx:pt>
          <cx:pt idx="1598">2.7999999999999998</cx:pt>
          <cx:pt idx="1599">2.7999999999999998</cx:pt>
          <cx:pt idx="1600">2.7000000000000002</cx:pt>
          <cx:pt idx="1601">2.8999999999999999</cx:pt>
          <cx:pt idx="1602">2.7000000000000002</cx:pt>
          <cx:pt idx="1603">2.7999999999999998</cx:pt>
          <cx:pt idx="1604">2.7999999999999998</cx:pt>
          <cx:pt idx="1605">2.2000000000000002</cx:pt>
          <cx:pt idx="1606">2.3999999999999999</cx:pt>
          <cx:pt idx="1607">2.6000000000000001</cx:pt>
          <cx:pt idx="1608">2.7000000000000002</cx:pt>
          <cx:pt idx="1609">2.5</cx:pt>
          <cx:pt idx="1610">2.7999999999999998</cx:pt>
          <cx:pt idx="1611">2.6000000000000001</cx:pt>
          <cx:pt idx="1612">2.6000000000000001</cx:pt>
          <cx:pt idx="1613">3</cx:pt>
          <cx:pt idx="1614">2.6000000000000001</cx:pt>
          <cx:pt idx="1615">2</cx:pt>
          <cx:pt idx="1616">2.7999999999999998</cx:pt>
          <cx:pt idx="1617">2.7000000000000002</cx:pt>
          <cx:pt idx="1618">2.6000000000000001</cx:pt>
          <cx:pt idx="1619">2.5</cx:pt>
          <cx:pt idx="1620">2.5</cx:pt>
          <cx:pt idx="1621">2.3999999999999999</cx:pt>
          <cx:pt idx="1622">2.8999999999999999</cx:pt>
          <cx:pt idx="1623">2.5</cx:pt>
          <cx:pt idx="1624">2.5</cx:pt>
          <cx:pt idx="1625">2.2999999999999998</cx:pt>
          <cx:pt idx="1626">2.6000000000000001</cx:pt>
          <cx:pt idx="1627">2.7000000000000002</cx:pt>
          <cx:pt idx="1628">2.7000000000000002</cx:pt>
          <cx:pt idx="1629">2.7000000000000002</cx:pt>
          <cx:pt idx="1630">2.5</cx:pt>
          <cx:pt idx="1631">2.3999999999999999</cx:pt>
          <cx:pt idx="1632">1.7</cx:pt>
          <cx:pt idx="1633">2.6000000000000001</cx:pt>
          <cx:pt idx="1634">2.1000000000000001</cx:pt>
          <cx:pt idx="1635">2.5</cx:pt>
          <cx:pt idx="1636">2.7999999999999998</cx:pt>
          <cx:pt idx="1637">2.7000000000000002</cx:pt>
          <cx:pt idx="1638">2.7000000000000002</cx:pt>
          <cx:pt idx="1639">2.2999999999999998</cx:pt>
          <cx:pt idx="1640">2.6000000000000001</cx:pt>
          <cx:pt idx="1641">2.6000000000000001</cx:pt>
          <cx:pt idx="1642">2.7000000000000002</cx:pt>
          <cx:pt idx="1643">2.7000000000000002</cx:pt>
          <cx:pt idx="1644">2.8999999999999999</cx:pt>
          <cx:pt idx="1645">2.5</cx:pt>
          <cx:pt idx="1646">2.7000000000000002</cx:pt>
          <cx:pt idx="1647">2.7000000000000002</cx:pt>
          <cx:pt idx="1648">2.6000000000000001</cx:pt>
          <cx:pt idx="1649">2.5</cx:pt>
          <cx:pt idx="1650">2.6000000000000001</cx:pt>
          <cx:pt idx="1651">2.7999999999999998</cx:pt>
          <cx:pt idx="1652">2.7000000000000002</cx:pt>
          <cx:pt idx="1653">2.7000000000000002</cx:pt>
          <cx:pt idx="1654">2.8999999999999999</cx:pt>
          <cx:pt idx="1655">2.6000000000000001</cx:pt>
          <cx:pt idx="1656">2.6000000000000001</cx:pt>
          <cx:pt idx="1657">2.5</cx:pt>
          <cx:pt idx="1658">2.7000000000000002</cx:pt>
          <cx:pt idx="1659">2.7000000000000002</cx:pt>
          <cx:pt idx="1660">2.5</cx:pt>
          <cx:pt idx="1661">2.7000000000000002</cx:pt>
          <cx:pt idx="1662">2</cx:pt>
          <cx:pt idx="1663">2.7999999999999998</cx:pt>
          <cx:pt idx="1664">2.7000000000000002</cx:pt>
          <cx:pt idx="1665">2.7999999999999998</cx:pt>
          <cx:pt idx="1666">2.7999999999999998</cx:pt>
          <cx:pt idx="1667">2.5</cx:pt>
          <cx:pt idx="1668">2.7999999999999998</cx:pt>
          <cx:pt idx="1669">2.2999999999999998</cx:pt>
          <cx:pt idx="1670">2.7000000000000002</cx:pt>
          <cx:pt idx="1671">2.5</cx:pt>
          <cx:pt idx="1672">2.6000000000000001</cx:pt>
          <cx:pt idx="1673">2.7000000000000002</cx:pt>
          <cx:pt idx="1674">2.6000000000000001</cx:pt>
          <cx:pt idx="1675">2.3999999999999999</cx:pt>
          <cx:pt idx="1676">2.7000000000000002</cx:pt>
          <cx:pt idx="1677">2.7000000000000002</cx:pt>
          <cx:pt idx="1678">2.7000000000000002</cx:pt>
          <cx:pt idx="1679">2.7000000000000002</cx:pt>
          <cx:pt idx="1680">2.7999999999999998</cx:pt>
          <cx:pt idx="1681">2.7000000000000002</cx:pt>
          <cx:pt idx="1682">2.7999999999999998</cx:pt>
          <cx:pt idx="1683">2.7000000000000002</cx:pt>
          <cx:pt idx="1684">2.5</cx:pt>
          <cx:pt idx="1685">2.7000000000000002</cx:pt>
          <cx:pt idx="1686">2.7999999999999998</cx:pt>
          <cx:pt idx="1687">2.7000000000000002</cx:pt>
          <cx:pt idx="1688">2.7999999999999998</cx:pt>
          <cx:pt idx="1689">2.7000000000000002</cx:pt>
          <cx:pt idx="1690">2.7000000000000002</cx:pt>
          <cx:pt idx="1691">2.5</cx:pt>
          <cx:pt idx="1692">2.8999999999999999</cx:pt>
          <cx:pt idx="1693">2.5</cx:pt>
          <cx:pt idx="1694">2.7999999999999998</cx:pt>
          <cx:pt idx="1695">2.7999999999999998</cx:pt>
          <cx:pt idx="1696">2.3999999999999999</cx:pt>
          <cx:pt idx="1697">2.5</cx:pt>
          <cx:pt idx="1698">2.8999999999999999</cx:pt>
          <cx:pt idx="1699">2.5</cx:pt>
          <cx:pt idx="1700">2.6000000000000001</cx:pt>
          <cx:pt idx="1701">2.7000000000000002</cx:pt>
          <cx:pt idx="1702">2.6000000000000001</cx:pt>
          <cx:pt idx="1703">2.7000000000000002</cx:pt>
          <cx:pt idx="1704">2.6000000000000001</cx:pt>
          <cx:pt idx="1705">2.6000000000000001</cx:pt>
          <cx:pt idx="1706">2.8999999999999999</cx:pt>
          <cx:pt idx="1707">2.2999999999999998</cx:pt>
          <cx:pt idx="1708">2.7999999999999998</cx:pt>
          <cx:pt idx="1709">2.3999999999999999</cx:pt>
          <cx:pt idx="1710">2.5</cx:pt>
          <cx:pt idx="1711">2.5</cx:pt>
          <cx:pt idx="1712">2.7999999999999998</cx:pt>
          <cx:pt idx="1713">2.5</cx:pt>
          <cx:pt idx="1714">2.7999999999999998</cx:pt>
          <cx:pt idx="1715">2.7000000000000002</cx:pt>
          <cx:pt idx="1716">2.6000000000000001</cx:pt>
          <cx:pt idx="1717">2.7999999999999998</cx:pt>
          <cx:pt idx="1718">2.7999999999999998</cx:pt>
          <cx:pt idx="1719">2.7000000000000002</cx:pt>
          <cx:pt idx="1720">2.7000000000000002</cx:pt>
          <cx:pt idx="1721">2.7999999999999998</cx:pt>
          <cx:pt idx="1722">2.6000000000000001</cx:pt>
          <cx:pt idx="1723">2.7999999999999998</cx:pt>
          <cx:pt idx="1724">2.7000000000000002</cx:pt>
          <cx:pt idx="1725">2.7999999999999998</cx:pt>
          <cx:pt idx="1726">2.7999999999999998</cx:pt>
          <cx:pt idx="1727">2</cx:pt>
          <cx:pt idx="1728">2.5</cx:pt>
          <cx:pt idx="1729">2.7999999999999998</cx:pt>
          <cx:pt idx="1730">2.6000000000000001</cx:pt>
          <cx:pt idx="1731">2.6000000000000001</cx:pt>
          <cx:pt idx="1732">2.7000000000000002</cx:pt>
          <cx:pt idx="1733">2.7000000000000002</cx:pt>
          <cx:pt idx="1734">2.7000000000000002</cx:pt>
          <cx:pt idx="1735">2.7000000000000002</cx:pt>
          <cx:pt idx="1736">2.2999999999999998</cx:pt>
          <cx:pt idx="1737">2.6000000000000001</cx:pt>
          <cx:pt idx="1738">2.6000000000000001</cx:pt>
          <cx:pt idx="1739">2.7999999999999998</cx:pt>
          <cx:pt idx="1740">2.5</cx:pt>
          <cx:pt idx="1741">2.6000000000000001</cx:pt>
          <cx:pt idx="1742">2.7999999999999998</cx:pt>
          <cx:pt idx="1743">2.7999999999999998</cx:pt>
          <cx:pt idx="1744">1.3999999999999999</cx:pt>
          <cx:pt idx="1745">2.6000000000000001</cx:pt>
          <cx:pt idx="1746">2.7999999999999998</cx:pt>
          <cx:pt idx="1747">2.1000000000000001</cx:pt>
          <cx:pt idx="1748">2.7000000000000002</cx:pt>
          <cx:pt idx="1749">1.8</cx:pt>
          <cx:pt idx="1750">2.6000000000000001</cx:pt>
          <cx:pt idx="1751">2.2999999999999998</cx:pt>
          <cx:pt idx="1752">2.3999999999999999</cx:pt>
          <cx:pt idx="1753">2.7000000000000002</cx:pt>
          <cx:pt idx="1754">2.7999999999999998</cx:pt>
          <cx:pt idx="1755">2.6000000000000001</cx:pt>
          <cx:pt idx="1756">2</cx:pt>
          <cx:pt idx="1757">2.3999999999999999</cx:pt>
          <cx:pt idx="1758">2.8999999999999999</cx:pt>
          <cx:pt idx="1759">2.7000000000000002</cx:pt>
          <cx:pt idx="1760">2.6000000000000001</cx:pt>
          <cx:pt idx="1761">2.6000000000000001</cx:pt>
          <cx:pt idx="1762">2.7000000000000002</cx:pt>
          <cx:pt idx="1763">2.7999999999999998</cx:pt>
          <cx:pt idx="1764">2.2000000000000002</cx:pt>
          <cx:pt idx="1765">2.6000000000000001</cx:pt>
          <cx:pt idx="1766">2.6000000000000001</cx:pt>
          <cx:pt idx="1767">2.7000000000000002</cx:pt>
          <cx:pt idx="1768">2.7999999999999998</cx:pt>
          <cx:pt idx="1769">2.7000000000000002</cx:pt>
          <cx:pt idx="1770">2.8999999999999999</cx:pt>
          <cx:pt idx="1771">2.7999999999999998</cx:pt>
          <cx:pt idx="1772">2.6000000000000001</cx:pt>
          <cx:pt idx="1773">2.7000000000000002</cx:pt>
          <cx:pt idx="1774">2.3999999999999999</cx:pt>
          <cx:pt idx="1775">2.1000000000000001</cx:pt>
          <cx:pt idx="1776">2.7999999999999998</cx:pt>
          <cx:pt idx="1777">2.5</cx:pt>
          <cx:pt idx="1778">2.7000000000000002</cx:pt>
          <cx:pt idx="1779">2.7000000000000002</cx:pt>
          <cx:pt idx="1780">2.2999999999999998</cx:pt>
          <cx:pt idx="1781">2.6000000000000001</cx:pt>
          <cx:pt idx="1782">2.2000000000000002</cx:pt>
          <cx:pt idx="1783">2.7000000000000002</cx:pt>
          <cx:pt idx="1784">2.7000000000000002</cx:pt>
          <cx:pt idx="1785">2.2000000000000002</cx:pt>
          <cx:pt idx="1786">2.7999999999999998</cx:pt>
          <cx:pt idx="1787">2.7000000000000002</cx:pt>
          <cx:pt idx="1788">2.6000000000000001</cx:pt>
          <cx:pt idx="1789">2.5</cx:pt>
          <cx:pt idx="1790">2.8999999999999999</cx:pt>
          <cx:pt idx="1791">2.7000000000000002</cx:pt>
          <cx:pt idx="1792">2.7000000000000002</cx:pt>
          <cx:pt idx="1793">2.5</cx:pt>
          <cx:pt idx="1794">2.7999999999999998</cx:pt>
          <cx:pt idx="1795">2.7000000000000002</cx:pt>
          <cx:pt idx="1796">2.3999999999999999</cx:pt>
          <cx:pt idx="1797">2.7999999999999998</cx:pt>
          <cx:pt idx="1798">2.5</cx:pt>
          <cx:pt idx="1799">2.7000000000000002</cx:pt>
          <cx:pt idx="1800">2.3999999999999999</cx:pt>
          <cx:pt idx="1801">2.7000000000000002</cx:pt>
          <cx:pt idx="1802">2.7999999999999998</cx:pt>
          <cx:pt idx="1803">2.5</cx:pt>
          <cx:pt idx="1804">2.3999999999999999</cx:pt>
          <cx:pt idx="1805">2.7000000000000002</cx:pt>
          <cx:pt idx="1806">2.6000000000000001</cx:pt>
          <cx:pt idx="1807">2.7999999999999998</cx:pt>
          <cx:pt idx="1808">2.3999999999999999</cx:pt>
          <cx:pt idx="1809">2.6000000000000001</cx:pt>
          <cx:pt idx="1810">2.7000000000000002</cx:pt>
          <cx:pt idx="1811">2.7000000000000002</cx:pt>
          <cx:pt idx="1812">2.5</cx:pt>
          <cx:pt idx="1813">2.5</cx:pt>
          <cx:pt idx="1814">2.6000000000000001</cx:pt>
          <cx:pt idx="1815">2.7000000000000002</cx:pt>
          <cx:pt idx="1816">2.6000000000000001</cx:pt>
          <cx:pt idx="1817">2.3999999999999999</cx:pt>
          <cx:pt idx="1818">2.7000000000000002</cx:pt>
          <cx:pt idx="1819">2.7999999999999998</cx:pt>
          <cx:pt idx="1820">2.5</cx:pt>
          <cx:pt idx="1821">2.5</cx:pt>
          <cx:pt idx="1822">2.3999999999999999</cx:pt>
          <cx:pt idx="1823">2.7999999999999998</cx:pt>
          <cx:pt idx="1824">2.2999999999999998</cx:pt>
          <cx:pt idx="1825">2.2000000000000002</cx:pt>
          <cx:pt idx="1826">2.5</cx:pt>
          <cx:pt idx="1827">2.7000000000000002</cx:pt>
          <cx:pt idx="1828">2.7999999999999998</cx:pt>
          <cx:pt idx="1829">2.7999999999999998</cx:pt>
          <cx:pt idx="1830">2.3999999999999999</cx:pt>
          <cx:pt idx="1831">2.8999999999999999</cx:pt>
          <cx:pt idx="1832">2.7999999999999998</cx:pt>
          <cx:pt idx="1833">2.8999999999999999</cx:pt>
          <cx:pt idx="1834">2.8999999999999999</cx:pt>
          <cx:pt idx="1835">2.6000000000000001</cx:pt>
          <cx:pt idx="1836">2.6000000000000001</cx:pt>
          <cx:pt idx="1837">2.7999999999999998</cx:pt>
          <cx:pt idx="1838">2</cx:pt>
          <cx:pt idx="1839">2.7000000000000002</cx:pt>
          <cx:pt idx="1840">2.5</cx:pt>
          <cx:pt idx="1841">2.7000000000000002</cx:pt>
          <cx:pt idx="1842">2.6000000000000001</cx:pt>
          <cx:pt idx="1843">2.5</cx:pt>
          <cx:pt idx="1844">2.7000000000000002</cx:pt>
          <cx:pt idx="1845">2</cx:pt>
          <cx:pt idx="1846">2.5</cx:pt>
          <cx:pt idx="1847">2.8999999999999999</cx:pt>
          <cx:pt idx="1848">2.6000000000000001</cx:pt>
          <cx:pt idx="1849">2.7999999999999998</cx:pt>
          <cx:pt idx="1850">2.7999999999999998</cx:pt>
          <cx:pt idx="1851">2.6000000000000001</cx:pt>
          <cx:pt idx="1852">2.7000000000000002</cx:pt>
          <cx:pt idx="1853">2.7000000000000002</cx:pt>
          <cx:pt idx="1854">2.7000000000000002</cx:pt>
          <cx:pt idx="1855">2.5</cx:pt>
          <cx:pt idx="1856">2.5</cx:pt>
          <cx:pt idx="1857">2.5</cx:pt>
          <cx:pt idx="1858">2.7000000000000002</cx:pt>
          <cx:pt idx="1859">2.7999999999999998</cx:pt>
          <cx:pt idx="1860">2.6000000000000001</cx:pt>
          <cx:pt idx="1861">2.6000000000000001</cx:pt>
          <cx:pt idx="1862">2.7000000000000002</cx:pt>
          <cx:pt idx="1863">2</cx:pt>
          <cx:pt idx="1864">2.3999999999999999</cx:pt>
          <cx:pt idx="1865">2.3999999999999999</cx:pt>
          <cx:pt idx="1866">2.7000000000000002</cx:pt>
          <cx:pt idx="1867">2.6000000000000001</cx:pt>
          <cx:pt idx="1868">2.6000000000000001</cx:pt>
          <cx:pt idx="1869">2.6000000000000001</cx:pt>
          <cx:pt idx="1870">2.3999999999999999</cx:pt>
          <cx:pt idx="1871">2.3999999999999999</cx:pt>
          <cx:pt idx="1872">2.7000000000000002</cx:pt>
          <cx:pt idx="1873">3</cx:pt>
          <cx:pt idx="1874">2.6000000000000001</cx:pt>
          <cx:pt idx="1875">2.2000000000000002</cx:pt>
          <cx:pt idx="1876">2.7000000000000002</cx:pt>
          <cx:pt idx="1877">2.7999999999999998</cx:pt>
          <cx:pt idx="1878">2.6000000000000001</cx:pt>
          <cx:pt idx="1879">2.7000000000000002</cx:pt>
          <cx:pt idx="1880">2.6000000000000001</cx:pt>
          <cx:pt idx="1881">2.7999999999999998</cx:pt>
          <cx:pt idx="1882">2.7000000000000002</cx:pt>
          <cx:pt idx="1883">2</cx:pt>
          <cx:pt idx="1884">2.7000000000000002</cx:pt>
          <cx:pt idx="1885">2.7999999999999998</cx:pt>
          <cx:pt idx="1886">2.7000000000000002</cx:pt>
          <cx:pt idx="1887">2.6000000000000001</cx:pt>
          <cx:pt idx="1888">2.5</cx:pt>
          <cx:pt idx="1889">2.7000000000000002</cx:pt>
          <cx:pt idx="1890">2.5</cx:pt>
          <cx:pt idx="1891">2.7000000000000002</cx:pt>
          <cx:pt idx="1892">2.2000000000000002</cx:pt>
          <cx:pt idx="1893">2.7999999999999998</cx:pt>
          <cx:pt idx="1894">2.7999999999999998</cx:pt>
          <cx:pt idx="1895">2.5</cx:pt>
          <cx:pt idx="1896">2.7999999999999998</cx:pt>
          <cx:pt idx="1897">2.2999999999999998</cx:pt>
          <cx:pt idx="1898">2.7000000000000002</cx:pt>
          <cx:pt idx="1899">2.6000000000000001</cx:pt>
          <cx:pt idx="1900">2.7000000000000002</cx:pt>
          <cx:pt idx="1901">1.3</cx:pt>
          <cx:pt idx="1902">2.3999999999999999</cx:pt>
          <cx:pt idx="1903">2.7000000000000002</cx:pt>
          <cx:pt idx="1904">2.7999999999999998</cx:pt>
          <cx:pt idx="1905">2.7000000000000002</cx:pt>
          <cx:pt idx="1906">2.6000000000000001</cx:pt>
          <cx:pt idx="1907">2.7999999999999998</cx:pt>
          <cx:pt idx="1908">2.6000000000000001</cx:pt>
          <cx:pt idx="1909">2.6000000000000001</cx:pt>
          <cx:pt idx="1910">2.5</cx:pt>
          <cx:pt idx="1911">2.7000000000000002</cx:pt>
          <cx:pt idx="1912">2.7000000000000002</cx:pt>
          <cx:pt idx="1913">2.7000000000000002</cx:pt>
          <cx:pt idx="1914">2.5</cx:pt>
          <cx:pt idx="1915">2.7000000000000002</cx:pt>
          <cx:pt idx="1916">2.7999999999999998</cx:pt>
          <cx:pt idx="1917">2.7000000000000002</cx:pt>
          <cx:pt idx="1918">2.6000000000000001</cx:pt>
          <cx:pt idx="1919">2.7000000000000002</cx:pt>
          <cx:pt idx="1920">2.7000000000000002</cx:pt>
          <cx:pt idx="1921">2.7000000000000002</cx:pt>
          <cx:pt idx="1922">2.7000000000000002</cx:pt>
          <cx:pt idx="1923">2.7000000000000002</cx:pt>
          <cx:pt idx="1924">2.8999999999999999</cx:pt>
          <cx:pt idx="1925">2.6000000000000001</cx:pt>
          <cx:pt idx="1926">2.8999999999999999</cx:pt>
          <cx:pt idx="1927">2.6000000000000001</cx:pt>
          <cx:pt idx="1928">2.7999999999999998</cx:pt>
          <cx:pt idx="1929">3</cx:pt>
          <cx:pt idx="1930">2.7000000000000002</cx:pt>
          <cx:pt idx="1931">2.7000000000000002</cx:pt>
          <cx:pt idx="1932">2.7000000000000002</cx:pt>
          <cx:pt idx="1933">2.7000000000000002</cx:pt>
          <cx:pt idx="1934">2.5</cx:pt>
          <cx:pt idx="1935">2.1000000000000001</cx:pt>
          <cx:pt idx="1936">2.7000000000000002</cx:pt>
          <cx:pt idx="1937">2.6000000000000001</cx:pt>
          <cx:pt idx="1938">2.7000000000000002</cx:pt>
          <cx:pt idx="1939">2.2999999999999998</cx:pt>
          <cx:pt idx="1940">2.5</cx:pt>
          <cx:pt idx="1941">2.2999999999999998</cx:pt>
          <cx:pt idx="1942">2.7000000000000002</cx:pt>
          <cx:pt idx="1943">2.7000000000000002</cx:pt>
          <cx:pt idx="1944">2.6000000000000001</cx:pt>
          <cx:pt idx="1945">2.7000000000000002</cx:pt>
          <cx:pt idx="1946">2.6000000000000001</cx:pt>
          <cx:pt idx="1947">2.6000000000000001</cx:pt>
          <cx:pt idx="1948">2.6000000000000001</cx:pt>
          <cx:pt idx="1949">2.7000000000000002</cx:pt>
          <cx:pt idx="1950">2.3999999999999999</cx:pt>
          <cx:pt idx="1951">2.7999999999999998</cx:pt>
          <cx:pt idx="1952">2.7000000000000002</cx:pt>
          <cx:pt idx="1953">2.6000000000000001</cx:pt>
          <cx:pt idx="1954">2.7999999999999998</cx:pt>
          <cx:pt idx="1955">2.7000000000000002</cx:pt>
          <cx:pt idx="1956">2.7000000000000002</cx:pt>
          <cx:pt idx="1957">2.8999999999999999</cx:pt>
          <cx:pt idx="1958">2.5</cx:pt>
          <cx:pt idx="1959">2.7999999999999998</cx:pt>
          <cx:pt idx="1960">2.3999999999999999</cx:pt>
          <cx:pt idx="1961">2.7000000000000002</cx:pt>
          <cx:pt idx="1962">1.6000000000000001</cx:pt>
          <cx:pt idx="1963">2.1000000000000001</cx:pt>
          <cx:pt idx="1964">2.8999999999999999</cx:pt>
          <cx:pt idx="1965">2.8999999999999999</cx:pt>
          <cx:pt idx="1966">2.6000000000000001</cx:pt>
          <cx:pt idx="1967">2.3999999999999999</cx:pt>
          <cx:pt idx="1968">2.7999999999999998</cx:pt>
          <cx:pt idx="1969">2.5</cx:pt>
          <cx:pt idx="1970">2.1000000000000001</cx:pt>
          <cx:pt idx="1971">2.5</cx:pt>
          <cx:pt idx="1972">2.6000000000000001</cx:pt>
          <cx:pt idx="1973">2.7000000000000002</cx:pt>
          <cx:pt idx="1974">2.7000000000000002</cx:pt>
          <cx:pt idx="1975">2.7999999999999998</cx:pt>
          <cx:pt idx="1976">2.8999999999999999</cx:pt>
          <cx:pt idx="1977">2.6000000000000001</cx:pt>
          <cx:pt idx="1978">2.7999999999999998</cx:pt>
          <cx:pt idx="1979">2.5</cx:pt>
          <cx:pt idx="1980">2.5</cx:pt>
          <cx:pt idx="1981">2.8999999999999999</cx:pt>
          <cx:pt idx="1982">2.7999999999999998</cx:pt>
          <cx:pt idx="1983">2.7000000000000002</cx:pt>
          <cx:pt idx="1984">2.7000000000000002</cx:pt>
          <cx:pt idx="1985">2.7000000000000002</cx:pt>
          <cx:pt idx="1986">2.7999999999999998</cx:pt>
          <cx:pt idx="1987">2.6000000000000001</cx:pt>
          <cx:pt idx="1988">2.3999999999999999</cx:pt>
          <cx:pt idx="1989">2.7999999999999998</cx:pt>
          <cx:pt idx="1990">2.7000000000000002</cx:pt>
          <cx:pt idx="1991">2.7999999999999998</cx:pt>
          <cx:pt idx="1992">2.3999999999999999</cx:pt>
          <cx:pt idx="1993">2.7999999999999998</cx:pt>
          <cx:pt idx="1994">2.6000000000000001</cx:pt>
          <cx:pt idx="1995">2.3999999999999999</cx:pt>
          <cx:pt idx="1996">2.7000000000000002</cx:pt>
          <cx:pt idx="1997">2.3999999999999999</cx:pt>
          <cx:pt idx="1998">2.7000000000000002</cx:pt>
          <cx:pt idx="1999">1.6000000000000001</cx:pt>
          <cx:pt idx="2000">2.5</cx:pt>
          <cx:pt idx="2001">2.6000000000000001</cx:pt>
          <cx:pt idx="2002">2.6000000000000001</cx:pt>
          <cx:pt idx="2003">2.7999999999999998</cx:pt>
          <cx:pt idx="2004">2.6000000000000001</cx:pt>
          <cx:pt idx="2005">2.7000000000000002</cx:pt>
          <cx:pt idx="2006">2.5</cx:pt>
          <cx:pt idx="2007">2.5</cx:pt>
          <cx:pt idx="2008">2.7000000000000002</cx:pt>
          <cx:pt idx="2009">2.6000000000000001</cx:pt>
          <cx:pt idx="2010">2.3999999999999999</cx:pt>
          <cx:pt idx="2011">2.7000000000000002</cx:pt>
          <cx:pt idx="2012">2.7000000000000002</cx:pt>
          <cx:pt idx="2013">2.6000000000000001</cx:pt>
          <cx:pt idx="2014">3</cx:pt>
          <cx:pt idx="2015">2.2000000000000002</cx:pt>
          <cx:pt idx="2016">2.7999999999999998</cx:pt>
          <cx:pt idx="2017">2.7000000000000002</cx:pt>
          <cx:pt idx="2018">2.7999999999999998</cx:pt>
          <cx:pt idx="2019">2.7000000000000002</cx:pt>
          <cx:pt idx="2020">2.7000000000000002</cx:pt>
          <cx:pt idx="2021">2.2000000000000002</cx:pt>
          <cx:pt idx="2022">2.2000000000000002</cx:pt>
          <cx:pt idx="2023">2.8999999999999999</cx:pt>
          <cx:pt idx="2024">2.6000000000000001</cx:pt>
          <cx:pt idx="2025">2.6000000000000001</cx:pt>
          <cx:pt idx="2026">2.8999999999999999</cx:pt>
          <cx:pt idx="2027">2.6000000000000001</cx:pt>
          <cx:pt idx="2028">2.6000000000000001</cx:pt>
          <cx:pt idx="2029">2.6000000000000001</cx:pt>
          <cx:pt idx="2030">3</cx:pt>
          <cx:pt idx="2031">2.7000000000000002</cx:pt>
          <cx:pt idx="2032">2.5</cx:pt>
          <cx:pt idx="2033">2.6000000000000001</cx:pt>
          <cx:pt idx="2034">2.7999999999999998</cx:pt>
          <cx:pt idx="2035">2.6000000000000001</cx:pt>
          <cx:pt idx="2036">2.6000000000000001</cx:pt>
          <cx:pt idx="2037">2.7999999999999998</cx:pt>
          <cx:pt idx="2038">1.3999999999999999</cx:pt>
          <cx:pt idx="2039">2.5</cx:pt>
          <cx:pt idx="2040">2.7000000000000002</cx:pt>
          <cx:pt idx="2041">2.7000000000000002</cx:pt>
          <cx:pt idx="2042">2.7999999999999998</cx:pt>
          <cx:pt idx="2043">2.8999999999999999</cx:pt>
          <cx:pt idx="2044">2.7999999999999998</cx:pt>
          <cx:pt idx="2045">2.7000000000000002</cx:pt>
          <cx:pt idx="2046">2.7000000000000002</cx:pt>
          <cx:pt idx="2047">2.7999999999999998</cx:pt>
          <cx:pt idx="2048">2.6000000000000001</cx:pt>
          <cx:pt idx="2049">2.7000000000000002</cx:pt>
          <cx:pt idx="2050">2.3999999999999999</cx:pt>
          <cx:pt idx="2051">2.6000000000000001</cx:pt>
          <cx:pt idx="2052">2.6000000000000001</cx:pt>
          <cx:pt idx="2053">2.2000000000000002</cx:pt>
          <cx:pt idx="2054">2.7999999999999998</cx:pt>
          <cx:pt idx="2055">2.5</cx:pt>
          <cx:pt idx="2056">2.7999999999999998</cx:pt>
          <cx:pt idx="2057">2.5</cx:pt>
          <cx:pt idx="2058">2.6000000000000001</cx:pt>
          <cx:pt idx="2059">2.1000000000000001</cx:pt>
          <cx:pt idx="2060">2.5</cx:pt>
          <cx:pt idx="2061">2.6000000000000001</cx:pt>
          <cx:pt idx="2062">2.2999999999999998</cx:pt>
          <cx:pt idx="2063">2.7000000000000002</cx:pt>
          <cx:pt idx="2064">2.7999999999999998</cx:pt>
          <cx:pt idx="2065">2.7000000000000002</cx:pt>
          <cx:pt idx="2066">2.7000000000000002</cx:pt>
          <cx:pt idx="2067">2.6000000000000001</cx:pt>
          <cx:pt idx="2068">2.7000000000000002</cx:pt>
          <cx:pt idx="2069">2.7000000000000002</cx:pt>
          <cx:pt idx="2070">2.7999999999999998</cx:pt>
          <cx:pt idx="2071">2.7000000000000002</cx:pt>
          <cx:pt idx="2072">2.7999999999999998</cx:pt>
          <cx:pt idx="2073">2.8999999999999999</cx:pt>
          <cx:pt idx="2074">2.5</cx:pt>
          <cx:pt idx="2075">2.7000000000000002</cx:pt>
          <cx:pt idx="2076">2.6000000000000001</cx:pt>
          <cx:pt idx="2077">2.6000000000000001</cx:pt>
          <cx:pt idx="2078">2.6000000000000001</cx:pt>
          <cx:pt idx="2079">2.7000000000000002</cx:pt>
          <cx:pt idx="2080">2.7000000000000002</cx:pt>
          <cx:pt idx="2081">2.7000000000000002</cx:pt>
          <cx:pt idx="2082">2.7000000000000002</cx:pt>
          <cx:pt idx="2083">1</cx:pt>
          <cx:pt idx="2084">2.7999999999999998</cx:pt>
          <cx:pt idx="2085">2.6000000000000001</cx:pt>
          <cx:pt idx="2086">2.6000000000000001</cx:pt>
          <cx:pt idx="2087">2.5</cx:pt>
          <cx:pt idx="2088">1.7</cx:pt>
          <cx:pt idx="2089">2.7000000000000002</cx:pt>
          <cx:pt idx="2090">2.6000000000000001</cx:pt>
          <cx:pt idx="2091">2.3999999999999999</cx:pt>
          <cx:pt idx="2092">2.6000000000000001</cx:pt>
          <cx:pt idx="2093">2.5</cx:pt>
          <cx:pt idx="2094">2.7000000000000002</cx:pt>
          <cx:pt idx="2095">2.6000000000000001</cx:pt>
          <cx:pt idx="2096">2.7000000000000002</cx:pt>
          <cx:pt idx="2097">2.7000000000000002</cx:pt>
          <cx:pt idx="2098">2.7000000000000002</cx:pt>
          <cx:pt idx="2099">2.6000000000000001</cx:pt>
          <cx:pt idx="2100">2.3999999999999999</cx:pt>
          <cx:pt idx="2101">1.8999999999999999</cx:pt>
          <cx:pt idx="2102">2.6000000000000001</cx:pt>
          <cx:pt idx="2103">2.7000000000000002</cx:pt>
          <cx:pt idx="2104">2.7000000000000002</cx:pt>
          <cx:pt idx="2105">2.6000000000000001</cx:pt>
          <cx:pt idx="2106">2.2000000000000002</cx:pt>
          <cx:pt idx="2107">2.6000000000000001</cx:pt>
          <cx:pt idx="2108">2.1000000000000001</cx:pt>
          <cx:pt idx="2109">2.7999999999999998</cx:pt>
          <cx:pt idx="2110">2.7000000000000002</cx:pt>
          <cx:pt idx="2111">2.2000000000000002</cx:pt>
          <cx:pt idx="2112">2.8999999999999999</cx:pt>
          <cx:pt idx="2113">2.7000000000000002</cx:pt>
          <cx:pt idx="2114">2.5</cx:pt>
          <cx:pt idx="2115">2.3999999999999999</cx:pt>
          <cx:pt idx="2116">2.2000000000000002</cx:pt>
          <cx:pt idx="2117">2.7999999999999998</cx:pt>
          <cx:pt idx="2118">2.7999999999999998</cx:pt>
          <cx:pt idx="2119">2.7999999999999998</cx:pt>
          <cx:pt idx="2120">2.1000000000000001</cx:pt>
          <cx:pt idx="2121">2.7999999999999998</cx:pt>
          <cx:pt idx="2122">2.6000000000000001</cx:pt>
          <cx:pt idx="2123">2.6000000000000001</cx:pt>
          <cx:pt idx="2124">2.6000000000000001</cx:pt>
          <cx:pt idx="2125">2.6000000000000001</cx:pt>
          <cx:pt idx="2126">2.7000000000000002</cx:pt>
          <cx:pt idx="2127">2.2000000000000002</cx:pt>
          <cx:pt idx="2128">2.7000000000000002</cx:pt>
          <cx:pt idx="2129">2.5</cx:pt>
          <cx:pt idx="2130">2.7999999999999998</cx:pt>
          <cx:pt idx="2131">2.7000000000000002</cx:pt>
          <cx:pt idx="2132">2.5</cx:pt>
          <cx:pt idx="2133">2.5</cx:pt>
          <cx:pt idx="2134">2.1000000000000001</cx:pt>
          <cx:pt idx="2135">2.7000000000000002</cx:pt>
          <cx:pt idx="2136">2.6000000000000001</cx:pt>
          <cx:pt idx="2137">2.6000000000000001</cx:pt>
          <cx:pt idx="2138">1.7</cx:pt>
          <cx:pt idx="2139">2.7000000000000002</cx:pt>
          <cx:pt idx="2140">2.7999999999999998</cx:pt>
          <cx:pt idx="2141">2.7999999999999998</cx:pt>
          <cx:pt idx="2142">2.7999999999999998</cx:pt>
          <cx:pt idx="2143">2.5</cx:pt>
          <cx:pt idx="2144">2.7000000000000002</cx:pt>
          <cx:pt idx="2145">2.7999999999999998</cx:pt>
          <cx:pt idx="2146">2.2999999999999998</cx:pt>
          <cx:pt idx="2147">2.6000000000000001</cx:pt>
          <cx:pt idx="2148">2.2000000000000002</cx:pt>
          <cx:pt idx="2149">2.5</cx:pt>
          <cx:pt idx="2150">2.6000000000000001</cx:pt>
          <cx:pt idx="2151">2.6000000000000001</cx:pt>
          <cx:pt idx="2152">2.8999999999999999</cx:pt>
          <cx:pt idx="2153">2.6000000000000001</cx:pt>
          <cx:pt idx="2154">2.5</cx:pt>
          <cx:pt idx="2155">2.6000000000000001</cx:pt>
          <cx:pt idx="2156">2.6000000000000001</cx:pt>
          <cx:pt idx="2157">1.7</cx:pt>
          <cx:pt idx="2158">2.7000000000000002</cx:pt>
          <cx:pt idx="2159">2.7999999999999998</cx:pt>
          <cx:pt idx="2160">2.5</cx:pt>
          <cx:pt idx="2161">2.3999999999999999</cx:pt>
          <cx:pt idx="2162">2.6000000000000001</cx:pt>
          <cx:pt idx="2163">2.6000000000000001</cx:pt>
          <cx:pt idx="2164">2.7999999999999998</cx:pt>
          <cx:pt idx="2165">2.6000000000000001</cx:pt>
          <cx:pt idx="2166">2.7000000000000002</cx:pt>
          <cx:pt idx="2167">2.7000000000000002</cx:pt>
          <cx:pt idx="2168">2.6000000000000001</cx:pt>
          <cx:pt idx="2169">2.7000000000000002</cx:pt>
          <cx:pt idx="2170">2.7000000000000002</cx:pt>
          <cx:pt idx="2171">2.7999999999999998</cx:pt>
          <cx:pt idx="2172">2.5</cx:pt>
          <cx:pt idx="2173">2.7999999999999998</cx:pt>
          <cx:pt idx="2174">2.7000000000000002</cx:pt>
          <cx:pt idx="2175">2.5</cx:pt>
          <cx:pt idx="2176">2.7000000000000002</cx:pt>
          <cx:pt idx="2177">2.3999999999999999</cx:pt>
          <cx:pt idx="2178">2.7000000000000002</cx:pt>
          <cx:pt idx="2179">2</cx:pt>
          <cx:pt idx="2180">2.7000000000000002</cx:pt>
          <cx:pt idx="2181">2.3999999999999999</cx:pt>
          <cx:pt idx="2182">2.7999999999999998</cx:pt>
          <cx:pt idx="2183">2.6000000000000001</cx:pt>
          <cx:pt idx="2184">2.7000000000000002</cx:pt>
          <cx:pt idx="2185">2.7000000000000002</cx:pt>
          <cx:pt idx="2186">2.3999999999999999</cx:pt>
          <cx:pt idx="2187">2.1000000000000001</cx:pt>
          <cx:pt idx="2188">2.3999999999999999</cx:pt>
          <cx:pt idx="2189">2.5</cx:pt>
          <cx:pt idx="2190">2.6000000000000001</cx:pt>
          <cx:pt idx="2191">2.7000000000000002</cx:pt>
          <cx:pt idx="2192">2.6000000000000001</cx:pt>
          <cx:pt idx="2193">2.6000000000000001</cx:pt>
          <cx:pt idx="2194">2.5</cx:pt>
          <cx:pt idx="2195">2.5</cx:pt>
          <cx:pt idx="2196">2.6000000000000001</cx:pt>
          <cx:pt idx="2197">2.7000000000000002</cx:pt>
          <cx:pt idx="2198">2.5</cx:pt>
          <cx:pt idx="2199">2.6000000000000001</cx:pt>
          <cx:pt idx="2200">2.7999999999999998</cx:pt>
          <cx:pt idx="2201">2.7999999999999998</cx:pt>
          <cx:pt idx="2202">2.7999999999999998</cx:pt>
          <cx:pt idx="2203">2.7000000000000002</cx:pt>
          <cx:pt idx="2204">2.6000000000000001</cx:pt>
          <cx:pt idx="2205">2.2999999999999998</cx:pt>
          <cx:pt idx="2206">2.8999999999999999</cx:pt>
          <cx:pt idx="2207">2.7000000000000002</cx:pt>
          <cx:pt idx="2208">2.7000000000000002</cx:pt>
          <cx:pt idx="2209">2.5</cx:pt>
          <cx:pt idx="2210">2.2999999999999998</cx:pt>
          <cx:pt idx="2211">2.7999999999999998</cx:pt>
          <cx:pt idx="2212">2.6000000000000001</cx:pt>
          <cx:pt idx="2213">2.7999999999999998</cx:pt>
          <cx:pt idx="2214">2.8999999999999999</cx:pt>
          <cx:pt idx="2215">2.5</cx:pt>
          <cx:pt idx="2216">2.7999999999999998</cx:pt>
          <cx:pt idx="2217">2.7000000000000002</cx:pt>
          <cx:pt idx="2218">2.7999999999999998</cx:pt>
          <cx:pt idx="2219">2.7000000000000002</cx:pt>
          <cx:pt idx="2220">2.5</cx:pt>
          <cx:pt idx="2221">2.7000000000000002</cx:pt>
          <cx:pt idx="2222">2.6000000000000001</cx:pt>
          <cx:pt idx="2223">1.7</cx:pt>
          <cx:pt idx="2224">2.7999999999999998</cx:pt>
          <cx:pt idx="2225">2.7000000000000002</cx:pt>
          <cx:pt idx="2226">2.7000000000000002</cx:pt>
          <cx:pt idx="2227">2.7000000000000002</cx:pt>
          <cx:pt idx="2228">2.3999999999999999</cx:pt>
          <cx:pt idx="2229">2.6000000000000001</cx:pt>
          <cx:pt idx="2230">2.7000000000000002</cx:pt>
          <cx:pt idx="2231">2.6000000000000001</cx:pt>
          <cx:pt idx="2232">2.7000000000000002</cx:pt>
          <cx:pt idx="2233">2.7999999999999998</cx:pt>
          <cx:pt idx="2234">2.7000000000000002</cx:pt>
          <cx:pt idx="2235">2.5</cx:pt>
          <cx:pt idx="2236">2.7000000000000002</cx:pt>
          <cx:pt idx="2237">2.6000000000000001</cx:pt>
          <cx:pt idx="2238">1.8</cx:pt>
          <cx:pt idx="2239">2.5</cx:pt>
          <cx:pt idx="2240">1.8</cx:pt>
          <cx:pt idx="2241">2.7999999999999998</cx:pt>
          <cx:pt idx="2242">1.8999999999999999</cx:pt>
          <cx:pt idx="2243">2.7000000000000002</cx:pt>
          <cx:pt idx="2244">2.2999999999999998</cx:pt>
          <cx:pt idx="2245">2.7999999999999998</cx:pt>
          <cx:pt idx="2246">2.3999999999999999</cx:pt>
          <cx:pt idx="2247">1.1000000000000001</cx:pt>
          <cx:pt idx="2248">2.3999999999999999</cx:pt>
          <cx:pt idx="2249">2.6000000000000001</cx:pt>
          <cx:pt idx="2250">2.1000000000000001</cx:pt>
          <cx:pt idx="2251">2.1000000000000001</cx:pt>
          <cx:pt idx="2252">2.6000000000000001</cx:pt>
          <cx:pt idx="2253">2.6000000000000001</cx:pt>
          <cx:pt idx="2254">2.7000000000000002</cx:pt>
          <cx:pt idx="2255">2.7000000000000002</cx:pt>
          <cx:pt idx="2256">2.7999999999999998</cx:pt>
          <cx:pt idx="2257">2.5</cx:pt>
          <cx:pt idx="2258">2.6000000000000001</cx:pt>
          <cx:pt idx="2259">2.3999999999999999</cx:pt>
          <cx:pt idx="2260">2.6000000000000001</cx:pt>
          <cx:pt idx="2261">2.7999999999999998</cx:pt>
          <cx:pt idx="2262">2.5</cx:pt>
          <cx:pt idx="2263">2.7999999999999998</cx:pt>
          <cx:pt idx="2264">2.5</cx:pt>
          <cx:pt idx="2265">2.5</cx:pt>
          <cx:pt idx="2266">2.3999999999999999</cx:pt>
          <cx:pt idx="2267">2.7999999999999998</cx:pt>
          <cx:pt idx="2268">2.2999999999999998</cx:pt>
          <cx:pt idx="2269">2.7000000000000002</cx:pt>
          <cx:pt idx="2270">2.2999999999999998</cx:pt>
          <cx:pt idx="2271">2.5</cx:pt>
          <cx:pt idx="2272">1</cx:pt>
          <cx:pt idx="2273">2.6000000000000001</cx:pt>
          <cx:pt idx="2274">2.7000000000000002</cx:pt>
          <cx:pt idx="2275">2.5</cx:pt>
          <cx:pt idx="2276">2.6000000000000001</cx:pt>
          <cx:pt idx="2277">2.7000000000000002</cx:pt>
          <cx:pt idx="2278">2.6000000000000001</cx:pt>
          <cx:pt idx="2279">2.8999999999999999</cx:pt>
          <cx:pt idx="2280">2.6000000000000001</cx:pt>
          <cx:pt idx="2281">2.6000000000000001</cx:pt>
          <cx:pt idx="2282">2.2000000000000002</cx:pt>
          <cx:pt idx="2283">2.7000000000000002</cx:pt>
          <cx:pt idx="2284">2.6000000000000001</cx:pt>
          <cx:pt idx="2285">2.3999999999999999</cx:pt>
          <cx:pt idx="2286">2.2000000000000002</cx:pt>
          <cx:pt idx="2287">2.6000000000000001</cx:pt>
          <cx:pt idx="2288">2</cx:pt>
          <cx:pt idx="2289">2.2000000000000002</cx:pt>
          <cx:pt idx="2290">1.6000000000000001</cx:pt>
          <cx:pt idx="2291">2.6000000000000001</cx:pt>
          <cx:pt idx="2292">2.3999999999999999</cx:pt>
          <cx:pt idx="2293">1.2</cx:pt>
          <cx:pt idx="2294">2.3999999999999999</cx:pt>
          <cx:pt idx="2295">2.5</cx:pt>
          <cx:pt idx="2296">2.7999999999999998</cx:pt>
          <cx:pt idx="2297">2.8999999999999999</cx:pt>
          <cx:pt idx="2298">2.6000000000000001</cx:pt>
          <cx:pt idx="2299">2.7000000000000002</cx:pt>
          <cx:pt idx="2300">2.7999999999999998</cx:pt>
          <cx:pt idx="2301">2.7000000000000002</cx:pt>
          <cx:pt idx="2302">2.3999999999999999</cx:pt>
          <cx:pt idx="2303">2.5</cx:pt>
          <cx:pt idx="2304">2.7000000000000002</cx:pt>
          <cx:pt idx="2305">2.3999999999999999</cx:pt>
          <cx:pt idx="2306">2.6000000000000001</cx:pt>
          <cx:pt idx="2307">2.8999999999999999</cx:pt>
          <cx:pt idx="2308">2.7999999999999998</cx:pt>
          <cx:pt idx="2309">2.6000000000000001</cx:pt>
          <cx:pt idx="2310">2.7000000000000002</cx:pt>
          <cx:pt idx="2311">2.5</cx:pt>
          <cx:pt idx="2312">2.7000000000000002</cx:pt>
          <cx:pt idx="2313">2.7000000000000002</cx:pt>
          <cx:pt idx="2314">2.5</cx:pt>
          <cx:pt idx="2315">2.7000000000000002</cx:pt>
          <cx:pt idx="2316">2.6000000000000001</cx:pt>
          <cx:pt idx="2317">2.7000000000000002</cx:pt>
          <cx:pt idx="2318">2.2000000000000002</cx:pt>
          <cx:pt idx="2319">3</cx:pt>
          <cx:pt idx="2320">2.5</cx:pt>
          <cx:pt idx="2321">2.2999999999999998</cx:pt>
          <cx:pt idx="2322">2.5</cx:pt>
          <cx:pt idx="2323">2.6000000000000001</cx:pt>
          <cx:pt idx="2324">2.5</cx:pt>
          <cx:pt idx="2325">2.7000000000000002</cx:pt>
          <cx:pt idx="2326">2.6000000000000001</cx:pt>
          <cx:pt idx="2327">2.6000000000000001</cx:pt>
          <cx:pt idx="2328">2.6000000000000001</cx:pt>
          <cx:pt idx="2329">2.7000000000000002</cx:pt>
          <cx:pt idx="2330">2.2000000000000002</cx:pt>
          <cx:pt idx="2331">2.5</cx:pt>
          <cx:pt idx="2332">2.3999999999999999</cx:pt>
          <cx:pt idx="2333">2.7999999999999998</cx:pt>
          <cx:pt idx="2334">2.1000000000000001</cx:pt>
          <cx:pt idx="2335">2.6000000000000001</cx:pt>
          <cx:pt idx="2336">2.7999999999999998</cx:pt>
          <cx:pt idx="2337">2.7999999999999998</cx:pt>
          <cx:pt idx="2338">2.7999999999999998</cx:pt>
          <cx:pt idx="2339">2.7000000000000002</cx:pt>
          <cx:pt idx="2340">2.7999999999999998</cx:pt>
          <cx:pt idx="2341">2.6000000000000001</cx:pt>
          <cx:pt idx="2342">2.6000000000000001</cx:pt>
          <cx:pt idx="2343">2.7999999999999998</cx:pt>
          <cx:pt idx="2344">2.7999999999999998</cx:pt>
          <cx:pt idx="2345">2.7999999999999998</cx:pt>
          <cx:pt idx="2346">2.7999999999999998</cx:pt>
          <cx:pt idx="2347">2.7999999999999998</cx:pt>
          <cx:pt idx="2348">2.6000000000000001</cx:pt>
          <cx:pt idx="2349">2.7000000000000002</cx:pt>
          <cx:pt idx="2350">2.7999999999999998</cx:pt>
          <cx:pt idx="2351">1.7</cx:pt>
          <cx:pt idx="2352">2.5</cx:pt>
          <cx:pt idx="2353">2.8999999999999999</cx:pt>
          <cx:pt idx="2354">2.2000000000000002</cx:pt>
          <cx:pt idx="2355">2.7999999999999998</cx:pt>
          <cx:pt idx="2356">2.6000000000000001</cx:pt>
          <cx:pt idx="2357">2.3999999999999999</cx:pt>
          <cx:pt idx="2358">2.7999999999999998</cx:pt>
          <cx:pt idx="2359">2</cx:pt>
          <cx:pt idx="2360">2.7999999999999998</cx:pt>
          <cx:pt idx="2361">2.6000000000000001</cx:pt>
          <cx:pt idx="2362">2.2999999999999998</cx:pt>
          <cx:pt idx="2363">2.6000000000000001</cx:pt>
          <cx:pt idx="2364">2.7000000000000002</cx:pt>
          <cx:pt idx="2365">2.8999999999999999</cx:pt>
          <cx:pt idx="2366">2.7999999999999998</cx:pt>
          <cx:pt idx="2367">2.6000000000000001</cx:pt>
          <cx:pt idx="2368">2.6000000000000001</cx:pt>
          <cx:pt idx="2369">2.7000000000000002</cx:pt>
          <cx:pt idx="2370">2.7000000000000002</cx:pt>
          <cx:pt idx="2371">2.2999999999999998</cx:pt>
          <cx:pt idx="2372">2.6000000000000001</cx:pt>
          <cx:pt idx="2373">2.7000000000000002</cx:pt>
          <cx:pt idx="2374">1.5</cx:pt>
          <cx:pt idx="2375">2.7999999999999998</cx:pt>
          <cx:pt idx="2376">2.7999999999999998</cx:pt>
          <cx:pt idx="2377">2.7000000000000002</cx:pt>
          <cx:pt idx="2378">2.7999999999999998</cx:pt>
          <cx:pt idx="2379">2.7000000000000002</cx:pt>
          <cx:pt idx="2380">2.7000000000000002</cx:pt>
          <cx:pt idx="2381">2.5</cx:pt>
          <cx:pt idx="2382">2.3999999999999999</cx:pt>
          <cx:pt idx="2383">2.7999999999999998</cx:pt>
          <cx:pt idx="2384">2.7999999999999998</cx:pt>
          <cx:pt idx="2385">2.2999999999999998</cx:pt>
          <cx:pt idx="2386">2</cx:pt>
          <cx:pt idx="2387">2.7000000000000002</cx:pt>
          <cx:pt idx="2388">2.7000000000000002</cx:pt>
          <cx:pt idx="2389">2.8999999999999999</cx:pt>
          <cx:pt idx="2390">2.6000000000000001</cx:pt>
          <cx:pt idx="2391">2.7000000000000002</cx:pt>
          <cx:pt idx="2392">2.7999999999999998</cx:pt>
          <cx:pt idx="2393">2.7000000000000002</cx:pt>
          <cx:pt idx="2394">2.8999999999999999</cx:pt>
          <cx:pt idx="2395">2.6000000000000001</cx:pt>
          <cx:pt idx="2396">2.3999999999999999</cx:pt>
          <cx:pt idx="2397">2.7000000000000002</cx:pt>
          <cx:pt idx="2398">2.3999999999999999</cx:pt>
          <cx:pt idx="2399">2.5</cx:pt>
          <cx:pt idx="2400">2.6000000000000001</cx:pt>
          <cx:pt idx="2401">2.6000000000000001</cx:pt>
          <cx:pt idx="2402">2.7000000000000002</cx:pt>
          <cx:pt idx="2403">2.6000000000000001</cx:pt>
          <cx:pt idx="2404">2.2999999999999998</cx:pt>
          <cx:pt idx="2405">2.7000000000000002</cx:pt>
          <cx:pt idx="2406">2.6000000000000001</cx:pt>
          <cx:pt idx="2407">2.3999999999999999</cx:pt>
          <cx:pt idx="2408">2.7999999999999998</cx:pt>
          <cx:pt idx="2409">2.5</cx:pt>
          <cx:pt idx="2410">2.7999999999999998</cx:pt>
          <cx:pt idx="2411">2.5</cx:pt>
          <cx:pt idx="2412">2.7999999999999998</cx:pt>
          <cx:pt idx="2413">2.5</cx:pt>
          <cx:pt idx="2414">2.7999999999999998</cx:pt>
          <cx:pt idx="2415">2.7000000000000002</cx:pt>
          <cx:pt idx="2416">2.6000000000000001</cx:pt>
          <cx:pt idx="2417">2.7000000000000002</cx:pt>
          <cx:pt idx="2418">2.7000000000000002</cx:pt>
          <cx:pt idx="2419">2.6000000000000001</cx:pt>
          <cx:pt idx="2420">2.6000000000000001</cx:pt>
          <cx:pt idx="2421">2.7000000000000002</cx:pt>
          <cx:pt idx="2422">2.6000000000000001</cx:pt>
          <cx:pt idx="2423">2.2999999999999998</cx:pt>
          <cx:pt idx="2424">2.6000000000000001</cx:pt>
          <cx:pt idx="2425">2.7999999999999998</cx:pt>
          <cx:pt idx="2426">2.7000000000000002</cx:pt>
          <cx:pt idx="2427">1.3999999999999999</cx:pt>
          <cx:pt idx="2428">2.7000000000000002</cx:pt>
          <cx:pt idx="2429">2.7000000000000002</cx:pt>
          <cx:pt idx="2430">2.6000000000000001</cx:pt>
          <cx:pt idx="2431">2.6000000000000001</cx:pt>
          <cx:pt idx="2432">2.6000000000000001</cx:pt>
          <cx:pt idx="2433">2.7000000000000002</cx:pt>
          <cx:pt idx="2434">2.7999999999999998</cx:pt>
          <cx:pt idx="2435">2.7000000000000002</cx:pt>
          <cx:pt idx="2436">1.8999999999999999</cx:pt>
          <cx:pt idx="2437">2.7000000000000002</cx:pt>
          <cx:pt idx="2438">2.7000000000000002</cx:pt>
          <cx:pt idx="2439">2.6000000000000001</cx:pt>
          <cx:pt idx="2440">3</cx:pt>
          <cx:pt idx="2441">2.6000000000000001</cx:pt>
          <cx:pt idx="2442">2.8999999999999999</cx:pt>
          <cx:pt idx="2443">2.7000000000000002</cx:pt>
          <cx:pt idx="2444">3</cx:pt>
          <cx:pt idx="2445">2.7000000000000002</cx:pt>
          <cx:pt idx="2446">2.6000000000000001</cx:pt>
          <cx:pt idx="2447">2.6000000000000001</cx:pt>
          <cx:pt idx="2448">2.7000000000000002</cx:pt>
          <cx:pt idx="2449">2.7000000000000002</cx:pt>
          <cx:pt idx="2450">2.7000000000000002</cx:pt>
          <cx:pt idx="2451">2.6000000000000001</cx:pt>
          <cx:pt idx="2452">2.7999999999999998</cx:pt>
          <cx:pt idx="2453">2.6000000000000001</cx:pt>
          <cx:pt idx="2454">2.7000000000000002</cx:pt>
          <cx:pt idx="2455">2.1000000000000001</cx:pt>
          <cx:pt idx="2456">2.7999999999999998</cx:pt>
          <cx:pt idx="2457">2.6000000000000001</cx:pt>
          <cx:pt idx="2458">2.6000000000000001</cx:pt>
          <cx:pt idx="2459">2.7000000000000002</cx:pt>
          <cx:pt idx="2460">2.6000000000000001</cx:pt>
          <cx:pt idx="2461">2.7000000000000002</cx:pt>
          <cx:pt idx="2462">2.6000000000000001</cx:pt>
          <cx:pt idx="2463">2.5</cx:pt>
          <cx:pt idx="2464">2.7000000000000002</cx:pt>
          <cx:pt idx="2465">2.7000000000000002</cx:pt>
          <cx:pt idx="2466">2.5</cx:pt>
          <cx:pt idx="2467">2.5</cx:pt>
          <cx:pt idx="2468">2.7999999999999998</cx:pt>
          <cx:pt idx="2469">2.5</cx:pt>
          <cx:pt idx="2470">2.7999999999999998</cx:pt>
          <cx:pt idx="2471">1</cx:pt>
          <cx:pt idx="2472">2.6000000000000001</cx:pt>
          <cx:pt idx="2473">2.6000000000000001</cx:pt>
          <cx:pt idx="2474">2.7000000000000002</cx:pt>
          <cx:pt idx="2475">2.7000000000000002</cx:pt>
          <cx:pt idx="2476">2.7999999999999998</cx:pt>
          <cx:pt idx="2477">2.5</cx:pt>
          <cx:pt idx="2478">2.7000000000000002</cx:pt>
          <cx:pt idx="2479">2.7999999999999998</cx:pt>
          <cx:pt idx="2480">2.6000000000000001</cx:pt>
          <cx:pt idx="2481">2.6000000000000001</cx:pt>
          <cx:pt idx="2482">2.5</cx:pt>
          <cx:pt idx="2483">2.6000000000000001</cx:pt>
          <cx:pt idx="2484">2.7999999999999998</cx:pt>
          <cx:pt idx="2485">2.7000000000000002</cx:pt>
          <cx:pt idx="2486">2.7000000000000002</cx:pt>
          <cx:pt idx="2487">2.7999999999999998</cx:pt>
          <cx:pt idx="2488">2.6000000000000001</cx:pt>
          <cx:pt idx="2489">2.7000000000000002</cx:pt>
          <cx:pt idx="2490">2.5</cx:pt>
          <cx:pt idx="2491">2.7999999999999998</cx:pt>
          <cx:pt idx="2492">2.7000000000000002</cx:pt>
          <cx:pt idx="2493">2.3999999999999999</cx:pt>
          <cx:pt idx="2494">2.5</cx:pt>
          <cx:pt idx="2495">2.6000000000000001</cx:pt>
          <cx:pt idx="2496">2.6000000000000001</cx:pt>
          <cx:pt idx="2497">2.7000000000000002</cx:pt>
          <cx:pt idx="2498">2.8999999999999999</cx:pt>
          <cx:pt idx="2499">2.7000000000000002</cx:pt>
          <cx:pt idx="2500">2.7000000000000002</cx:pt>
          <cx:pt idx="2501">2.6000000000000001</cx:pt>
          <cx:pt idx="2502">2.7000000000000002</cx:pt>
          <cx:pt idx="2503">2.6000000000000001</cx:pt>
          <cx:pt idx="2504">2.6000000000000001</cx:pt>
          <cx:pt idx="2505">2.7000000000000002</cx:pt>
          <cx:pt idx="2506">2</cx:pt>
          <cx:pt idx="2507">2.7000000000000002</cx:pt>
          <cx:pt idx="2508">2.7000000000000002</cx:pt>
          <cx:pt idx="2509">2.6000000000000001</cx:pt>
          <cx:pt idx="2510">2.6000000000000001</cx:pt>
          <cx:pt idx="2511">2.7000000000000002</cx:pt>
          <cx:pt idx="2512">2.6000000000000001</cx:pt>
          <cx:pt idx="2513">2.7000000000000002</cx:pt>
          <cx:pt idx="2514">2.8999999999999999</cx:pt>
          <cx:pt idx="2515">2.5</cx:pt>
          <cx:pt idx="2516">2.6000000000000001</cx:pt>
          <cx:pt idx="2517">2.7000000000000002</cx:pt>
          <cx:pt idx="2518">2.7000000000000002</cx:pt>
          <cx:pt idx="2519">2.7999999999999998</cx:pt>
          <cx:pt idx="2520">2.7000000000000002</cx:pt>
          <cx:pt idx="2521">2.6000000000000001</cx:pt>
          <cx:pt idx="2522">2.3999999999999999</cx:pt>
          <cx:pt idx="2523">2.7999999999999998</cx:pt>
          <cx:pt idx="2524">2.5</cx:pt>
          <cx:pt idx="2525">2.7000000000000002</cx:pt>
          <cx:pt idx="2526">2.7999999999999998</cx:pt>
          <cx:pt idx="2527">2.3999999999999999</cx:pt>
          <cx:pt idx="2528">2.5</cx:pt>
          <cx:pt idx="2529">2.1000000000000001</cx:pt>
          <cx:pt idx="2530">2.7000000000000002</cx:pt>
          <cx:pt idx="2531">2.5</cx:pt>
          <cx:pt idx="2532">2.3999999999999999</cx:pt>
          <cx:pt idx="2533">2.7999999999999998</cx:pt>
          <cx:pt idx="2534">2.7000000000000002</cx:pt>
          <cx:pt idx="2535">2.6000000000000001</cx:pt>
          <cx:pt idx="2536">2.7999999999999998</cx:pt>
          <cx:pt idx="2537">1.1000000000000001</cx:pt>
          <cx:pt idx="2538">2.5</cx:pt>
          <cx:pt idx="2539">1.7</cx:pt>
          <cx:pt idx="2540">2.6000000000000001</cx:pt>
          <cx:pt idx="2541">2.6000000000000001</cx:pt>
          <cx:pt idx="2542">2.7000000000000002</cx:pt>
          <cx:pt idx="2543">2.5</cx:pt>
          <cx:pt idx="2544">2.7000000000000002</cx:pt>
          <cx:pt idx="2545">1.8</cx:pt>
          <cx:pt idx="2546">2.6000000000000001</cx:pt>
          <cx:pt idx="2547">2.7999999999999998</cx:pt>
          <cx:pt idx="2548">2.6000000000000001</cx:pt>
          <cx:pt idx="2549">2.6000000000000001</cx:pt>
          <cx:pt idx="2550">2.6000000000000001</cx:pt>
          <cx:pt idx="2551">2.7999999999999998</cx:pt>
          <cx:pt idx="2552">2.7000000000000002</cx:pt>
          <cx:pt idx="2553">2.6000000000000001</cx:pt>
          <cx:pt idx="2554">2.7999999999999998</cx:pt>
          <cx:pt idx="2555">2.5</cx:pt>
          <cx:pt idx="2556">2.7999999999999998</cx:pt>
          <cx:pt idx="2557">2.2999999999999998</cx:pt>
          <cx:pt idx="2558">2.7999999999999998</cx:pt>
          <cx:pt idx="2559">2</cx:pt>
          <cx:pt idx="2560">2.6000000000000001</cx:pt>
          <cx:pt idx="2561">2.6000000000000001</cx:pt>
          <cx:pt idx="2562">2.5</cx:pt>
          <cx:pt idx="2563">2.7000000000000002</cx:pt>
          <cx:pt idx="2564">2.6000000000000001</cx:pt>
          <cx:pt idx="2565">2.5</cx:pt>
          <cx:pt idx="2566">2.7000000000000002</cx:pt>
          <cx:pt idx="2567">2.7000000000000002</cx:pt>
          <cx:pt idx="2568">2.6000000000000001</cx:pt>
          <cx:pt idx="2569">2.7999999999999998</cx:pt>
          <cx:pt idx="2570">2.7000000000000002</cx:pt>
          <cx:pt idx="2571">2.3999999999999999</cx:pt>
          <cx:pt idx="2572">2.7999999999999998</cx:pt>
          <cx:pt idx="2573">2.5</cx:pt>
          <cx:pt idx="2574">2.3999999999999999</cx:pt>
          <cx:pt idx="2575">2.7999999999999998</cx:pt>
          <cx:pt idx="2576">2.7000000000000002</cx:pt>
          <cx:pt idx="2577">2.6000000000000001</cx:pt>
          <cx:pt idx="2578">2.8999999999999999</cx:pt>
          <cx:pt idx="2579">2.6000000000000001</cx:pt>
          <cx:pt idx="2580">2.7999999999999998</cx:pt>
          <cx:pt idx="2581">1</cx:pt>
          <cx:pt idx="2582">2.5</cx:pt>
          <cx:pt idx="2583">2.5</cx:pt>
          <cx:pt idx="2584">2.7000000000000002</cx:pt>
          <cx:pt idx="2585">2.8999999999999999</cx:pt>
          <cx:pt idx="2586">2.6000000000000001</cx:pt>
          <cx:pt idx="2587">2.6000000000000001</cx:pt>
          <cx:pt idx="2588">2.2999999999999998</cx:pt>
          <cx:pt idx="2589">2.2000000000000002</cx:pt>
          <cx:pt idx="2590">2.6000000000000001</cx:pt>
          <cx:pt idx="2591">1.6000000000000001</cx:pt>
          <cx:pt idx="2592">2.2999999999999998</cx:pt>
          <cx:pt idx="2593">2.7000000000000002</cx:pt>
          <cx:pt idx="2594">2.7000000000000002</cx:pt>
          <cx:pt idx="2595">2.6000000000000001</cx:pt>
          <cx:pt idx="2596">2.3999999999999999</cx:pt>
          <cx:pt idx="2597">2.8999999999999999</cx:pt>
          <cx:pt idx="2598">2.6000000000000001</cx:pt>
          <cx:pt idx="2599">2.6000000000000001</cx:pt>
          <cx:pt idx="2600">2.5</cx:pt>
          <cx:pt idx="2601">1.6000000000000001</cx:pt>
          <cx:pt idx="2602">2.7000000000000002</cx:pt>
          <cx:pt idx="2603">2.7999999999999998</cx:pt>
          <cx:pt idx="2604">2.6000000000000001</cx:pt>
          <cx:pt idx="2605">2.5</cx:pt>
          <cx:pt idx="2606">1.8</cx:pt>
          <cx:pt idx="2607">2.7999999999999998</cx:pt>
          <cx:pt idx="2608">2.6000000000000001</cx:pt>
          <cx:pt idx="2609">2.6000000000000001</cx:pt>
          <cx:pt idx="2610">2.6000000000000001</cx:pt>
          <cx:pt idx="2611">2.6000000000000001</cx:pt>
          <cx:pt idx="2612">2.6000000000000001</cx:pt>
          <cx:pt idx="2613">2.6000000000000001</cx:pt>
          <cx:pt idx="2614">2.6000000000000001</cx:pt>
          <cx:pt idx="2615">2.6000000000000001</cx:pt>
          <cx:pt idx="2616">1.8999999999999999</cx:pt>
          <cx:pt idx="2617">2.7999999999999998</cx:pt>
          <cx:pt idx="2618">2.6000000000000001</cx:pt>
          <cx:pt idx="2619">2.2000000000000002</cx:pt>
          <cx:pt idx="2620">2.7999999999999998</cx:pt>
          <cx:pt idx="2621">2.6000000000000001</cx:pt>
          <cx:pt idx="2622">2.7000000000000002</cx:pt>
          <cx:pt idx="2623">2.7000000000000002</cx:pt>
          <cx:pt idx="2624">2.7000000000000002</cx:pt>
          <cx:pt idx="2625">2.6000000000000001</cx:pt>
          <cx:pt idx="2626">2.7999999999999998</cx:pt>
          <cx:pt idx="2627">2.6000000000000001</cx:pt>
          <cx:pt idx="2628">2.6000000000000001</cx:pt>
          <cx:pt idx="2629">2.7999999999999998</cx:pt>
          <cx:pt idx="2630">1.8</cx:pt>
          <cx:pt idx="2631">2.6000000000000001</cx:pt>
          <cx:pt idx="2632">2.6000000000000001</cx:pt>
          <cx:pt idx="2633">1.8999999999999999</cx:pt>
          <cx:pt idx="2634">2.7000000000000002</cx:pt>
          <cx:pt idx="2635">2.7000000000000002</cx:pt>
          <cx:pt idx="2636">2.6000000000000001</cx:pt>
          <cx:pt idx="2637">2.8999999999999999</cx:pt>
          <cx:pt idx="2638">2.7999999999999998</cx:pt>
          <cx:pt idx="2639">2.6000000000000001</cx:pt>
          <cx:pt idx="2640">2.5</cx:pt>
          <cx:pt idx="2641">2.7999999999999998</cx:pt>
          <cx:pt idx="2642">2.6000000000000001</cx:pt>
          <cx:pt idx="2643">2.2000000000000002</cx:pt>
          <cx:pt idx="2644">2.7000000000000002</cx:pt>
          <cx:pt idx="2645">2.7999999999999998</cx:pt>
          <cx:pt idx="2646">1.2</cx:pt>
          <cx:pt idx="2647">2.7000000000000002</cx:pt>
          <cx:pt idx="2648">2.7000000000000002</cx:pt>
          <cx:pt idx="2649">2.3999999999999999</cx:pt>
          <cx:pt idx="2650">2.7999999999999998</cx:pt>
          <cx:pt idx="2651">2.6000000000000001</cx:pt>
          <cx:pt idx="2652">2.8999999999999999</cx:pt>
          <cx:pt idx="2653">2.5</cx:pt>
          <cx:pt idx="2654">2.6000000000000001</cx:pt>
          <cx:pt idx="2655">2.7000000000000002</cx:pt>
          <cx:pt idx="2656">2.6000000000000001</cx:pt>
          <cx:pt idx="2657">2.7000000000000002</cx:pt>
          <cx:pt idx="2658">2.7000000000000002</cx:pt>
          <cx:pt idx="2659">2.7000000000000002</cx:pt>
          <cx:pt idx="2660">2.7999999999999998</cx:pt>
          <cx:pt idx="2661">2.3999999999999999</cx:pt>
          <cx:pt idx="2662">2.5</cx:pt>
          <cx:pt idx="2663">2.8999999999999999</cx:pt>
          <cx:pt idx="2664">2.6000000000000001</cx:pt>
          <cx:pt idx="2665">2.3999999999999999</cx:pt>
          <cx:pt idx="2666">2.6000000000000001</cx:pt>
          <cx:pt idx="2667">1.8</cx:pt>
          <cx:pt idx="2668">2.7000000000000002</cx:pt>
          <cx:pt idx="2669">2.1000000000000001</cx:pt>
          <cx:pt idx="2670">2.1000000000000001</cx:pt>
          <cx:pt idx="2671">2.6000000000000001</cx:pt>
          <cx:pt idx="2672">2.7999999999999998</cx:pt>
          <cx:pt idx="2673">2.8999999999999999</cx:pt>
          <cx:pt idx="2674">2.7000000000000002</cx:pt>
          <cx:pt idx="2675">2.5</cx:pt>
          <cx:pt idx="2676">2.3999999999999999</cx:pt>
          <cx:pt idx="2677">2.7999999999999998</cx:pt>
          <cx:pt idx="2678">2.2000000000000002</cx:pt>
          <cx:pt idx="2679">2.6000000000000001</cx:pt>
          <cx:pt idx="2680">2.5</cx:pt>
          <cx:pt idx="2681">2.8999999999999999</cx:pt>
          <cx:pt idx="2682">2.7000000000000002</cx:pt>
          <cx:pt idx="2683">2.7000000000000002</cx:pt>
          <cx:pt idx="2684">2.5</cx:pt>
          <cx:pt idx="2685">2.6000000000000001</cx:pt>
          <cx:pt idx="2686">2.6000000000000001</cx:pt>
          <cx:pt idx="2687">2.3999999999999999</cx:pt>
          <cx:pt idx="2688">2</cx:pt>
          <cx:pt idx="2689">2.7000000000000002</cx:pt>
          <cx:pt idx="2690">2.3999999999999999</cx:pt>
          <cx:pt idx="2691">2.5</cx:pt>
          <cx:pt idx="2692">2.8999999999999999</cx:pt>
          <cx:pt idx="2693">2.1000000000000001</cx:pt>
          <cx:pt idx="2694">2.6000000000000001</cx:pt>
          <cx:pt idx="2695">2.5</cx:pt>
          <cx:pt idx="2696">2.7000000000000002</cx:pt>
          <cx:pt idx="2697">2.6000000000000001</cx:pt>
          <cx:pt idx="2698">2.6000000000000001</cx:pt>
          <cx:pt idx="2699">2.7000000000000002</cx:pt>
          <cx:pt idx="2700">2.7000000000000002</cx:pt>
          <cx:pt idx="2701">2.6000000000000001</cx:pt>
          <cx:pt idx="2702">2.5</cx:pt>
          <cx:pt idx="2703">2.7999999999999998</cx:pt>
          <cx:pt idx="2704">2.7999999999999998</cx:pt>
          <cx:pt idx="2705">2.7000000000000002</cx:pt>
          <cx:pt idx="2706">2.7999999999999998</cx:pt>
          <cx:pt idx="2707">2.7000000000000002</cx:pt>
          <cx:pt idx="2708">2.7999999999999998</cx:pt>
          <cx:pt idx="2709">2.7000000000000002</cx:pt>
          <cx:pt idx="2710">2.7000000000000002</cx:pt>
          <cx:pt idx="2711">2.5</cx:pt>
          <cx:pt idx="2712">2.7000000000000002</cx:pt>
          <cx:pt idx="2713">2.6000000000000001</cx:pt>
          <cx:pt idx="2714">2.7999999999999998</cx:pt>
          <cx:pt idx="2715">2.7999999999999998</cx:pt>
          <cx:pt idx="2716">2.6000000000000001</cx:pt>
          <cx:pt idx="2717">2.7999999999999998</cx:pt>
          <cx:pt idx="2718">2.6000000000000001</cx:pt>
          <cx:pt idx="2719">2.2999999999999998</cx:pt>
          <cx:pt idx="2720">2.7999999999999998</cx:pt>
          <cx:pt idx="2721">2.6000000000000001</cx:pt>
          <cx:pt idx="2722">2.6000000000000001</cx:pt>
          <cx:pt idx="2723">2.7000000000000002</cx:pt>
          <cx:pt idx="2724">2.7999999999999998</cx:pt>
          <cx:pt idx="2725">2.7999999999999998</cx:pt>
          <cx:pt idx="2726">2.7000000000000002</cx:pt>
          <cx:pt idx="2727">2.7000000000000002</cx:pt>
          <cx:pt idx="2728">2.5</cx:pt>
          <cx:pt idx="2729">2.6000000000000001</cx:pt>
          <cx:pt idx="2730">2.7000000000000002</cx:pt>
          <cx:pt idx="2731">2.7000000000000002</cx:pt>
          <cx:pt idx="2732">2.7999999999999998</cx:pt>
          <cx:pt idx="2733">2.6000000000000001</cx:pt>
          <cx:pt idx="2734">2.7999999999999998</cx:pt>
          <cx:pt idx="2735">2.6000000000000001</cx:pt>
          <cx:pt idx="2736">2.7999999999999998</cx:pt>
          <cx:pt idx="2737">1.8999999999999999</cx:pt>
          <cx:pt idx="2738">2.2999999999999998</cx:pt>
          <cx:pt idx="2739">2.6000000000000001</cx:pt>
          <cx:pt idx="2740">2.7000000000000002</cx:pt>
          <cx:pt idx="2741">1.7</cx:pt>
          <cx:pt idx="2742">2.7000000000000002</cx:pt>
          <cx:pt idx="2743">2.6000000000000001</cx:pt>
          <cx:pt idx="2744">2.6000000000000001</cx:pt>
          <cx:pt idx="2745">2.7000000000000002</cx:pt>
          <cx:pt idx="2746">2.7000000000000002</cx:pt>
          <cx:pt idx="2747">2.7000000000000002</cx:pt>
          <cx:pt idx="2748">2.8999999999999999</cx:pt>
          <cx:pt idx="2749">2.6000000000000001</cx:pt>
          <cx:pt idx="2750">1.5</cx:pt>
          <cx:pt idx="2751">2.6000000000000001</cx:pt>
          <cx:pt idx="2752">2</cx:pt>
          <cx:pt idx="2753">2.8999999999999999</cx:pt>
          <cx:pt idx="2754">2.5</cx:pt>
          <cx:pt idx="2755">2.5</cx:pt>
          <cx:pt idx="2756">2.7000000000000002</cx:pt>
          <cx:pt idx="2757">2.8999999999999999</cx:pt>
          <cx:pt idx="2758">2.7999999999999998</cx:pt>
          <cx:pt idx="2759">2.6000000000000001</cx:pt>
          <cx:pt idx="2760">2.5</cx:pt>
          <cx:pt idx="2761">2.7000000000000002</cx:pt>
          <cx:pt idx="2762">2.8999999999999999</cx:pt>
          <cx:pt idx="2763">2.7000000000000002</cx:pt>
          <cx:pt idx="2764">2.7000000000000002</cx:pt>
          <cx:pt idx="2765">2.2999999999999998</cx:pt>
          <cx:pt idx="2766">2.6000000000000001</cx:pt>
          <cx:pt idx="2767">2.7999999999999998</cx:pt>
          <cx:pt idx="2768">2.7999999999999998</cx:pt>
          <cx:pt idx="2769">2.8999999999999999</cx:pt>
          <cx:pt idx="2770">2.7000000000000002</cx:pt>
          <cx:pt idx="2771">2.7000000000000002</cx:pt>
          <cx:pt idx="2772">2.7999999999999998</cx:pt>
          <cx:pt idx="2773">2.7999999999999998</cx:pt>
          <cx:pt idx="2774">2.5</cx:pt>
          <cx:pt idx="2775">2.7000000000000002</cx:pt>
          <cx:pt idx="2776">2.5</cx:pt>
          <cx:pt idx="2777">2.5</cx:pt>
          <cx:pt idx="2778">2.7000000000000002</cx:pt>
          <cx:pt idx="2779">2.3999999999999999</cx:pt>
          <cx:pt idx="2780">2.7999999999999998</cx:pt>
          <cx:pt idx="2781">2.7999999999999998</cx:pt>
          <cx:pt idx="2782">2.6000000000000001</cx:pt>
          <cx:pt idx="2783">1.8999999999999999</cx:pt>
          <cx:pt idx="2784">2.7000000000000002</cx:pt>
          <cx:pt idx="2785">2.7999999999999998</cx:pt>
          <cx:pt idx="2786">2.2999999999999998</cx:pt>
          <cx:pt idx="2787">2.7000000000000002</cx:pt>
          <cx:pt idx="2788">2.3999999999999999</cx:pt>
          <cx:pt idx="2789">2.7000000000000002</cx:pt>
          <cx:pt idx="2790">2.7999999999999998</cx:pt>
          <cx:pt idx="2791">2.3999999999999999</cx:pt>
          <cx:pt idx="2792">2.7000000000000002</cx:pt>
          <cx:pt idx="2793">2.5</cx:pt>
          <cx:pt idx="2794">2.8999999999999999</cx:pt>
          <cx:pt idx="2795">2.7999999999999998</cx:pt>
          <cx:pt idx="2796">2.6000000000000001</cx:pt>
          <cx:pt idx="2797">2.7000000000000002</cx:pt>
          <cx:pt idx="2798">2.7000000000000002</cx:pt>
          <cx:pt idx="2799">2.7000000000000002</cx:pt>
          <cx:pt idx="2800">2.5</cx:pt>
          <cx:pt idx="2801">2.5</cx:pt>
          <cx:pt idx="2802">2.7000000000000002</cx:pt>
          <cx:pt idx="2803">2.7999999999999998</cx:pt>
          <cx:pt idx="2804">2.7999999999999998</cx:pt>
          <cx:pt idx="2805">2.7000000000000002</cx:pt>
          <cx:pt idx="2806">2.7000000000000002</cx:pt>
          <cx:pt idx="2807">2.6000000000000001</cx:pt>
          <cx:pt idx="2808">2.6000000000000001</cx:pt>
          <cx:pt idx="2809">2.7999999999999998</cx:pt>
          <cx:pt idx="2810">2.3999999999999999</cx:pt>
          <cx:pt idx="2811">2.7000000000000002</cx:pt>
          <cx:pt idx="2812">2.7000000000000002</cx:pt>
          <cx:pt idx="2813">2.6000000000000001</cx:pt>
          <cx:pt idx="2814">2.5</cx:pt>
          <cx:pt idx="2815">2.6000000000000001</cx:pt>
          <cx:pt idx="2816">2.6000000000000001</cx:pt>
          <cx:pt idx="2817">2.6000000000000001</cx:pt>
          <cx:pt idx="2818">2.6000000000000001</cx:pt>
          <cx:pt idx="2819">2.7999999999999998</cx:pt>
          <cx:pt idx="2820">2.5</cx:pt>
          <cx:pt idx="2821">2.2999999999999998</cx:pt>
          <cx:pt idx="2822">2.8999999999999999</cx:pt>
          <cx:pt idx="2823">2.5</cx:pt>
          <cx:pt idx="2824">2.7000000000000002</cx:pt>
          <cx:pt idx="2825">2.3999999999999999</cx:pt>
          <cx:pt idx="2826">2.6000000000000001</cx:pt>
          <cx:pt idx="2827">2.7000000000000002</cx:pt>
          <cx:pt idx="2828">2.7999999999999998</cx:pt>
          <cx:pt idx="2829">2.7000000000000002</cx:pt>
          <cx:pt idx="2830">2.7999999999999998</cx:pt>
          <cx:pt idx="2831">2.6000000000000001</cx:pt>
          <cx:pt idx="2832">2.7000000000000002</cx:pt>
          <cx:pt idx="2833">2.6000000000000001</cx:pt>
          <cx:pt idx="2834">2.7000000000000002</cx:pt>
          <cx:pt idx="2835">2.7000000000000002</cx:pt>
          <cx:pt idx="2836">2.7000000000000002</cx:pt>
          <cx:pt idx="2837">2.7999999999999998</cx:pt>
          <cx:pt idx="2838">2.7999999999999998</cx:pt>
          <cx:pt idx="2839">2.6000000000000001</cx:pt>
          <cx:pt idx="2840">1.3</cx:pt>
          <cx:pt idx="2841">2.6000000000000001</cx:pt>
          <cx:pt idx="2842">2.7000000000000002</cx:pt>
          <cx:pt idx="2843">2.3999999999999999</cx:pt>
          <cx:pt idx="2844">2.2999999999999998</cx:pt>
          <cx:pt idx="2845">2.7999999999999998</cx:pt>
          <cx:pt idx="2846">2.5</cx:pt>
          <cx:pt idx="2847">2.7999999999999998</cx:pt>
          <cx:pt idx="2848">2.7000000000000002</cx:pt>
          <cx:pt idx="2849">2.5</cx:pt>
          <cx:pt idx="2850">2.7000000000000002</cx:pt>
          <cx:pt idx="2851">2.7000000000000002</cx:pt>
          <cx:pt idx="2852">2.7000000000000002</cx:pt>
          <cx:pt idx="2853">2.3999999999999999</cx:pt>
          <cx:pt idx="2854">2.7999999999999998</cx:pt>
          <cx:pt idx="2855">2.7999999999999998</cx:pt>
          <cx:pt idx="2856">2.7999999999999998</cx:pt>
          <cx:pt idx="2857">2.7000000000000002</cx:pt>
          <cx:pt idx="2858">2.7000000000000002</cx:pt>
          <cx:pt idx="2859">2.7999999999999998</cx:pt>
          <cx:pt idx="2860">2.7999999999999998</cx:pt>
          <cx:pt idx="2861">2.7000000000000002</cx:pt>
          <cx:pt idx="2862">2.5</cx:pt>
          <cx:pt idx="2863">2.5</cx:pt>
          <cx:pt idx="2864">2.5</cx:pt>
          <cx:pt idx="2865">2.7000000000000002</cx:pt>
          <cx:pt idx="2866">2.5</cx:pt>
          <cx:pt idx="2867">2.7999999999999998</cx:pt>
          <cx:pt idx="2868">2.5</cx:pt>
          <cx:pt idx="2869">2.6000000000000001</cx:pt>
          <cx:pt idx="2870">2.6000000000000001</cx:pt>
          <cx:pt idx="2871">2.7999999999999998</cx:pt>
          <cx:pt idx="2872">2.3999999999999999</cx:pt>
          <cx:pt idx="2873">2.7000000000000002</cx:pt>
          <cx:pt idx="2874">1.8999999999999999</cx:pt>
          <cx:pt idx="2875">2.7999999999999998</cx:pt>
          <cx:pt idx="2876">2.7000000000000002</cx:pt>
          <cx:pt idx="2877">2.7000000000000002</cx:pt>
          <cx:pt idx="2878">2.7999999999999998</cx:pt>
          <cx:pt idx="2879">2.6000000000000001</cx:pt>
          <cx:pt idx="2880">2.6000000000000001</cx:pt>
          <cx:pt idx="2881">2.8999999999999999</cx:pt>
          <cx:pt idx="2882">2.7999999999999998</cx:pt>
          <cx:pt idx="2883">2.7999999999999998</cx:pt>
          <cx:pt idx="2884">2.5</cx:pt>
          <cx:pt idx="2885">2.7000000000000002</cx:pt>
          <cx:pt idx="2886">2.7000000000000002</cx:pt>
          <cx:pt idx="2887">2.7999999999999998</cx:pt>
          <cx:pt idx="2888">2.3999999999999999</cx:pt>
          <cx:pt idx="2889">2.3999999999999999</cx:pt>
          <cx:pt idx="2890">2.7999999999999998</cx:pt>
          <cx:pt idx="2891">1.7</cx:pt>
          <cx:pt idx="2892">2.6000000000000001</cx:pt>
          <cx:pt idx="2893">2.7000000000000002</cx:pt>
          <cx:pt idx="2894">2.7000000000000002</cx:pt>
          <cx:pt idx="2895">2.7000000000000002</cx:pt>
          <cx:pt idx="2896">2.6000000000000001</cx:pt>
          <cx:pt idx="2897">2.7000000000000002</cx:pt>
          <cx:pt idx="2898">2.5</cx:pt>
          <cx:pt idx="2899">2.2999999999999998</cx:pt>
          <cx:pt idx="2900">2.7000000000000002</cx:pt>
          <cx:pt idx="2901">2.7000000000000002</cx:pt>
          <cx:pt idx="2902">2.5</cx:pt>
          <cx:pt idx="2903">2.7999999999999998</cx:pt>
          <cx:pt idx="2904">2.2999999999999998</cx:pt>
          <cx:pt idx="2905">2.7000000000000002</cx:pt>
          <cx:pt idx="2906">2.7999999999999998</cx:pt>
          <cx:pt idx="2907">2.7000000000000002</cx:pt>
          <cx:pt idx="2908">2.6000000000000001</cx:pt>
          <cx:pt idx="2909">2.7999999999999998</cx:pt>
          <cx:pt idx="2910">2.3999999999999999</cx:pt>
          <cx:pt idx="2911">2.5</cx:pt>
          <cx:pt idx="2912">2.6000000000000001</cx:pt>
          <cx:pt idx="2913">2.3999999999999999</cx:pt>
          <cx:pt idx="2914">3</cx:pt>
          <cx:pt idx="2915">2.7999999999999998</cx:pt>
          <cx:pt idx="2916">2.6000000000000001</cx:pt>
          <cx:pt idx="2917">2.7000000000000002</cx:pt>
          <cx:pt idx="2918">2.3999999999999999</cx:pt>
          <cx:pt idx="2919">2.5</cx:pt>
          <cx:pt idx="2920">2.5</cx:pt>
          <cx:pt idx="2921">2.8999999999999999</cx:pt>
          <cx:pt idx="2922">2.5</cx:pt>
          <cx:pt idx="2923">2.6000000000000001</cx:pt>
          <cx:pt idx="2924">2.5</cx:pt>
          <cx:pt idx="2925">1.8</cx:pt>
          <cx:pt idx="2926">2.6000000000000001</cx:pt>
          <cx:pt idx="2927">2.6000000000000001</cx:pt>
          <cx:pt idx="2928">2.5</cx:pt>
          <cx:pt idx="2929">2.6000000000000001</cx:pt>
          <cx:pt idx="2930">2.6000000000000001</cx:pt>
          <cx:pt idx="2931">3</cx:pt>
          <cx:pt idx="2932">2.7999999999999998</cx:pt>
          <cx:pt idx="2933">2.7999999999999998</cx:pt>
          <cx:pt idx="2934">2.6000000000000001</cx:pt>
          <cx:pt idx="2935">2.7000000000000002</cx:pt>
          <cx:pt idx="2936">2.5</cx:pt>
          <cx:pt idx="2937">2.6000000000000001</cx:pt>
          <cx:pt idx="2938">2.3999999999999999</cx:pt>
          <cx:pt idx="2939">2.6000000000000001</cx:pt>
          <cx:pt idx="2940">2.6000000000000001</cx:pt>
          <cx:pt idx="2941">2.7999999999999998</cx:pt>
          <cx:pt idx="2942">2.7999999999999998</cx:pt>
          <cx:pt idx="2943">2.7000000000000002</cx:pt>
          <cx:pt idx="2944">2.3999999999999999</cx:pt>
          <cx:pt idx="2945">2.7000000000000002</cx:pt>
          <cx:pt idx="2946">2.8999999999999999</cx:pt>
          <cx:pt idx="2947">2.7999999999999998</cx:pt>
          <cx:pt idx="2948">2.7999999999999998</cx:pt>
          <cx:pt idx="2949">2.2000000000000002</cx:pt>
          <cx:pt idx="2950">2.6000000000000001</cx:pt>
          <cx:pt idx="2951">2.5</cx:pt>
          <cx:pt idx="2952">2.7999999999999998</cx:pt>
          <cx:pt idx="2953">2.6000000000000001</cx:pt>
          <cx:pt idx="2954">2.6000000000000001</cx:pt>
          <cx:pt idx="2955">2.2999999999999998</cx:pt>
          <cx:pt idx="2956">2.7000000000000002</cx:pt>
          <cx:pt idx="2957">2.8999999999999999</cx:pt>
          <cx:pt idx="2958">2.7999999999999998</cx:pt>
          <cx:pt idx="2959">2.7999999999999998</cx:pt>
          <cx:pt idx="2960">2.7000000000000002</cx:pt>
          <cx:pt idx="2961">2.7000000000000002</cx:pt>
          <cx:pt idx="2962">2.5</cx:pt>
          <cx:pt idx="2963">2.7000000000000002</cx:pt>
          <cx:pt idx="2964">2.7999999999999998</cx:pt>
          <cx:pt idx="2965">2.7999999999999998</cx:pt>
          <cx:pt idx="2966">2.6000000000000001</cx:pt>
          <cx:pt idx="2967">2.2000000000000002</cx:pt>
          <cx:pt idx="2968">2.5</cx:pt>
          <cx:pt idx="2969">2.5</cx:pt>
          <cx:pt idx="2970">2.5</cx:pt>
          <cx:pt idx="2971">2.6000000000000001</cx:pt>
          <cx:pt idx="2972">2.7000000000000002</cx:pt>
          <cx:pt idx="2973">2.5</cx:pt>
          <cx:pt idx="2974">2.7000000000000002</cx:pt>
          <cx:pt idx="2975">2.7000000000000002</cx:pt>
          <cx:pt idx="2976">2.7999999999999998</cx:pt>
          <cx:pt idx="2977">2</cx:pt>
          <cx:pt idx="2978">2.7000000000000002</cx:pt>
          <cx:pt idx="2979">2.5</cx:pt>
          <cx:pt idx="2980">2.7999999999999998</cx:pt>
          <cx:pt idx="2981">2.7000000000000002</cx:pt>
          <cx:pt idx="2982">2.5</cx:pt>
          <cx:pt idx="2983">2.7000000000000002</cx:pt>
          <cx:pt idx="2984">2.3999999999999999</cx:pt>
          <cx:pt idx="2985">2.8999999999999999</cx:pt>
          <cx:pt idx="2986">2.8999999999999999</cx:pt>
          <cx:pt idx="2987">2.7000000000000002</cx:pt>
          <cx:pt idx="2988">2.3999999999999999</cx:pt>
          <cx:pt idx="2989">2.7000000000000002</cx:pt>
          <cx:pt idx="2990">2</cx:pt>
          <cx:pt idx="2991">2.7000000000000002</cx:pt>
          <cx:pt idx="2992">2.7000000000000002</cx:pt>
          <cx:pt idx="2993">2.7999999999999998</cx:pt>
          <cx:pt idx="2994">2.8999999999999999</cx:pt>
          <cx:pt idx="2995">2.5</cx:pt>
          <cx:pt idx="2996">2.7000000000000002</cx:pt>
          <cx:pt idx="2997">2.7999999999999998</cx:pt>
          <cx:pt idx="2998">2.3999999999999999</cx:pt>
          <cx:pt idx="2999">2.7000000000000002</cx:pt>
          <cx:pt idx="3000">2.5</cx:pt>
          <cx:pt idx="3001">3</cx:pt>
          <cx:pt idx="3002">2.3999999999999999</cx:pt>
          <cx:pt idx="3003">2.2999999999999998</cx:pt>
          <cx:pt idx="3004">2.6000000000000001</cx:pt>
          <cx:pt idx="3005">2.6000000000000001</cx:pt>
          <cx:pt idx="3006">2.6000000000000001</cx:pt>
          <cx:pt idx="3007">2.6000000000000001</cx:pt>
          <cx:pt idx="3008">2.7999999999999998</cx:pt>
          <cx:pt idx="3009">2.7000000000000002</cx:pt>
          <cx:pt idx="3010">2.7000000000000002</cx:pt>
          <cx:pt idx="3011">2.7000000000000002</cx:pt>
          <cx:pt idx="3012">2.7000000000000002</cx:pt>
          <cx:pt idx="3013">2.7000000000000002</cx:pt>
          <cx:pt idx="3014">2.5</cx:pt>
          <cx:pt idx="3015">2.7000000000000002</cx:pt>
          <cx:pt idx="3016">2.8999999999999999</cx:pt>
          <cx:pt idx="3017">2.7000000000000002</cx:pt>
          <cx:pt idx="3018">2.7000000000000002</cx:pt>
          <cx:pt idx="3019">2.2000000000000002</cx:pt>
          <cx:pt idx="3020">2.5</cx:pt>
          <cx:pt idx="3021">2.7000000000000002</cx:pt>
          <cx:pt idx="3022">2.7999999999999998</cx:pt>
          <cx:pt idx="3023">2.6000000000000001</cx:pt>
          <cx:pt idx="3024">2.7999999999999998</cx:pt>
          <cx:pt idx="3025">2.6000000000000001</cx:pt>
          <cx:pt idx="3026">2.7999999999999998</cx:pt>
          <cx:pt idx="3027">2.6000000000000001</cx:pt>
          <cx:pt idx="3028">2.7000000000000002</cx:pt>
          <cx:pt idx="3029">2.7999999999999998</cx:pt>
          <cx:pt idx="3030">2</cx:pt>
          <cx:pt idx="3031">2.6000000000000001</cx:pt>
          <cx:pt idx="3032">2.6000000000000001</cx:pt>
          <cx:pt idx="3033">2.7999999999999998</cx:pt>
          <cx:pt idx="3034">2.7000000000000002</cx:pt>
          <cx:pt idx="3035">2.3999999999999999</cx:pt>
          <cx:pt idx="3036">2.8999999999999999</cx:pt>
          <cx:pt idx="3037">2.7999999999999998</cx:pt>
          <cx:pt idx="3038">2.5</cx:pt>
          <cx:pt idx="3039">2.6000000000000001</cx:pt>
          <cx:pt idx="3040">2.8999999999999999</cx:pt>
          <cx:pt idx="3041">2.6000000000000001</cx:pt>
          <cx:pt idx="3042">2.6000000000000001</cx:pt>
          <cx:pt idx="3043">2.7999999999999998</cx:pt>
          <cx:pt idx="3044">2.3999999999999999</cx:pt>
          <cx:pt idx="3045">2.7000000000000002</cx:pt>
          <cx:pt idx="3046">2.6000000000000001</cx:pt>
          <cx:pt idx="3047">2.6000000000000001</cx:pt>
          <cx:pt idx="3048">2.8999999999999999</cx:pt>
          <cx:pt idx="3049">1.3999999999999999</cx:pt>
          <cx:pt idx="3050">2.7999999999999998</cx:pt>
          <cx:pt idx="3051">2.7000000000000002</cx:pt>
          <cx:pt idx="3052">2.6000000000000001</cx:pt>
          <cx:pt idx="3053">2.5</cx:pt>
          <cx:pt idx="3054">2.3999999999999999</cx:pt>
          <cx:pt idx="3055">2.2999999999999998</cx:pt>
          <cx:pt idx="3056">2.7000000000000002</cx:pt>
          <cx:pt idx="3057">2.3999999999999999</cx:pt>
          <cx:pt idx="3058">2.3999999999999999</cx:pt>
          <cx:pt idx="3059">2.8999999999999999</cx:pt>
          <cx:pt idx="3060">2.7999999999999998</cx:pt>
          <cx:pt idx="3061">2.6000000000000001</cx:pt>
          <cx:pt idx="3062">2.5</cx:pt>
          <cx:pt idx="3063">2.7000000000000002</cx:pt>
          <cx:pt idx="3064">2.7000000000000002</cx:pt>
          <cx:pt idx="3065">1.6000000000000001</cx:pt>
          <cx:pt idx="3066">2.5</cx:pt>
          <cx:pt idx="3067">2.1000000000000001</cx:pt>
          <cx:pt idx="3068">2.5</cx:pt>
          <cx:pt idx="3069">2.6000000000000001</cx:pt>
          <cx:pt idx="3070">2.8999999999999999</cx:pt>
          <cx:pt idx="3071">2.6000000000000001</cx:pt>
          <cx:pt idx="3072">2.5</cx:pt>
          <cx:pt idx="3073">2.2999999999999998</cx:pt>
          <cx:pt idx="3074">2.6000000000000001</cx:pt>
          <cx:pt idx="3075">2.7999999999999998</cx:pt>
          <cx:pt idx="3076">2</cx:pt>
          <cx:pt idx="3077">2.7999999999999998</cx:pt>
          <cx:pt idx="3078">2.3999999999999999</cx:pt>
          <cx:pt idx="3079">2.7000000000000002</cx:pt>
          <cx:pt idx="3080">2.3999999999999999</cx:pt>
          <cx:pt idx="3081">2.6000000000000001</cx:pt>
          <cx:pt idx="3082">2.7999999999999998</cx:pt>
          <cx:pt idx="3083">2.7000000000000002</cx:pt>
          <cx:pt idx="3084">2.7000000000000002</cx:pt>
          <cx:pt idx="3085">2.7999999999999998</cx:pt>
          <cx:pt idx="3086">2.7000000000000002</cx:pt>
          <cx:pt idx="3087">2.7000000000000002</cx:pt>
          <cx:pt idx="3088">2.7000000000000002</cx:pt>
          <cx:pt idx="3089">2.6000000000000001</cx:pt>
          <cx:pt idx="3090">3</cx:pt>
          <cx:pt idx="3091">2.8999999999999999</cx:pt>
          <cx:pt idx="3092">2.7000000000000002</cx:pt>
          <cx:pt idx="3093">2.7000000000000002</cx:pt>
          <cx:pt idx="3094">2.2999999999999998</cx:pt>
          <cx:pt idx="3095">2.7000000000000002</cx:pt>
          <cx:pt idx="3096">2.5</cx:pt>
          <cx:pt idx="3097">2.7000000000000002</cx:pt>
          <cx:pt idx="3098">2.1000000000000001</cx:pt>
          <cx:pt idx="3099">3.1000000000000001</cx:pt>
          <cx:pt idx="3100">2.1000000000000001</cx:pt>
          <cx:pt idx="3101">2.6000000000000001</cx:pt>
          <cx:pt idx="3102">2.5</cx:pt>
          <cx:pt idx="3103">2.7000000000000002</cx:pt>
          <cx:pt idx="3104">2.7999999999999998</cx:pt>
          <cx:pt idx="3105">2.6000000000000001</cx:pt>
          <cx:pt idx="3106">2.8999999999999999</cx:pt>
          <cx:pt idx="3107">2.7999999999999998</cx:pt>
          <cx:pt idx="3108">2.5</cx:pt>
          <cx:pt idx="3109">2.6000000000000001</cx:pt>
          <cx:pt idx="3110">2.6000000000000001</cx:pt>
          <cx:pt idx="3111">2.6000000000000001</cx:pt>
          <cx:pt idx="3112">2.7999999999999998</cx:pt>
          <cx:pt idx="3113">2.3999999999999999</cx:pt>
          <cx:pt idx="3114">2.6000000000000001</cx:pt>
          <cx:pt idx="3115">2.7999999999999998</cx:pt>
          <cx:pt idx="3116">2.5</cx:pt>
          <cx:pt idx="3117">2.7999999999999998</cx:pt>
          <cx:pt idx="3118">2.7000000000000002</cx:pt>
          <cx:pt idx="3119">2.7000000000000002</cx:pt>
          <cx:pt idx="3120">2.7000000000000002</cx:pt>
          <cx:pt idx="3121">2.7999999999999998</cx:pt>
          <cx:pt idx="3122">2.6000000000000001</cx:pt>
          <cx:pt idx="3123">2.7000000000000002</cx:pt>
          <cx:pt idx="3124">2.6000000000000001</cx:pt>
          <cx:pt idx="3125">2.7000000000000002</cx:pt>
          <cx:pt idx="3126">2.7000000000000002</cx:pt>
          <cx:pt idx="3127">3</cx:pt>
          <cx:pt idx="3128">2.6000000000000001</cx:pt>
          <cx:pt idx="3129">2.7999999999999998</cx:pt>
          <cx:pt idx="3130">2.7000000000000002</cx:pt>
          <cx:pt idx="3131">2.3999999999999999</cx:pt>
          <cx:pt idx="3132">2.6000000000000001</cx:pt>
          <cx:pt idx="3133">2.5</cx:pt>
          <cx:pt idx="3134">2.6000000000000001</cx:pt>
          <cx:pt idx="3135">2.2000000000000002</cx:pt>
          <cx:pt idx="3136">2.7999999999999998</cx:pt>
          <cx:pt idx="3137">2.6000000000000001</cx:pt>
          <cx:pt idx="3138">2.7000000000000002</cx:pt>
          <cx:pt idx="3139">2.6000000000000001</cx:pt>
          <cx:pt idx="3140">2.5</cx:pt>
          <cx:pt idx="3141">2.7000000000000002</cx:pt>
          <cx:pt idx="3142">2.8999999999999999</cx:pt>
          <cx:pt idx="3143">2.7000000000000002</cx:pt>
          <cx:pt idx="3144">2.7000000000000002</cx:pt>
          <cx:pt idx="3145">2.6000000000000001</cx:pt>
          <cx:pt idx="3146">2.2999999999999998</cx:pt>
          <cx:pt idx="3147">2.5</cx:pt>
          <cx:pt idx="3148">2.3999999999999999</cx:pt>
          <cx:pt idx="3149">2.7999999999999998</cx:pt>
          <cx:pt idx="3150">2.7999999999999998</cx:pt>
          <cx:pt idx="3151">2.7000000000000002</cx:pt>
          <cx:pt idx="3152">2.6000000000000001</cx:pt>
          <cx:pt idx="3153">2.7000000000000002</cx:pt>
          <cx:pt idx="3154">2.7999999999999998</cx:pt>
          <cx:pt idx="3155">1.8999999999999999</cx:pt>
          <cx:pt idx="3156">2.2000000000000002</cx:pt>
          <cx:pt idx="3157">2.5</cx:pt>
          <cx:pt idx="3158">2.7000000000000002</cx:pt>
          <cx:pt idx="3159">2.7000000000000002</cx:pt>
          <cx:pt idx="3160">2.6000000000000001</cx:pt>
          <cx:pt idx="3161">2.5</cx:pt>
          <cx:pt idx="3162">2.3999999999999999</cx:pt>
          <cx:pt idx="3163">2.5</cx:pt>
          <cx:pt idx="3164">2.7999999999999998</cx:pt>
          <cx:pt idx="3165">2.6000000000000001</cx:pt>
          <cx:pt idx="3166">2.7000000000000002</cx:pt>
          <cx:pt idx="3167">1.8</cx:pt>
          <cx:pt idx="3168">2.6000000000000001</cx:pt>
          <cx:pt idx="3169">2.3999999999999999</cx:pt>
          <cx:pt idx="3170">2.6000000000000001</cx:pt>
          <cx:pt idx="3171">2.2000000000000002</cx:pt>
          <cx:pt idx="3172">2.7000000000000002</cx:pt>
          <cx:pt idx="3173">2.5</cx:pt>
          <cx:pt idx="3174">1.7</cx:pt>
          <cx:pt idx="3175">2.7000000000000002</cx:pt>
          <cx:pt idx="3176">2.2000000000000002</cx:pt>
          <cx:pt idx="3177">2.7000000000000002</cx:pt>
          <cx:pt idx="3178">2.5</cx:pt>
          <cx:pt idx="3179">2.5</cx:pt>
          <cx:pt idx="3180">2.7000000000000002</cx:pt>
          <cx:pt idx="3181">2.6000000000000001</cx:pt>
          <cx:pt idx="3182">3</cx:pt>
          <cx:pt idx="3183">2.5</cx:pt>
          <cx:pt idx="3184">2.7999999999999998</cx:pt>
          <cx:pt idx="3185">2.6000000000000001</cx:pt>
          <cx:pt idx="3186">2.6000000000000001</cx:pt>
          <cx:pt idx="3187">2.2999999999999998</cx:pt>
          <cx:pt idx="3188">2.7999999999999998</cx:pt>
          <cx:pt idx="3189">2.6000000000000001</cx:pt>
          <cx:pt idx="3190">2</cx:pt>
          <cx:pt idx="3191">2.5</cx:pt>
          <cx:pt idx="3192">2.7999999999999998</cx:pt>
          <cx:pt idx="3193">2.5</cx:pt>
          <cx:pt idx="3194">2.7000000000000002</cx:pt>
          <cx:pt idx="3195">2.6000000000000001</cx:pt>
          <cx:pt idx="3196">1.8999999999999999</cx:pt>
          <cx:pt idx="3197">2.6000000000000001</cx:pt>
          <cx:pt idx="3198">2.7000000000000002</cx:pt>
          <cx:pt idx="3199">2.7000000000000002</cx:pt>
          <cx:pt idx="3200">2.2999999999999998</cx:pt>
          <cx:pt idx="3201">3</cx:pt>
          <cx:pt idx="3202">2.6000000000000001</cx:pt>
          <cx:pt idx="3203">2.7000000000000002</cx:pt>
          <cx:pt idx="3204">2.7000000000000002</cx:pt>
          <cx:pt idx="3205">2.8999999999999999</cx:pt>
          <cx:pt idx="3206">2.7999999999999998</cx:pt>
          <cx:pt idx="3207">2.7000000000000002</cx:pt>
          <cx:pt idx="3208">2.7999999999999998</cx:pt>
          <cx:pt idx="3209">2.6000000000000001</cx:pt>
          <cx:pt idx="3210">2.5</cx:pt>
          <cx:pt idx="3211">2.7000000000000002</cx:pt>
          <cx:pt idx="3212">2.7000000000000002</cx:pt>
          <cx:pt idx="3213">2.7000000000000002</cx:pt>
          <cx:pt idx="3214">2.7000000000000002</cx:pt>
          <cx:pt idx="3215">2.7999999999999998</cx:pt>
          <cx:pt idx="3216">2.3999999999999999</cx:pt>
          <cx:pt idx="3217">2.7000000000000002</cx:pt>
          <cx:pt idx="3218">2.3999999999999999</cx:pt>
          <cx:pt idx="3219">2.7000000000000002</cx:pt>
          <cx:pt idx="3220">2.6000000000000001</cx:pt>
          <cx:pt idx="3221">2.6000000000000001</cx:pt>
          <cx:pt idx="3222">2.6000000000000001</cx:pt>
          <cx:pt idx="3223">2.7000000000000002</cx:pt>
          <cx:pt idx="3224">2.8999999999999999</cx:pt>
          <cx:pt idx="3225">2.7000000000000002</cx:pt>
          <cx:pt idx="3226">2.7000000000000002</cx:pt>
          <cx:pt idx="3227">2.2999999999999998</cx:pt>
          <cx:pt idx="3228">2.7000000000000002</cx:pt>
          <cx:pt idx="3229">2.7000000000000002</cx:pt>
          <cx:pt idx="3230">2.7999999999999998</cx:pt>
          <cx:pt idx="3231">2.5</cx:pt>
          <cx:pt idx="3232">2.6000000000000001</cx:pt>
          <cx:pt idx="3233">1.8999999999999999</cx:pt>
          <cx:pt idx="3234">2.7000000000000002</cx:pt>
          <cx:pt idx="3235">2.7999999999999998</cx:pt>
          <cx:pt idx="3236">2.5</cx:pt>
          <cx:pt idx="3237">2.7000000000000002</cx:pt>
          <cx:pt idx="3238">2.7000000000000002</cx:pt>
          <cx:pt idx="3239">2.6000000000000001</cx:pt>
          <cx:pt idx="3240">2.7999999999999998</cx:pt>
          <cx:pt idx="3241">2.7000000000000002</cx:pt>
          <cx:pt idx="3242">2.7999999999999998</cx:pt>
          <cx:pt idx="3243">2.8999999999999999</cx:pt>
          <cx:pt idx="3244">2.5</cx:pt>
          <cx:pt idx="3245">2.7000000000000002</cx:pt>
          <cx:pt idx="3246">2.5</cx:pt>
          <cx:pt idx="3247">2.7000000000000002</cx:pt>
          <cx:pt idx="3248">2.6000000000000001</cx:pt>
          <cx:pt idx="3249">2.6000000000000001</cx:pt>
          <cx:pt idx="3250">1.5</cx:pt>
          <cx:pt idx="3251">2.7000000000000002</cx:pt>
          <cx:pt idx="3252">2.7000000000000002</cx:pt>
          <cx:pt idx="3253">2.7999999999999998</cx:pt>
          <cx:pt idx="3254">2.7999999999999998</cx:pt>
          <cx:pt idx="3255">2.5</cx:pt>
          <cx:pt idx="3256">2.5</cx:pt>
          <cx:pt idx="3257">2.7000000000000002</cx:pt>
          <cx:pt idx="3258">2.7999999999999998</cx:pt>
          <cx:pt idx="3259">2.7999999999999998</cx:pt>
          <cx:pt idx="3260">2.3999999999999999</cx:pt>
          <cx:pt idx="3261">2.7000000000000002</cx:pt>
          <cx:pt idx="3262">2.7000000000000002</cx:pt>
          <cx:pt idx="3263">2.7000000000000002</cx:pt>
          <cx:pt idx="3264">1.3999999999999999</cx:pt>
          <cx:pt idx="3265">2.3999999999999999</cx:pt>
          <cx:pt idx="3266">2.6000000000000001</cx:pt>
          <cx:pt idx="3267">2.5</cx:pt>
          <cx:pt idx="3268">1</cx:pt>
          <cx:pt idx="3269">2.2999999999999998</cx:pt>
          <cx:pt idx="3270">2.7000000000000002</cx:pt>
          <cx:pt idx="3271">2.7000000000000002</cx:pt>
          <cx:pt idx="3272">2.5</cx:pt>
          <cx:pt idx="3273">2.6000000000000001</cx:pt>
          <cx:pt idx="3274">2.6000000000000001</cx:pt>
          <cx:pt idx="3275">1.8</cx:pt>
          <cx:pt idx="3276">2.7000000000000002</cx:pt>
          <cx:pt idx="3277">2.7000000000000002</cx:pt>
          <cx:pt idx="3278">2.7999999999999998</cx:pt>
          <cx:pt idx="3279">1.1000000000000001</cx:pt>
          <cx:pt idx="3280">2.5</cx:pt>
          <cx:pt idx="3281">1.8999999999999999</cx:pt>
          <cx:pt idx="3282">2.5</cx:pt>
          <cx:pt idx="3283">2.6000000000000001</cx:pt>
          <cx:pt idx="3284">2.2999999999999998</cx:pt>
          <cx:pt idx="3285">2.6000000000000001</cx:pt>
          <cx:pt idx="3286">2.6000000000000001</cx:pt>
          <cx:pt idx="3287">2.6000000000000001</cx:pt>
          <cx:pt idx="3288">2.3999999999999999</cx:pt>
          <cx:pt idx="3289">2.6000000000000001</cx:pt>
          <cx:pt idx="3290">2.7999999999999998</cx:pt>
          <cx:pt idx="3291">2.7999999999999998</cx:pt>
          <cx:pt idx="3292">2.3999999999999999</cx:pt>
          <cx:pt idx="3293">2.6000000000000001</cx:pt>
          <cx:pt idx="3294">2.7000000000000002</cx:pt>
          <cx:pt idx="3295">2.7999999999999998</cx:pt>
          <cx:pt idx="3296">2.2999999999999998</cx:pt>
          <cx:pt idx="3297">2.7999999999999998</cx:pt>
          <cx:pt idx="3298">2.8999999999999999</cx:pt>
          <cx:pt idx="3299">2.7999999999999998</cx:pt>
          <cx:pt idx="3300">2.3999999999999999</cx:pt>
          <cx:pt idx="3301">2.7999999999999998</cx:pt>
          <cx:pt idx="3302">2</cx:pt>
          <cx:pt idx="3303">2.6000000000000001</cx:pt>
          <cx:pt idx="3304">2.5</cx:pt>
          <cx:pt idx="3305">2</cx:pt>
          <cx:pt idx="3306">2.7000000000000002</cx:pt>
          <cx:pt idx="3307">2.6000000000000001</cx:pt>
          <cx:pt idx="3308">2.7000000000000002</cx:pt>
          <cx:pt idx="3309">2.6000000000000001</cx:pt>
          <cx:pt idx="3310">2.7000000000000002</cx:pt>
          <cx:pt idx="3311">2.2999999999999998</cx:pt>
          <cx:pt idx="3312">2.7000000000000002</cx:pt>
          <cx:pt idx="3313">2.7999999999999998</cx:pt>
          <cx:pt idx="3314">2.8999999999999999</cx:pt>
          <cx:pt idx="3315">2.7000000000000002</cx:pt>
          <cx:pt idx="3316">2.7000000000000002</cx:pt>
          <cx:pt idx="3317">2.6000000000000001</cx:pt>
          <cx:pt idx="3318">2.5</cx:pt>
          <cx:pt idx="3319">2.7999999999999998</cx:pt>
          <cx:pt idx="3320">2.7999999999999998</cx:pt>
          <cx:pt idx="3321">2.3999999999999999</cx:pt>
          <cx:pt idx="3322">2.8999999999999999</cx:pt>
          <cx:pt idx="3323">2.6000000000000001</cx:pt>
          <cx:pt idx="3324">2.7999999999999998</cx:pt>
          <cx:pt idx="3325">2.7999999999999998</cx:pt>
          <cx:pt idx="3326">2.8999999999999999</cx:pt>
          <cx:pt idx="3327">2.6000000000000001</cx:pt>
          <cx:pt idx="3328">2.7000000000000002</cx:pt>
          <cx:pt idx="3329">2.6000000000000001</cx:pt>
          <cx:pt idx="3330">2.6000000000000001</cx:pt>
          <cx:pt idx="3331">2.5</cx:pt>
          <cx:pt idx="3332">1.6000000000000001</cx:pt>
          <cx:pt idx="3333">2.7999999999999998</cx:pt>
          <cx:pt idx="3334">2.7000000000000002</cx:pt>
          <cx:pt idx="3335">2.6000000000000001</cx:pt>
          <cx:pt idx="3336">2.2000000000000002</cx:pt>
          <cx:pt idx="3337">2.7999999999999998</cx:pt>
          <cx:pt idx="3338">2.7999999999999998</cx:pt>
          <cx:pt idx="3339">2.7000000000000002</cx:pt>
          <cx:pt idx="3340">2.2000000000000002</cx:pt>
          <cx:pt idx="3341">2.6000000000000001</cx:pt>
          <cx:pt idx="3342">2.2000000000000002</cx:pt>
          <cx:pt idx="3343">2.7000000000000002</cx:pt>
          <cx:pt idx="3344">1.8999999999999999</cx:pt>
          <cx:pt idx="3345">2.6000000000000001</cx:pt>
          <cx:pt idx="3346">2.3999999999999999</cx:pt>
          <cx:pt idx="3347">2.7000000000000002</cx:pt>
          <cx:pt idx="3348">2.7000000000000002</cx:pt>
          <cx:pt idx="3349">2.8999999999999999</cx:pt>
          <cx:pt idx="3350">2.7999999999999998</cx:pt>
          <cx:pt idx="3351">2.7000000000000002</cx:pt>
          <cx:pt idx="3352">2.6000000000000001</cx:pt>
          <cx:pt idx="3353">2.6000000000000001</cx:pt>
          <cx:pt idx="3354">2.7999999999999998</cx:pt>
          <cx:pt idx="3355">2.7999999999999998</cx:pt>
          <cx:pt idx="3356">2.6000000000000001</cx:pt>
          <cx:pt idx="3357">2</cx:pt>
          <cx:pt idx="3358">2.2000000000000002</cx:pt>
          <cx:pt idx="3359">2.3999999999999999</cx:pt>
          <cx:pt idx="3360">2.7000000000000002</cx:pt>
          <cx:pt idx="3361">2.6000000000000001</cx:pt>
          <cx:pt idx="3362">2.7999999999999998</cx:pt>
          <cx:pt idx="3363">2.2999999999999998</cx:pt>
          <cx:pt idx="3364">2.7000000000000002</cx:pt>
          <cx:pt idx="3365">2.7999999999999998</cx:pt>
          <cx:pt idx="3366">2.5</cx:pt>
          <cx:pt idx="3367">2.7000000000000002</cx:pt>
          <cx:pt idx="3368">2.7000000000000002</cx:pt>
          <cx:pt idx="3369">2.7999999999999998</cx:pt>
          <cx:pt idx="3370">2.6000000000000001</cx:pt>
          <cx:pt idx="3371">2.7000000000000002</cx:pt>
          <cx:pt idx="3372">2.1000000000000001</cx:pt>
          <cx:pt idx="3373">2.7000000000000002</cx:pt>
          <cx:pt idx="3374">2.2999999999999998</cx:pt>
          <cx:pt idx="3375">2.5</cx:pt>
          <cx:pt idx="3376">2.5</cx:pt>
          <cx:pt idx="3377">2.6000000000000001</cx:pt>
          <cx:pt idx="3378">2.3999999999999999</cx:pt>
          <cx:pt idx="3379">2.2999999999999998</cx:pt>
          <cx:pt idx="3380">2.8999999999999999</cx:pt>
          <cx:pt idx="3381">2.7000000000000002</cx:pt>
          <cx:pt idx="3382">2.6000000000000001</cx:pt>
          <cx:pt idx="3383">1.8999999999999999</cx:pt>
          <cx:pt idx="3384">2.7999999999999998</cx:pt>
          <cx:pt idx="3385">2.5</cx:pt>
          <cx:pt idx="3386">2.7000000000000002</cx:pt>
          <cx:pt idx="3387">2</cx:pt>
          <cx:pt idx="3388">2.7000000000000002</cx:pt>
          <cx:pt idx="3389">2.5</cx:pt>
          <cx:pt idx="3390">2.7999999999999998</cx:pt>
          <cx:pt idx="3391">3</cx:pt>
          <cx:pt idx="3392">2.7999999999999998</cx:pt>
          <cx:pt idx="3393">2.5</cx:pt>
          <cx:pt idx="3394">2.6000000000000001</cx:pt>
          <cx:pt idx="3395">2.7999999999999998</cx:pt>
          <cx:pt idx="3396">2.1000000000000001</cx:pt>
          <cx:pt idx="3397">1.3999999999999999</cx:pt>
          <cx:pt idx="3398">2.5</cx:pt>
          <cx:pt idx="3399">2.5</cx:pt>
          <cx:pt idx="3400">2.7999999999999998</cx:pt>
          <cx:pt idx="3401">1.5</cx:pt>
          <cx:pt idx="3402">2.6000000000000001</cx:pt>
          <cx:pt idx="3403">2.5</cx:pt>
          <cx:pt idx="3404">2.8999999999999999</cx:pt>
          <cx:pt idx="3405">2.7000000000000002</cx:pt>
          <cx:pt idx="3406">2.2999999999999998</cx:pt>
          <cx:pt idx="3407">2.7000000000000002</cx:pt>
          <cx:pt idx="3408">2.3999999999999999</cx:pt>
          <cx:pt idx="3409">2</cx:pt>
          <cx:pt idx="3410">2.7000000000000002</cx:pt>
          <cx:pt idx="3411">2.8999999999999999</cx:pt>
          <cx:pt idx="3412">2.6000000000000001</cx:pt>
          <cx:pt idx="3413">2.7000000000000002</cx:pt>
          <cx:pt idx="3414">2.3999999999999999</cx:pt>
          <cx:pt idx="3415">2.7000000000000002</cx:pt>
          <cx:pt idx="3416">2.6000000000000001</cx:pt>
          <cx:pt idx="3417">2.3999999999999999</cx:pt>
          <cx:pt idx="3418">2.7000000000000002</cx:pt>
          <cx:pt idx="3419">2.7000000000000002</cx:pt>
          <cx:pt idx="3420">1.5</cx:pt>
          <cx:pt idx="3421">3</cx:pt>
          <cx:pt idx="3422">2.6000000000000001</cx:pt>
          <cx:pt idx="3423">2.2999999999999998</cx:pt>
          <cx:pt idx="3424">2.6000000000000001</cx:pt>
          <cx:pt idx="3425">2.2000000000000002</cx:pt>
          <cx:pt idx="3426">2.5</cx:pt>
          <cx:pt idx="3427">2.6000000000000001</cx:pt>
          <cx:pt idx="3428">2.3999999999999999</cx:pt>
          <cx:pt idx="3429">2.7000000000000002</cx:pt>
          <cx:pt idx="3430">2.6000000000000001</cx:pt>
          <cx:pt idx="3431">2.7000000000000002</cx:pt>
          <cx:pt idx="3432">2.7000000000000002</cx:pt>
          <cx:pt idx="3433">2.3999999999999999</cx:pt>
          <cx:pt idx="3434">2.7000000000000002</cx:pt>
          <cx:pt idx="3435">2.7000000000000002</cx:pt>
          <cx:pt idx="3436">2.6000000000000001</cx:pt>
          <cx:pt idx="3437">2.7000000000000002</cx:pt>
          <cx:pt idx="3438">2.7000000000000002</cx:pt>
          <cx:pt idx="3439">2.7000000000000002</cx:pt>
          <cx:pt idx="3440">2.7999999999999998</cx:pt>
          <cx:pt idx="3441">2.8999999999999999</cx:pt>
          <cx:pt idx="3442">2.7000000000000002</cx:pt>
          <cx:pt idx="3443">2.7999999999999998</cx:pt>
          <cx:pt idx="3444">2.7999999999999998</cx:pt>
          <cx:pt idx="3445">2.6000000000000001</cx:pt>
          <cx:pt idx="3446">2.6000000000000001</cx:pt>
          <cx:pt idx="3447">2.7999999999999998</cx:pt>
          <cx:pt idx="3448">2.5</cx:pt>
          <cx:pt idx="3449">2.7000000000000002</cx:pt>
          <cx:pt idx="3450">2.6000000000000001</cx:pt>
          <cx:pt idx="3451">2.6000000000000001</cx:pt>
          <cx:pt idx="3452">2.7000000000000002</cx:pt>
          <cx:pt idx="3453">2.5</cx:pt>
          <cx:pt idx="3454">2.5</cx:pt>
          <cx:pt idx="3455">2.7999999999999998</cx:pt>
          <cx:pt idx="3456">2.6000000000000001</cx:pt>
          <cx:pt idx="3457">2.7000000000000002</cx:pt>
          <cx:pt idx="3458">1.6000000000000001</cx:pt>
          <cx:pt idx="3459">2.7999999999999998</cx:pt>
          <cx:pt idx="3460">2.6000000000000001</cx:pt>
          <cx:pt idx="3461">2.7000000000000002</cx:pt>
          <cx:pt idx="3462">2.7000000000000002</cx:pt>
          <cx:pt idx="3463">2.7000000000000002</cx:pt>
          <cx:pt idx="3464">2.5</cx:pt>
          <cx:pt idx="3465">2.7000000000000002</cx:pt>
          <cx:pt idx="3466">2.7000000000000002</cx:pt>
          <cx:pt idx="3467">2.7000000000000002</cx:pt>
          <cx:pt idx="3468">2.7999999999999998</cx:pt>
          <cx:pt idx="3469">2.6000000000000001</cx:pt>
          <cx:pt idx="3470">2.6000000000000001</cx:pt>
          <cx:pt idx="3471">2.7999999999999998</cx:pt>
          <cx:pt idx="3472">2.7999999999999998</cx:pt>
          <cx:pt idx="3473">2.6000000000000001</cx:pt>
          <cx:pt idx="3474">2.7999999999999998</cx:pt>
          <cx:pt idx="3475">2.7000000000000002</cx:pt>
          <cx:pt idx="3476">2.7000000000000002</cx:pt>
          <cx:pt idx="3477">2.7999999999999998</cx:pt>
          <cx:pt idx="3478">2.7999999999999998</cx:pt>
          <cx:pt idx="3479">2.8999999999999999</cx:pt>
          <cx:pt idx="3480">2.6000000000000001</cx:pt>
          <cx:pt idx="3481">2.6000000000000001</cx:pt>
          <cx:pt idx="3482">2.2999999999999998</cx:pt>
          <cx:pt idx="3483">2.3999999999999999</cx:pt>
          <cx:pt idx="3484">2.7999999999999998</cx:pt>
          <cx:pt idx="3485">2.7000000000000002</cx:pt>
          <cx:pt idx="3486">2.5</cx:pt>
          <cx:pt idx="3487">2.1000000000000001</cx:pt>
          <cx:pt idx="3488">2.7999999999999998</cx:pt>
          <cx:pt idx="3489">2.7000000000000002</cx:pt>
          <cx:pt idx="3490">2.7000000000000002</cx:pt>
          <cx:pt idx="3491">2.7000000000000002</cx:pt>
          <cx:pt idx="3492">2.7000000000000002</cx:pt>
          <cx:pt idx="3493">2.6000000000000001</cx:pt>
          <cx:pt idx="3494">2.2000000000000002</cx:pt>
          <cx:pt idx="3495">2.7000000000000002</cx:pt>
          <cx:pt idx="3496">2.8999999999999999</cx:pt>
          <cx:pt idx="3497">2.7000000000000002</cx:pt>
          <cx:pt idx="3498">2.5</cx:pt>
          <cx:pt idx="3499">2.7999999999999998</cx:pt>
          <cx:pt idx="3500">2.7999999999999998</cx:pt>
          <cx:pt idx="3501">2.2999999999999998</cx:pt>
          <cx:pt idx="3502">2.6000000000000001</cx:pt>
          <cx:pt idx="3503">2.6000000000000001</cx:pt>
          <cx:pt idx="3504">2.2999999999999998</cx:pt>
          <cx:pt idx="3505">2.7999999999999998</cx:pt>
          <cx:pt idx="3506">2.6000000000000001</cx:pt>
          <cx:pt idx="3507">2.7000000000000002</cx:pt>
          <cx:pt idx="3508">2.2999999999999998</cx:pt>
          <cx:pt idx="3509">2.7000000000000002</cx:pt>
          <cx:pt idx="3510">2.7000000000000002</cx:pt>
          <cx:pt idx="3511">2.7000000000000002</cx:pt>
          <cx:pt idx="3512">2.6000000000000001</cx:pt>
          <cx:pt idx="3513">2.2999999999999998</cx:pt>
          <cx:pt idx="3514">2.7000000000000002</cx:pt>
          <cx:pt idx="3515">2.6000000000000001</cx:pt>
          <cx:pt idx="3516">2.6000000000000001</cx:pt>
          <cx:pt idx="3517">2.6000000000000001</cx:pt>
          <cx:pt idx="3518">2.6000000000000001</cx:pt>
          <cx:pt idx="3519">2.1000000000000001</cx:pt>
          <cx:pt idx="3520">2.3999999999999999</cx:pt>
          <cx:pt idx="3521">2.6000000000000001</cx:pt>
          <cx:pt idx="3522">2.6000000000000001</cx:pt>
          <cx:pt idx="3523">2.5</cx:pt>
          <cx:pt idx="3524">2.7999999999999998</cx:pt>
          <cx:pt idx="3525">2.5</cx:pt>
          <cx:pt idx="3526">2.7999999999999998</cx:pt>
          <cx:pt idx="3527">2.7999999999999998</cx:pt>
          <cx:pt idx="3528">2.7000000000000002</cx:pt>
          <cx:pt idx="3529">2.5</cx:pt>
          <cx:pt idx="3530">2</cx:pt>
          <cx:pt idx="3531">2.5</cx:pt>
          <cx:pt idx="3532">2.6000000000000001</cx:pt>
          <cx:pt idx="3533">2.7000000000000002</cx:pt>
          <cx:pt idx="3534">2.7999999999999998</cx:pt>
          <cx:pt idx="3535">2.7000000000000002</cx:pt>
          <cx:pt idx="3536">2.8999999999999999</cx:pt>
          <cx:pt idx="3537">2.7000000000000002</cx:pt>
          <cx:pt idx="3538">2.8999999999999999</cx:pt>
          <cx:pt idx="3539">2.6000000000000001</cx:pt>
          <cx:pt idx="3540">2.6000000000000001</cx:pt>
          <cx:pt idx="3541">2.6000000000000001</cx:pt>
          <cx:pt idx="3542">2.7000000000000002</cx:pt>
          <cx:pt idx="3543">2.6000000000000001</cx:pt>
          <cx:pt idx="3544">2</cx:pt>
          <cx:pt idx="3545">2.7999999999999998</cx:pt>
          <cx:pt idx="3546">2.5</cx:pt>
          <cx:pt idx="3547">2.7999999999999998</cx:pt>
          <cx:pt idx="3548">1.8999999999999999</cx:pt>
          <cx:pt idx="3549">2.6000000000000001</cx:pt>
          <cx:pt idx="3550">2.6000000000000001</cx:pt>
          <cx:pt idx="3551">2.6000000000000001</cx:pt>
          <cx:pt idx="3552">2.7000000000000002</cx:pt>
          <cx:pt idx="3553">2.7000000000000002</cx:pt>
          <cx:pt idx="3554">2.6000000000000001</cx:pt>
          <cx:pt idx="3555">2.7000000000000002</cx:pt>
          <cx:pt idx="3556">2.7000000000000002</cx:pt>
          <cx:pt idx="3557">2.7999999999999998</cx:pt>
          <cx:pt idx="3558">2.3999999999999999</cx:pt>
          <cx:pt idx="3559">2.7000000000000002</cx:pt>
          <cx:pt idx="3560">2.6000000000000001</cx:pt>
          <cx:pt idx="3561">2.7000000000000002</cx:pt>
          <cx:pt idx="3562">2.7000000000000002</cx:pt>
          <cx:pt idx="3563">2.7000000000000002</cx:pt>
          <cx:pt idx="3564">2.5</cx:pt>
          <cx:pt idx="3565">2.7999999999999998</cx:pt>
          <cx:pt idx="3566">2.7000000000000002</cx:pt>
          <cx:pt idx="3567">2.2999999999999998</cx:pt>
          <cx:pt idx="3568">2.5</cx:pt>
          <cx:pt idx="3569">2.7999999999999998</cx:pt>
          <cx:pt idx="3570">2.8999999999999999</cx:pt>
          <cx:pt idx="3571">2.2999999999999998</cx:pt>
          <cx:pt idx="3572">2.6000000000000001</cx:pt>
          <cx:pt idx="3573">2.3999999999999999</cx:pt>
          <cx:pt idx="3574">2.7999999999999998</cx:pt>
          <cx:pt idx="3575">2.7000000000000002</cx:pt>
          <cx:pt idx="3576">2.6000000000000001</cx:pt>
          <cx:pt idx="3577">2.6000000000000001</cx:pt>
          <cx:pt idx="3578">2.7999999999999998</cx:pt>
          <cx:pt idx="3579">2.7000000000000002</cx:pt>
          <cx:pt idx="3580">1.7</cx:pt>
          <cx:pt idx="3581">2.8999999999999999</cx:pt>
          <cx:pt idx="3582">1.2</cx:pt>
          <cx:pt idx="3583">2.5</cx:pt>
          <cx:pt idx="3584">2.7999999999999998</cx:pt>
          <cx:pt idx="3585">1.6000000000000001</cx:pt>
          <cx:pt idx="3586">2.6000000000000001</cx:pt>
          <cx:pt idx="3587">2.7000000000000002</cx:pt>
          <cx:pt idx="3588">2.7000000000000002</cx:pt>
          <cx:pt idx="3589">2.7000000000000002</cx:pt>
          <cx:pt idx="3590">2.7999999999999998</cx:pt>
          <cx:pt idx="3591">2.7999999999999998</cx:pt>
          <cx:pt idx="3592">2.7000000000000002</cx:pt>
          <cx:pt idx="3593">2.5</cx:pt>
          <cx:pt idx="3594">2.8999999999999999</cx:pt>
          <cx:pt idx="3595">2.6000000000000001</cx:pt>
          <cx:pt idx="3596">2.7999999999999998</cx:pt>
          <cx:pt idx="3597">2.5</cx:pt>
          <cx:pt idx="3598">2.7000000000000002</cx:pt>
          <cx:pt idx="3599">2.6000000000000001</cx:pt>
          <cx:pt idx="3600">2.5</cx:pt>
          <cx:pt idx="3601">2.7999999999999998</cx:pt>
          <cx:pt idx="3602">2.7000000000000002</cx:pt>
          <cx:pt idx="3603">2.6000000000000001</cx:pt>
          <cx:pt idx="3604">1.5</cx:pt>
          <cx:pt idx="3605">2.6000000000000001</cx:pt>
          <cx:pt idx="3606">2.7000000000000002</cx:pt>
          <cx:pt idx="3607">2.6000000000000001</cx:pt>
          <cx:pt idx="3608">2.3999999999999999</cx:pt>
          <cx:pt idx="3609">2.6000000000000001</cx:pt>
          <cx:pt idx="3610">2.1000000000000001</cx:pt>
          <cx:pt idx="3611">2.5</cx:pt>
          <cx:pt idx="3612">2.7000000000000002</cx:pt>
          <cx:pt idx="3613">2.6000000000000001</cx:pt>
          <cx:pt idx="3614">2.7000000000000002</cx:pt>
          <cx:pt idx="3615">2.7000000000000002</cx:pt>
          <cx:pt idx="3616">2.7000000000000002</cx:pt>
          <cx:pt idx="3617">2.7999999999999998</cx:pt>
          <cx:pt idx="3618">2.8999999999999999</cx:pt>
          <cx:pt idx="3619">2.6000000000000001</cx:pt>
          <cx:pt idx="3620">2.6000000000000001</cx:pt>
          <cx:pt idx="3621">2.1000000000000001</cx:pt>
          <cx:pt idx="3622">2.6000000000000001</cx:pt>
          <cx:pt idx="3623">2.5</cx:pt>
          <cx:pt idx="3624">2.7000000000000002</cx:pt>
          <cx:pt idx="3625">2.7999999999999998</cx:pt>
          <cx:pt idx="3626">2.5</cx:pt>
          <cx:pt idx="3627">2.5</cx:pt>
          <cx:pt idx="3628">2.5</cx:pt>
          <cx:pt idx="3629">2.7000000000000002</cx:pt>
          <cx:pt idx="3630">2.7999999999999998</cx:pt>
          <cx:pt idx="3631">2.6000000000000001</cx:pt>
          <cx:pt idx="3632">2.7999999999999998</cx:pt>
          <cx:pt idx="3633">2.6000000000000001</cx:pt>
          <cx:pt idx="3634">2.7000000000000002</cx:pt>
          <cx:pt idx="3635">2.7000000000000002</cx:pt>
          <cx:pt idx="3636">2.7999999999999998</cx:pt>
          <cx:pt idx="3637">2.7000000000000002</cx:pt>
          <cx:pt idx="3638">2.5</cx:pt>
          <cx:pt idx="3639">2.6000000000000001</cx:pt>
          <cx:pt idx="3640">2.6000000000000001</cx:pt>
          <cx:pt idx="3641">2.8999999999999999</cx:pt>
          <cx:pt idx="3642">2.7000000000000002</cx:pt>
          <cx:pt idx="3643">2.6000000000000001</cx:pt>
          <cx:pt idx="3644">2.7000000000000002</cx:pt>
          <cx:pt idx="3645">2.7000000000000002</cx:pt>
          <cx:pt idx="3646">2.6000000000000001</cx:pt>
          <cx:pt idx="3647">2.7999999999999998</cx:pt>
          <cx:pt idx="3648">2.6000000000000001</cx:pt>
          <cx:pt idx="3649">2.7999999999999998</cx:pt>
          <cx:pt idx="3650">2.5</cx:pt>
          <cx:pt idx="3651">2.7000000000000002</cx:pt>
          <cx:pt idx="3652">2.7000000000000002</cx:pt>
          <cx:pt idx="3653">2.7000000000000002</cx:pt>
          <cx:pt idx="3654">2.1000000000000001</cx:pt>
          <cx:pt idx="3655">2.5</cx:pt>
          <cx:pt idx="3656">2.1000000000000001</cx:pt>
          <cx:pt idx="3657">2.7999999999999998</cx:pt>
          <cx:pt idx="3658">2.5</cx:pt>
          <cx:pt idx="3659">2.7000000000000002</cx:pt>
          <cx:pt idx="3660">2.6000000000000001</cx:pt>
          <cx:pt idx="3661">2.6000000000000001</cx:pt>
          <cx:pt idx="3662">2.6000000000000001</cx:pt>
          <cx:pt idx="3663">2.7999999999999998</cx:pt>
          <cx:pt idx="3664">2.7000000000000002</cx:pt>
          <cx:pt idx="3665">2.7000000000000002</cx:pt>
          <cx:pt idx="3666">2.7000000000000002</cx:pt>
          <cx:pt idx="3667">2.2999999999999998</cx:pt>
          <cx:pt idx="3668">2.7000000000000002</cx:pt>
          <cx:pt idx="3669">2.3999999999999999</cx:pt>
          <cx:pt idx="3670">2.7999999999999998</cx:pt>
          <cx:pt idx="3671">2.5</cx:pt>
          <cx:pt idx="3672">2.6000000000000001</cx:pt>
          <cx:pt idx="3673">2.7999999999999998</cx:pt>
          <cx:pt idx="3674">2.2000000000000002</cx:pt>
          <cx:pt idx="3675">2.7000000000000002</cx:pt>
          <cx:pt idx="3676">2.7000000000000002</cx:pt>
          <cx:pt idx="3677">2.5</cx:pt>
          <cx:pt idx="3678">1.8999999999999999</cx:pt>
          <cx:pt idx="3679">2.5</cx:pt>
          <cx:pt idx="3680">2.7999999999999998</cx:pt>
          <cx:pt idx="3681">2.7999999999999998</cx:pt>
          <cx:pt idx="3682">2.2999999999999998</cx:pt>
          <cx:pt idx="3683">2.7000000000000002</cx:pt>
          <cx:pt idx="3684">2.7999999999999998</cx:pt>
          <cx:pt idx="3685">2</cx:pt>
          <cx:pt idx="3686">2.7000000000000002</cx:pt>
          <cx:pt idx="3687">2.6000000000000001</cx:pt>
          <cx:pt idx="3688">2.7000000000000002</cx:pt>
          <cx:pt idx="3689">2.7000000000000002</cx:pt>
          <cx:pt idx="3690">2.7000000000000002</cx:pt>
          <cx:pt idx="3691">2.6000000000000001</cx:pt>
          <cx:pt idx="3692">2.2000000000000002</cx:pt>
          <cx:pt idx="3693">2.7000000000000002</cx:pt>
          <cx:pt idx="3694">2.5</cx:pt>
          <cx:pt idx="3695">2.7000000000000002</cx:pt>
          <cx:pt idx="3696">2.7000000000000002</cx:pt>
          <cx:pt idx="3697">2.7000000000000002</cx:pt>
          <cx:pt idx="3698">2.7000000000000002</cx:pt>
          <cx:pt idx="3699">2.7999999999999998</cx:pt>
          <cx:pt idx="3700">2.7999999999999998</cx:pt>
          <cx:pt idx="3701">2.7999999999999998</cx:pt>
          <cx:pt idx="3702">2.7999999999999998</cx:pt>
          <cx:pt idx="3703">2.5</cx:pt>
          <cx:pt idx="3704">2.6000000000000001</cx:pt>
          <cx:pt idx="3705">3</cx:pt>
          <cx:pt idx="3706">2.5</cx:pt>
          <cx:pt idx="3707">2.6000000000000001</cx:pt>
          <cx:pt idx="3708">2.6000000000000001</cx:pt>
          <cx:pt idx="3709">2.6000000000000001</cx:pt>
          <cx:pt idx="3710">2.6000000000000001</cx:pt>
          <cx:pt idx="3711">2.6000000000000001</cx:pt>
          <cx:pt idx="3712">2.7000000000000002</cx:pt>
          <cx:pt idx="3713">2.6000000000000001</cx:pt>
          <cx:pt idx="3714">2.7999999999999998</cx:pt>
          <cx:pt idx="3715">2.6000000000000001</cx:pt>
          <cx:pt idx="3716">2</cx:pt>
          <cx:pt idx="3717">2.7000000000000002</cx:pt>
          <cx:pt idx="3718">2.2999999999999998</cx:pt>
          <cx:pt idx="3719">2.6000000000000001</cx:pt>
          <cx:pt idx="3720">2.7000000000000002</cx:pt>
          <cx:pt idx="3721">2.6000000000000001</cx:pt>
          <cx:pt idx="3722">2.5</cx:pt>
          <cx:pt idx="3723">2.7000000000000002</cx:pt>
          <cx:pt idx="3724">2.7999999999999998</cx:pt>
          <cx:pt idx="3725">2.7000000000000002</cx:pt>
          <cx:pt idx="3726">2.7000000000000002</cx:pt>
          <cx:pt idx="3727">2.7999999999999998</cx:pt>
          <cx:pt idx="3728">2.7999999999999998</cx:pt>
          <cx:pt idx="3729">2.6000000000000001</cx:pt>
          <cx:pt idx="3730">2.7000000000000002</cx:pt>
          <cx:pt idx="3731">2.5</cx:pt>
          <cx:pt idx="3732">2.6000000000000001</cx:pt>
          <cx:pt idx="3733">2.7999999999999998</cx:pt>
          <cx:pt idx="3734">2.7999999999999998</cx:pt>
          <cx:pt idx="3735">2.7000000000000002</cx:pt>
          <cx:pt idx="3736">2.7000000000000002</cx:pt>
          <cx:pt idx="3737">2.7999999999999998</cx:pt>
          <cx:pt idx="3738">2.5</cx:pt>
          <cx:pt idx="3739">2.7000000000000002</cx:pt>
          <cx:pt idx="3740">2.6000000000000001</cx:pt>
          <cx:pt idx="3741">2.7999999999999998</cx:pt>
          <cx:pt idx="3742">1.3999999999999999</cx:pt>
          <cx:pt idx="3743">2.7000000000000002</cx:pt>
          <cx:pt idx="3744">2.7000000000000002</cx:pt>
          <cx:pt idx="3745">2.7000000000000002</cx:pt>
          <cx:pt idx="3746">2.6000000000000001</cx:pt>
          <cx:pt idx="3747">2.5</cx:pt>
          <cx:pt idx="3748">3</cx:pt>
          <cx:pt idx="3749">2.8999999999999999</cx:pt>
          <cx:pt idx="3750">2.2999999999999998</cx:pt>
          <cx:pt idx="3751">2.7000000000000002</cx:pt>
          <cx:pt idx="3752">2.6000000000000001</cx:pt>
          <cx:pt idx="3753">2.7000000000000002</cx:pt>
          <cx:pt idx="3754">2.1000000000000001</cx:pt>
          <cx:pt idx="3755">2.6000000000000001</cx:pt>
          <cx:pt idx="3756">2.7999999999999998</cx:pt>
          <cx:pt idx="3757">2.7000000000000002</cx:pt>
          <cx:pt idx="3758">2.6000000000000001</cx:pt>
          <cx:pt idx="3759">2.5</cx:pt>
          <cx:pt idx="3760">2.7000000000000002</cx:pt>
          <cx:pt idx="3761">2.7000000000000002</cx:pt>
          <cx:pt idx="3762">2.7000000000000002</cx:pt>
          <cx:pt idx="3763">2.7000000000000002</cx:pt>
          <cx:pt idx="3764">2.6000000000000001</cx:pt>
          <cx:pt idx="3765">2.7000000000000002</cx:pt>
          <cx:pt idx="3766">1.3</cx:pt>
          <cx:pt idx="3767">2.5</cx:pt>
          <cx:pt idx="3768">2.6000000000000001</cx:pt>
          <cx:pt idx="3769">2.7000000000000002</cx:pt>
          <cx:pt idx="3770">2.6000000000000001</cx:pt>
          <cx:pt idx="3771">2.7999999999999998</cx:pt>
          <cx:pt idx="3772">2.5</cx:pt>
          <cx:pt idx="3773">2.6000000000000001</cx:pt>
          <cx:pt idx="3774">2.3999999999999999</cx:pt>
          <cx:pt idx="3775">3.1000000000000001</cx:pt>
          <cx:pt idx="3776">2.3999999999999999</cx:pt>
          <cx:pt idx="3777">1.5</cx:pt>
          <cx:pt idx="3778">2.7000000000000002</cx:pt>
          <cx:pt idx="3779">2.6000000000000001</cx:pt>
          <cx:pt idx="3780">2.3999999999999999</cx:pt>
          <cx:pt idx="3781">2.7999999999999998</cx:pt>
          <cx:pt idx="3782">2.6000000000000001</cx:pt>
          <cx:pt idx="3783">2.7999999999999998</cx:pt>
          <cx:pt idx="3784">2.5</cx:pt>
          <cx:pt idx="3785">2.7000000000000002</cx:pt>
          <cx:pt idx="3786">2.7999999999999998</cx:pt>
          <cx:pt idx="3787">2.7000000000000002</cx:pt>
          <cx:pt idx="3788">2.7000000000000002</cx:pt>
          <cx:pt idx="3789">2.7999999999999998</cx:pt>
          <cx:pt idx="3790">2.6000000000000001</cx:pt>
          <cx:pt idx="3791">2.7000000000000002</cx:pt>
          <cx:pt idx="3792">2.3999999999999999</cx:pt>
          <cx:pt idx="3793">2.6000000000000001</cx:pt>
          <cx:pt idx="3794">2.6000000000000001</cx:pt>
          <cx:pt idx="3795">2.6000000000000001</cx:pt>
          <cx:pt idx="3796">2.7000000000000002</cx:pt>
          <cx:pt idx="3797">2.6000000000000001</cx:pt>
          <cx:pt idx="3798">2.7000000000000002</cx:pt>
          <cx:pt idx="3799">2</cx:pt>
          <cx:pt idx="3800">2.2999999999999998</cx:pt>
          <cx:pt idx="3801">2.7999999999999998</cx:pt>
          <cx:pt idx="3802">2.7999999999999998</cx:pt>
          <cx:pt idx="3803">2.6000000000000001</cx:pt>
          <cx:pt idx="3804">1.3999999999999999</cx:pt>
          <cx:pt idx="3805">2.7999999999999998</cx:pt>
          <cx:pt idx="3806">1</cx:pt>
          <cx:pt idx="3807">2.6000000000000001</cx:pt>
          <cx:pt idx="3808">2.1000000000000001</cx:pt>
          <cx:pt idx="3809">2.5</cx:pt>
          <cx:pt idx="3810">1.8999999999999999</cx:pt>
          <cx:pt idx="3811">2.7000000000000002</cx:pt>
          <cx:pt idx="3812">2.6000000000000001</cx:pt>
          <cx:pt idx="3813">2.5</cx:pt>
          <cx:pt idx="3814">2.7999999999999998</cx:pt>
          <cx:pt idx="3815">2.7000000000000002</cx:pt>
          <cx:pt idx="3816">2.3999999999999999</cx:pt>
          <cx:pt idx="3817">2.5</cx:pt>
          <cx:pt idx="3818">2.6000000000000001</cx:pt>
          <cx:pt idx="3819">2.6000000000000001</cx:pt>
          <cx:pt idx="3820">2.7000000000000002</cx:pt>
          <cx:pt idx="3821">2.6000000000000001</cx:pt>
          <cx:pt idx="3822">2.6000000000000001</cx:pt>
          <cx:pt idx="3823">2.2999999999999998</cx:pt>
          <cx:pt idx="3824">2.5</cx:pt>
          <cx:pt idx="3825">2.7000000000000002</cx:pt>
          <cx:pt idx="3826">2.7999999999999998</cx:pt>
          <cx:pt idx="3827">2.5</cx:pt>
          <cx:pt idx="3828">2.2999999999999998</cx:pt>
          <cx:pt idx="3829">2.7000000000000002</cx:pt>
          <cx:pt idx="3830">2.7000000000000002</cx:pt>
          <cx:pt idx="3831">2.7999999999999998</cx:pt>
          <cx:pt idx="3832">2.6000000000000001</cx:pt>
          <cx:pt idx="3833">2.7999999999999998</cx:pt>
          <cx:pt idx="3834">2.5</cx:pt>
          <cx:pt idx="3835">2.3999999999999999</cx:pt>
          <cx:pt idx="3836">2.6000000000000001</cx:pt>
          <cx:pt idx="3837">2.6000000000000001</cx:pt>
          <cx:pt idx="3838">2.3999999999999999</cx:pt>
          <cx:pt idx="3839">2.3999999999999999</cx:pt>
          <cx:pt idx="3840">2.6000000000000001</cx:pt>
          <cx:pt idx="3841">2.6000000000000001</cx:pt>
          <cx:pt idx="3842">2.6000000000000001</cx:pt>
          <cx:pt idx="3843">2.7000000000000002</cx:pt>
          <cx:pt idx="3844">2.7000000000000002</cx:pt>
          <cx:pt idx="3845">2.6000000000000001</cx:pt>
          <cx:pt idx="3846">3.1000000000000001</cx:pt>
          <cx:pt idx="3847">2.7000000000000002</cx:pt>
          <cx:pt idx="3848">2.7000000000000002</cx:pt>
          <cx:pt idx="3849">2.7999999999999998</cx:pt>
          <cx:pt idx="3850">2.6000000000000001</cx:pt>
          <cx:pt idx="3851">2.5</cx:pt>
          <cx:pt idx="3852">2.5</cx:pt>
          <cx:pt idx="3853">2.3999999999999999</cx:pt>
          <cx:pt idx="3854">2.7000000000000002</cx:pt>
          <cx:pt idx="3855">2.7000000000000002</cx:pt>
          <cx:pt idx="3856">2.5</cx:pt>
          <cx:pt idx="3857">2.7000000000000002</cx:pt>
          <cx:pt idx="3858">2.7000000000000002</cx:pt>
          <cx:pt idx="3859">2.8999999999999999</cx:pt>
          <cx:pt idx="3860">2.7000000000000002</cx:pt>
          <cx:pt idx="3861">2.7000000000000002</cx:pt>
          <cx:pt idx="3862">2.8999999999999999</cx:pt>
          <cx:pt idx="3863">2.8999999999999999</cx:pt>
          <cx:pt idx="3864">2.6000000000000001</cx:pt>
          <cx:pt idx="3865">2.7999999999999998</cx:pt>
          <cx:pt idx="3866">2.7000000000000002</cx:pt>
          <cx:pt idx="3867">2.5</cx:pt>
          <cx:pt idx="3868">2.7000000000000002</cx:pt>
          <cx:pt idx="3869">2.7000000000000002</cx:pt>
          <cx:pt idx="3870">2.7999999999999998</cx:pt>
          <cx:pt idx="3871">2.6000000000000001</cx:pt>
          <cx:pt idx="3872">2</cx:pt>
          <cx:pt idx="3873">2.7999999999999998</cx:pt>
          <cx:pt idx="3874">2.5</cx:pt>
          <cx:pt idx="3875">2.6000000000000001</cx:pt>
          <cx:pt idx="3876">2.8999999999999999</cx:pt>
          <cx:pt idx="3877">2.7000000000000002</cx:pt>
          <cx:pt idx="3878">2.7000000000000002</cx:pt>
          <cx:pt idx="3879">2.7999999999999998</cx:pt>
          <cx:pt idx="3880">2.7000000000000002</cx:pt>
          <cx:pt idx="3881">2.7999999999999998</cx:pt>
          <cx:pt idx="3882">2.7000000000000002</cx:pt>
          <cx:pt idx="3883">2.6000000000000001</cx:pt>
          <cx:pt idx="3884">2.2999999999999998</cx:pt>
          <cx:pt idx="3885">2.7000000000000002</cx:pt>
          <cx:pt idx="3886">2.7999999999999998</cx:pt>
          <cx:pt idx="3887">2.7000000000000002</cx:pt>
          <cx:pt idx="3888">2.8999999999999999</cx:pt>
          <cx:pt idx="3889">2.5</cx:pt>
          <cx:pt idx="3890">2.7000000000000002</cx:pt>
          <cx:pt idx="3891">2.5</cx:pt>
          <cx:pt idx="3892">2.5</cx:pt>
          <cx:pt idx="3893">2.7000000000000002</cx:pt>
          <cx:pt idx="3894">2.6000000000000001</cx:pt>
          <cx:pt idx="3895">2.6000000000000001</cx:pt>
          <cx:pt idx="3896">2.7000000000000002</cx:pt>
          <cx:pt idx="3897">2.5</cx:pt>
          <cx:pt idx="3898">2.6000000000000001</cx:pt>
          <cx:pt idx="3899">2.7000000000000002</cx:pt>
          <cx:pt idx="3900">2.7000000000000002</cx:pt>
          <cx:pt idx="3901">2.6000000000000001</cx:pt>
          <cx:pt idx="3902">2.7000000000000002</cx:pt>
          <cx:pt idx="3903">2.5</cx:pt>
          <cx:pt idx="3904">2.5</cx:pt>
          <cx:pt idx="3905">2.7000000000000002</cx:pt>
          <cx:pt idx="3906">2.7000000000000002</cx:pt>
          <cx:pt idx="3907">2.2000000000000002</cx:pt>
          <cx:pt idx="3908">2.3999999999999999</cx:pt>
          <cx:pt idx="3909">2.6000000000000001</cx:pt>
          <cx:pt idx="3910">2.2999999999999998</cx:pt>
          <cx:pt idx="3911">2.7000000000000002</cx:pt>
          <cx:pt idx="3912">2.6000000000000001</cx:pt>
          <cx:pt idx="3913">2.8999999999999999</cx:pt>
          <cx:pt idx="3914">2.7999999999999998</cx:pt>
          <cx:pt idx="3915">2.6000000000000001</cx:pt>
          <cx:pt idx="3916">2.2999999999999998</cx:pt>
          <cx:pt idx="3917">1.5</cx:pt>
          <cx:pt idx="3918">2.7000000000000002</cx:pt>
          <cx:pt idx="3919">2.6000000000000001</cx:pt>
          <cx:pt idx="3920">2.7999999999999998</cx:pt>
          <cx:pt idx="3921">2.7999999999999998</cx:pt>
          <cx:pt idx="3922">2.6000000000000001</cx:pt>
          <cx:pt idx="3923">2.8999999999999999</cx:pt>
          <cx:pt idx="3924">2.6000000000000001</cx:pt>
          <cx:pt idx="3925">2.3999999999999999</cx:pt>
          <cx:pt idx="3926">2.1000000000000001</cx:pt>
          <cx:pt idx="3927">2.6000000000000001</cx:pt>
          <cx:pt idx="3928">2.8999999999999999</cx:pt>
          <cx:pt idx="3929">2.6000000000000001</cx:pt>
          <cx:pt idx="3930">2.6000000000000001</cx:pt>
          <cx:pt idx="3931">2.6000000000000001</cx:pt>
          <cx:pt idx="3932">2.2000000000000002</cx:pt>
          <cx:pt idx="3933">2.6000000000000001</cx:pt>
          <cx:pt idx="3934">2.3999999999999999</cx:pt>
          <cx:pt idx="3935">2.8999999999999999</cx:pt>
          <cx:pt idx="3936">2.2999999999999998</cx:pt>
          <cx:pt idx="3937">2.6000000000000001</cx:pt>
          <cx:pt idx="3938">2.8999999999999999</cx:pt>
          <cx:pt idx="3939">2.7000000000000002</cx:pt>
          <cx:pt idx="3940">2.7000000000000002</cx:pt>
          <cx:pt idx="3941">2.3999999999999999</cx:pt>
          <cx:pt idx="3942">2.6000000000000001</cx:pt>
          <cx:pt idx="3943">2.2999999999999998</cx:pt>
          <cx:pt idx="3944">2.7000000000000002</cx:pt>
          <cx:pt idx="3945">2.7000000000000002</cx:pt>
          <cx:pt idx="3946">2.7999999999999998</cx:pt>
          <cx:pt idx="3947">2.6000000000000001</cx:pt>
          <cx:pt idx="3948">2.6000000000000001</cx:pt>
          <cx:pt idx="3949">2.7999999999999998</cx:pt>
          <cx:pt idx="3950">2.5</cx:pt>
          <cx:pt idx="3951">2.6000000000000001</cx:pt>
          <cx:pt idx="3952">2.7000000000000002</cx:pt>
          <cx:pt idx="3953">2.7000000000000002</cx:pt>
          <cx:pt idx="3954">2</cx:pt>
          <cx:pt idx="3955">2.5</cx:pt>
          <cx:pt idx="3956">1.3999999999999999</cx:pt>
          <cx:pt idx="3957">2.7999999999999998</cx:pt>
          <cx:pt idx="3958">2.7000000000000002</cx:pt>
          <cx:pt idx="3959">2.7000000000000002</cx:pt>
          <cx:pt idx="3960">2.2999999999999998</cx:pt>
          <cx:pt idx="3961">2.3999999999999999</cx:pt>
          <cx:pt idx="3962">2.7000000000000002</cx:pt>
          <cx:pt idx="3963">2.7000000000000002</cx:pt>
          <cx:pt idx="3964">2.6000000000000001</cx:pt>
          <cx:pt idx="3965">2.6000000000000001</cx:pt>
          <cx:pt idx="3966">2.2999999999999998</cx:pt>
          <cx:pt idx="3967">2.8999999999999999</cx:pt>
          <cx:pt idx="3968">2.7000000000000002</cx:pt>
          <cx:pt idx="3969">2.7999999999999998</cx:pt>
          <cx:pt idx="3970">2.7000000000000002</cx:pt>
          <cx:pt idx="3971">2.6000000000000001</cx:pt>
          <cx:pt idx="3972">2.7999999999999998</cx:pt>
          <cx:pt idx="3973">2.7000000000000002</cx:pt>
          <cx:pt idx="3974">2.7999999999999998</cx:pt>
          <cx:pt idx="3975">2.7000000000000002</cx:pt>
          <cx:pt idx="3976">2.7000000000000002</cx:pt>
          <cx:pt idx="3977">2.7000000000000002</cx:pt>
          <cx:pt idx="3978">2.2999999999999998</cx:pt>
          <cx:pt idx="3979">2.5</cx:pt>
          <cx:pt idx="3980">2</cx:pt>
          <cx:pt idx="3981">2.7000000000000002</cx:pt>
          <cx:pt idx="3982">2.7999999999999998</cx:pt>
          <cx:pt idx="3983">2.3999999999999999</cx:pt>
          <cx:pt idx="3984">2.7999999999999998</cx:pt>
          <cx:pt idx="3985">2.3999999999999999</cx:pt>
          <cx:pt idx="3986">2.3999999999999999</cx:pt>
          <cx:pt idx="3987">2.7000000000000002</cx:pt>
          <cx:pt idx="3988">2.2999999999999998</cx:pt>
          <cx:pt idx="3989">2.2000000000000002</cx:pt>
          <cx:pt idx="3990">2.6000000000000001</cx:pt>
          <cx:pt idx="3991">2.6000000000000001</cx:pt>
          <cx:pt idx="3992">2.7999999999999998</cx:pt>
          <cx:pt idx="3993">2.5</cx:pt>
          <cx:pt idx="3994">2.7000000000000002</cx:pt>
          <cx:pt idx="3995">2.7999999999999998</cx:pt>
          <cx:pt idx="3996">2.7999999999999998</cx:pt>
          <cx:pt idx="3997">2.7000000000000002</cx:pt>
          <cx:pt idx="3998">2.7000000000000002</cx:pt>
          <cx:pt idx="3999">2.7000000000000002</cx:pt>
          <cx:pt idx="4000">2.6000000000000001</cx:pt>
          <cx:pt idx="4001">2.3999999999999999</cx:pt>
          <cx:pt idx="4002">2.7000000000000002</cx:pt>
          <cx:pt idx="4003">2.7999999999999998</cx:pt>
          <cx:pt idx="4004">2.7999999999999998</cx:pt>
          <cx:pt idx="4005">2.2000000000000002</cx:pt>
          <cx:pt idx="4006">2.6000000000000001</cx:pt>
          <cx:pt idx="4007">2.5</cx:pt>
          <cx:pt idx="4008">2.7999999999999998</cx:pt>
          <cx:pt idx="4009">2.3999999999999999</cx:pt>
          <cx:pt idx="4010">2.2000000000000002</cx:pt>
          <cx:pt idx="4011">2.5</cx:pt>
          <cx:pt idx="4012">2.6000000000000001</cx:pt>
          <cx:pt idx="4013">2.5</cx:pt>
          <cx:pt idx="4014">2.6000000000000001</cx:pt>
          <cx:pt idx="4015">2.6000000000000001</cx:pt>
          <cx:pt idx="4016">2.6000000000000001</cx:pt>
          <cx:pt idx="4017">2.7999999999999998</cx:pt>
          <cx:pt idx="4018">2.7000000000000002</cx:pt>
          <cx:pt idx="4019">2.7999999999999998</cx:pt>
          <cx:pt idx="4020">2.3999999999999999</cx:pt>
          <cx:pt idx="4021">2.8999999999999999</cx:pt>
          <cx:pt idx="4022">2.7999999999999998</cx:pt>
          <cx:pt idx="4023">2.6000000000000001</cx:pt>
          <cx:pt idx="4024">2.7999999999999998</cx:pt>
          <cx:pt idx="4025">1.8999999999999999</cx:pt>
          <cx:pt idx="4026">2.5</cx:pt>
          <cx:pt idx="4027">1.8999999999999999</cx:pt>
          <cx:pt idx="4028">2.6000000000000001</cx:pt>
          <cx:pt idx="4029">2.7000000000000002</cx:pt>
          <cx:pt idx="4030">2.7999999999999998</cx:pt>
          <cx:pt idx="4031">2.1000000000000001</cx:pt>
          <cx:pt idx="4032">2.7000000000000002</cx:pt>
          <cx:pt idx="4033">2.3999999999999999</cx:pt>
          <cx:pt idx="4034">2.6000000000000001</cx:pt>
          <cx:pt idx="4035">2.7999999999999998</cx:pt>
          <cx:pt idx="4036">2.7000000000000002</cx:pt>
          <cx:pt idx="4037">2.7999999999999998</cx:pt>
          <cx:pt idx="4038">1.3999999999999999</cx:pt>
          <cx:pt idx="4039">2.6000000000000001</cx:pt>
          <cx:pt idx="4040">2.7000000000000002</cx:pt>
          <cx:pt idx="4041">2.7000000000000002</cx:pt>
          <cx:pt idx="4042">2.6000000000000001</cx:pt>
          <cx:pt idx="4043">2.2999999999999998</cx:pt>
          <cx:pt idx="4044">2.7000000000000002</cx:pt>
          <cx:pt idx="4045">2.6000000000000001</cx:pt>
          <cx:pt idx="4046">2.7000000000000002</cx:pt>
          <cx:pt idx="4047">2.7000000000000002</cx:pt>
          <cx:pt idx="4048">2.3999999999999999</cx:pt>
          <cx:pt idx="4049">2.7000000000000002</cx:pt>
          <cx:pt idx="4050">2.3999999999999999</cx:pt>
          <cx:pt idx="4051">2.7000000000000002</cx:pt>
          <cx:pt idx="4052">2.6000000000000001</cx:pt>
          <cx:pt idx="4053">2.6000000000000001</cx:pt>
          <cx:pt idx="4054">2.7000000000000002</cx:pt>
          <cx:pt idx="4055">2.7000000000000002</cx:pt>
          <cx:pt idx="4056">2.5</cx:pt>
          <cx:pt idx="4057">2.3999999999999999</cx:pt>
          <cx:pt idx="4058">2.7999999999999998</cx:pt>
          <cx:pt idx="4059">2.7999999999999998</cx:pt>
          <cx:pt idx="4060">2</cx:pt>
          <cx:pt idx="4061">2.7000000000000002</cx:pt>
          <cx:pt idx="4062">2.7000000000000002</cx:pt>
          <cx:pt idx="4063">2.6000000000000001</cx:pt>
          <cx:pt idx="4064">2.7000000000000002</cx:pt>
          <cx:pt idx="4065">2.6000000000000001</cx:pt>
          <cx:pt idx="4066">2.7999999999999998</cx:pt>
          <cx:pt idx="4067">2.7000000000000002</cx:pt>
          <cx:pt idx="4068">2.7000000000000002</cx:pt>
          <cx:pt idx="4069">2.6000000000000001</cx:pt>
          <cx:pt idx="4070">2.7000000000000002</cx:pt>
          <cx:pt idx="4071">1.8</cx:pt>
          <cx:pt idx="4072">2.7000000000000002</cx:pt>
          <cx:pt idx="4073">2.8999999999999999</cx:pt>
          <cx:pt idx="4074">2.7000000000000002</cx:pt>
          <cx:pt idx="4075">2.6000000000000001</cx:pt>
          <cx:pt idx="4076">2.5</cx:pt>
          <cx:pt idx="4077">2.7000000000000002</cx:pt>
          <cx:pt idx="4078">2.3999999999999999</cx:pt>
          <cx:pt idx="4079">2.6000000000000001</cx:pt>
          <cx:pt idx="4080">2.6000000000000001</cx:pt>
          <cx:pt idx="4081">2.8999999999999999</cx:pt>
          <cx:pt idx="4082">2.7999999999999998</cx:pt>
          <cx:pt idx="4083">2.7000000000000002</cx:pt>
          <cx:pt idx="4084">2.7000000000000002</cx:pt>
          <cx:pt idx="4085">2.5</cx:pt>
          <cx:pt idx="4086">2.7999999999999998</cx:pt>
          <cx:pt idx="4087">2.7000000000000002</cx:pt>
          <cx:pt idx="4088">2.7999999999999998</cx:pt>
          <cx:pt idx="4089">2.6000000000000001</cx:pt>
          <cx:pt idx="4090">2.2999999999999998</cx:pt>
          <cx:pt idx="4091">2.7000000000000002</cx:pt>
          <cx:pt idx="4092">2.6000000000000001</cx:pt>
          <cx:pt idx="4093">2.7000000000000002</cx:pt>
          <cx:pt idx="4094">2.7000000000000002</cx:pt>
          <cx:pt idx="4095">2.7999999999999998</cx:pt>
          <cx:pt idx="4096">2.7999999999999998</cx:pt>
          <cx:pt idx="4097">2.6000000000000001</cx:pt>
          <cx:pt idx="4098">2.7999999999999998</cx:pt>
          <cx:pt idx="4099">2.6000000000000001</cx:pt>
          <cx:pt idx="4100">2.7000000000000002</cx:pt>
          <cx:pt idx="4101">2.5</cx:pt>
          <cx:pt idx="4102">2.7000000000000002</cx:pt>
          <cx:pt idx="4103">2.7000000000000002</cx:pt>
          <cx:pt idx="4104">2.5</cx:pt>
          <cx:pt idx="4105">2.3999999999999999</cx:pt>
          <cx:pt idx="4106">2.7999999999999998</cx:pt>
          <cx:pt idx="4107">2.7000000000000002</cx:pt>
          <cx:pt idx="4108">2.6000000000000001</cx:pt>
          <cx:pt idx="4109">2.7000000000000002</cx:pt>
          <cx:pt idx="4110">2.2999999999999998</cx:pt>
          <cx:pt idx="4111">2.7000000000000002</cx:pt>
          <cx:pt idx="4112">2.7000000000000002</cx:pt>
          <cx:pt idx="4113">1.8</cx:pt>
          <cx:pt idx="4114">1.6000000000000001</cx:pt>
          <cx:pt idx="4115">2.7999999999999998</cx:pt>
          <cx:pt idx="4116">2.3999999999999999</cx:pt>
          <cx:pt idx="4117">2.6000000000000001</cx:pt>
          <cx:pt idx="4118">2.5</cx:pt>
          <cx:pt idx="4119">2.7000000000000002</cx:pt>
          <cx:pt idx="4120">2.5</cx:pt>
          <cx:pt idx="4121">2.6000000000000001</cx:pt>
          <cx:pt idx="4122">2.5</cx:pt>
          <cx:pt idx="4123">2.7999999999999998</cx:pt>
          <cx:pt idx="4124">2.1000000000000001</cx:pt>
          <cx:pt idx="4125">2.1000000000000001</cx:pt>
          <cx:pt idx="4126">2.7000000000000002</cx:pt>
          <cx:pt idx="4127">2.6000000000000001</cx:pt>
          <cx:pt idx="4128">2.2999999999999998</cx:pt>
          <cx:pt idx="4129">2.7000000000000002</cx:pt>
          <cx:pt idx="4130">2.7999999999999998</cx:pt>
          <cx:pt idx="4131">2.6000000000000001</cx:pt>
          <cx:pt idx="4132">2.6000000000000001</cx:pt>
          <cx:pt idx="4133">2.7000000000000002</cx:pt>
          <cx:pt idx="4134">2.5</cx:pt>
          <cx:pt idx="4135">2.5</cx:pt>
          <cx:pt idx="4136">2.6000000000000001</cx:pt>
          <cx:pt idx="4137">2.7999999999999998</cx:pt>
          <cx:pt idx="4138">2.5</cx:pt>
          <cx:pt idx="4139">2.3999999999999999</cx:pt>
          <cx:pt idx="4140">2.6000000000000001</cx:pt>
          <cx:pt idx="4141">2.2999999999999998</cx:pt>
          <cx:pt idx="4142">2.6000000000000001</cx:pt>
          <cx:pt idx="4143">2.5</cx:pt>
          <cx:pt idx="4144">2.6000000000000001</cx:pt>
          <cx:pt idx="4145">2.5</cx:pt>
          <cx:pt idx="4146">2.8999999999999999</cx:pt>
          <cx:pt idx="4147">2.5</cx:pt>
          <cx:pt idx="4148">2.6000000000000001</cx:pt>
          <cx:pt idx="4149">2.7999999999999998</cx:pt>
          <cx:pt idx="4150">2.5</cx:pt>
          <cx:pt idx="4151">2.6000000000000001</cx:pt>
          <cx:pt idx="4152">2.5</cx:pt>
          <cx:pt idx="4153">2.6000000000000001</cx:pt>
          <cx:pt idx="4154">2.6000000000000001</cx:pt>
          <cx:pt idx="4155">2.7000000000000002</cx:pt>
          <cx:pt idx="4156">2.6000000000000001</cx:pt>
          <cx:pt idx="4157">2.6000000000000001</cx:pt>
          <cx:pt idx="4158">2.6000000000000001</cx:pt>
          <cx:pt idx="4159">2.7000000000000002</cx:pt>
          <cx:pt idx="4160">2.7000000000000002</cx:pt>
          <cx:pt idx="4161">2.7000000000000002</cx:pt>
          <cx:pt idx="4162">2.5</cx:pt>
          <cx:pt idx="4163">2.6000000000000001</cx:pt>
          <cx:pt idx="4164">1.8999999999999999</cx:pt>
          <cx:pt idx="4165">2.7000000000000002</cx:pt>
          <cx:pt idx="4166">2.5</cx:pt>
          <cx:pt idx="4167">2.7000000000000002</cx:pt>
          <cx:pt idx="4168">2.2000000000000002</cx:pt>
          <cx:pt idx="4169">2.7999999999999998</cx:pt>
          <cx:pt idx="4170">2.7000000000000002</cx:pt>
          <cx:pt idx="4171">1.6000000000000001</cx:pt>
          <cx:pt idx="4172">2.7000000000000002</cx:pt>
          <cx:pt idx="4173">2.7999999999999998</cx:pt>
          <cx:pt idx="4174">2.7000000000000002</cx:pt>
          <cx:pt idx="4175">2.7000000000000002</cx:pt>
          <cx:pt idx="4176">2.7000000000000002</cx:pt>
          <cx:pt idx="4177">2.8999999999999999</cx:pt>
          <cx:pt idx="4178">2.6000000000000001</cx:pt>
          <cx:pt idx="4179">1.2</cx:pt>
          <cx:pt idx="4180">2.8999999999999999</cx:pt>
          <cx:pt idx="4181">2.7999999999999998</cx:pt>
          <cx:pt idx="4182">2.7000000000000002</cx:pt>
          <cx:pt idx="4183">2.7000000000000002</cx:pt>
          <cx:pt idx="4184">2.7999999999999998</cx:pt>
          <cx:pt idx="4185">2.5</cx:pt>
          <cx:pt idx="4186">2.6000000000000001</cx:pt>
          <cx:pt idx="4187">2.7000000000000002</cx:pt>
          <cx:pt idx="4188">2.6000000000000001</cx:pt>
          <cx:pt idx="4189">2.6000000000000001</cx:pt>
          <cx:pt idx="4190">2.6000000000000001</cx:pt>
          <cx:pt idx="4191">2.7999999999999998</cx:pt>
          <cx:pt idx="4192">2.7999999999999998</cx:pt>
          <cx:pt idx="4193">2.7999999999999998</cx:pt>
          <cx:pt idx="4194">2.5</cx:pt>
          <cx:pt idx="4195">2.7999999999999998</cx:pt>
          <cx:pt idx="4196">2.2000000000000002</cx:pt>
          <cx:pt idx="4197">2.6000000000000001</cx:pt>
          <cx:pt idx="4198">2.3999999999999999</cx:pt>
          <cx:pt idx="4199">2.7000000000000002</cx:pt>
          <cx:pt idx="4200">2.5</cx:pt>
          <cx:pt idx="4201">2.7000000000000002</cx:pt>
          <cx:pt idx="4202">2.3999999999999999</cx:pt>
          <cx:pt idx="4203">2.7000000000000002</cx:pt>
          <cx:pt idx="4204">2</cx:pt>
          <cx:pt idx="4205">2.6000000000000001</cx:pt>
          <cx:pt idx="4206">2.6000000000000001</cx:pt>
          <cx:pt idx="4207">2.7000000000000002</cx:pt>
          <cx:pt idx="4208">2.6000000000000001</cx:pt>
          <cx:pt idx="4209">2.7000000000000002</cx:pt>
          <cx:pt idx="4210">2.8999999999999999</cx:pt>
          <cx:pt idx="4211">2.6000000000000001</cx:pt>
          <cx:pt idx="4212">2.7999999999999998</cx:pt>
          <cx:pt idx="4213">2.7000000000000002</cx:pt>
          <cx:pt idx="4214">2.6000000000000001</cx:pt>
          <cx:pt idx="4215">2.6000000000000001</cx:pt>
          <cx:pt idx="4216">2.7999999999999998</cx:pt>
          <cx:pt idx="4217">2.5</cx:pt>
          <cx:pt idx="4218">2.6000000000000001</cx:pt>
          <cx:pt idx="4219">2.8999999999999999</cx:pt>
          <cx:pt idx="4220">2.6000000000000001</cx:pt>
          <cx:pt idx="4221">2.2999999999999998</cx:pt>
          <cx:pt idx="4222">3</cx:pt>
          <cx:pt idx="4223">2.7999999999999998</cx:pt>
          <cx:pt idx="4224">2.3999999999999999</cx:pt>
          <cx:pt idx="4225">2.5</cx:pt>
          <cx:pt idx="4226">2.7999999999999998</cx:pt>
          <cx:pt idx="4227">2.5</cx:pt>
          <cx:pt idx="4228">2.7999999999999998</cx:pt>
          <cx:pt idx="4229">2.6000000000000001</cx:pt>
          <cx:pt idx="4230">2.7999999999999998</cx:pt>
          <cx:pt idx="4231">2.7999999999999998</cx:pt>
          <cx:pt idx="4232">2.7000000000000002</cx:pt>
          <cx:pt idx="4233">2.6000000000000001</cx:pt>
          <cx:pt idx="4234">2.7999999999999998</cx:pt>
          <cx:pt idx="4235">2.6000000000000001</cx:pt>
          <cx:pt idx="4236">2.6000000000000001</cx:pt>
          <cx:pt idx="4237">2.7000000000000002</cx:pt>
          <cx:pt idx="4238">2.6000000000000001</cx:pt>
          <cx:pt idx="4239">2.6000000000000001</cx:pt>
          <cx:pt idx="4240">2.6000000000000001</cx:pt>
          <cx:pt idx="4241">2.7999999999999998</cx:pt>
          <cx:pt idx="4242">2.7999999999999998</cx:pt>
          <cx:pt idx="4243">2.6000000000000001</cx:pt>
          <cx:pt idx="4244">2.7000000000000002</cx:pt>
          <cx:pt idx="4245">1.8999999999999999</cx:pt>
          <cx:pt idx="4246">2.7000000000000002</cx:pt>
          <cx:pt idx="4247">2.6000000000000001</cx:pt>
          <cx:pt idx="4248">2.6000000000000001</cx:pt>
          <cx:pt idx="4249">2.5</cx:pt>
          <cx:pt idx="4250">3</cx:pt>
          <cx:pt idx="4251">2.7999999999999998</cx:pt>
          <cx:pt idx="4252">2.6000000000000001</cx:pt>
          <cx:pt idx="4253">2.7000000000000002</cx:pt>
          <cx:pt idx="4254">1.6000000000000001</cx:pt>
          <cx:pt idx="4255">2.7000000000000002</cx:pt>
          <cx:pt idx="4256">2.3999999999999999</cx:pt>
          <cx:pt idx="4257">2.8999999999999999</cx:pt>
          <cx:pt idx="4258">2.6000000000000001</cx:pt>
          <cx:pt idx="4259">2.6000000000000001</cx:pt>
          <cx:pt idx="4260">2.6000000000000001</cx:pt>
          <cx:pt idx="4261">2.1000000000000001</cx:pt>
          <cx:pt idx="4262">2.7999999999999998</cx:pt>
          <cx:pt idx="4263">2.7999999999999998</cx:pt>
          <cx:pt idx="4264">2.7999999999999998</cx:pt>
          <cx:pt idx="4265">2.5</cx:pt>
          <cx:pt idx="4266">2.5</cx:pt>
          <cx:pt idx="4267">2.7000000000000002</cx:pt>
          <cx:pt idx="4268">2.7999999999999998</cx:pt>
          <cx:pt idx="4269">2.7999999999999998</cx:pt>
          <cx:pt idx="4270">2.7000000000000002</cx:pt>
          <cx:pt idx="4271">2.6000000000000001</cx:pt>
          <cx:pt idx="4272">2.7999999999999998</cx:pt>
          <cx:pt idx="4273">2.6000000000000001</cx:pt>
          <cx:pt idx="4274">2.5</cx:pt>
          <cx:pt idx="4275">2.7000000000000002</cx:pt>
          <cx:pt idx="4276">2.5</cx:pt>
          <cx:pt idx="4277">2.6000000000000001</cx:pt>
          <cx:pt idx="4278">2.7999999999999998</cx:pt>
          <cx:pt idx="4279">2.3999999999999999</cx:pt>
          <cx:pt idx="4280">2.7999999999999998</cx:pt>
          <cx:pt idx="4281">2.6000000000000001</cx:pt>
          <cx:pt idx="4282">2.7000000000000002</cx:pt>
          <cx:pt idx="4283">2.7999999999999998</cx:pt>
          <cx:pt idx="4284">2.7000000000000002</cx:pt>
          <cx:pt idx="4285">2.6000000000000001</cx:pt>
          <cx:pt idx="4286">2.6000000000000001</cx:pt>
          <cx:pt idx="4287">2.6000000000000001</cx:pt>
          <cx:pt idx="4288">2.7999999999999998</cx:pt>
          <cx:pt idx="4289">3</cx:pt>
          <cx:pt idx="4290">2.6000000000000001</cx:pt>
          <cx:pt idx="4291">2.3999999999999999</cx:pt>
          <cx:pt idx="4292">2.7000000000000002</cx:pt>
          <cx:pt idx="4293">1.8</cx:pt>
          <cx:pt idx="4294">2.6000000000000001</cx:pt>
          <cx:pt idx="4295">2.8999999999999999</cx:pt>
          <cx:pt idx="4296">2.7999999999999998</cx:pt>
          <cx:pt idx="4297">2.7000000000000002</cx:pt>
          <cx:pt idx="4298">2.7999999999999998</cx:pt>
          <cx:pt idx="4299">2.6000000000000001</cx:pt>
          <cx:pt idx="4300">2.7000000000000002</cx:pt>
          <cx:pt idx="4301">2.7000000000000002</cx:pt>
          <cx:pt idx="4302">2.7000000000000002</cx:pt>
          <cx:pt idx="4303">2.7000000000000002</cx:pt>
          <cx:pt idx="4304">2.7000000000000002</cx:pt>
          <cx:pt idx="4305">2.7999999999999998</cx:pt>
          <cx:pt idx="4306">2.6000000000000001</cx:pt>
          <cx:pt idx="4307">2.7000000000000002</cx:pt>
          <cx:pt idx="4308">2.6000000000000001</cx:pt>
          <cx:pt idx="4309">2.6000000000000001</cx:pt>
          <cx:pt idx="4310">2.7000000000000002</cx:pt>
          <cx:pt idx="4311">2.7000000000000002</cx:pt>
          <cx:pt idx="4312">2.7000000000000002</cx:pt>
          <cx:pt idx="4313">2.7000000000000002</cx:pt>
          <cx:pt idx="4314">2.5</cx:pt>
          <cx:pt idx="4315">2.6000000000000001</cx:pt>
          <cx:pt idx="4316">2.8999999999999999</cx:pt>
          <cx:pt idx="4317">2.5</cx:pt>
          <cx:pt idx="4318">2.6000000000000001</cx:pt>
          <cx:pt idx="4319">2.6000000000000001</cx:pt>
          <cx:pt idx="4320">2.7999999999999998</cx:pt>
          <cx:pt idx="4321">2.7000000000000002</cx:pt>
          <cx:pt idx="4322">2.7000000000000002</cx:pt>
          <cx:pt idx="4323">2.7000000000000002</cx:pt>
          <cx:pt idx="4324">2.7999999999999998</cx:pt>
          <cx:pt idx="4325">2.7999999999999998</cx:pt>
          <cx:pt idx="4326">2.8999999999999999</cx:pt>
          <cx:pt idx="4327">2.5</cx:pt>
          <cx:pt idx="4328">2.1000000000000001</cx:pt>
          <cx:pt idx="4329">2.6000000000000001</cx:pt>
          <cx:pt idx="4330">2.7999999999999998</cx:pt>
          <cx:pt idx="4331">2.8999999999999999</cx:pt>
          <cx:pt idx="4332">2.7000000000000002</cx:pt>
          <cx:pt idx="4333">2.3999999999999999</cx:pt>
          <cx:pt idx="4334">2.6000000000000001</cx:pt>
          <cx:pt idx="4335">2.6000000000000001</cx:pt>
          <cx:pt idx="4336">2.8999999999999999</cx:pt>
          <cx:pt idx="4337">1.8999999999999999</cx:pt>
          <cx:pt idx="4338">2.5</cx:pt>
          <cx:pt idx="4339">2.6000000000000001</cx:pt>
          <cx:pt idx="4340">2.7999999999999998</cx:pt>
          <cx:pt idx="4341">2.7999999999999998</cx:pt>
          <cx:pt idx="4342">2.7000000000000002</cx:pt>
          <cx:pt idx="4343">2.7999999999999998</cx:pt>
          <cx:pt idx="4344">2.5</cx:pt>
          <cx:pt idx="4345">2.7000000000000002</cx:pt>
          <cx:pt idx="4346">2.5</cx:pt>
          <cx:pt idx="4347">2.5</cx:pt>
          <cx:pt idx="4348">2.6000000000000001</cx:pt>
          <cx:pt idx="4349">2.5</cx:pt>
          <cx:pt idx="4350">2.2999999999999998</cx:pt>
          <cx:pt idx="4351">2.7000000000000002</cx:pt>
          <cx:pt idx="4352">2.6000000000000001</cx:pt>
          <cx:pt idx="4353">2.7000000000000002</cx:pt>
          <cx:pt idx="4354">2.7000000000000002</cx:pt>
          <cx:pt idx="4355">2.6000000000000001</cx:pt>
          <cx:pt idx="4356">2.7999999999999998</cx:pt>
          <cx:pt idx="4357">2.7000000000000002</cx:pt>
          <cx:pt idx="4358">2.7999999999999998</cx:pt>
          <cx:pt idx="4359">2.7000000000000002</cx:pt>
          <cx:pt idx="4360">2.6000000000000001</cx:pt>
          <cx:pt idx="4361">2.5</cx:pt>
          <cx:pt idx="4362">2.5</cx:pt>
          <cx:pt idx="4363">2.8999999999999999</cx:pt>
          <cx:pt idx="4364">2.5</cx:pt>
          <cx:pt idx="4365">2.6000000000000001</cx:pt>
          <cx:pt idx="4366">2.7999999999999998</cx:pt>
          <cx:pt idx="4367">2.8999999999999999</cx:pt>
          <cx:pt idx="4368">2.7000000000000002</cx:pt>
          <cx:pt idx="4369">2.6000000000000001</cx:pt>
          <cx:pt idx="4370">1.8</cx:pt>
          <cx:pt idx="4371">2.7000000000000002</cx:pt>
          <cx:pt idx="4372">2.2999999999999998</cx:pt>
          <cx:pt idx="4373">2.3999999999999999</cx:pt>
          <cx:pt idx="4374">2.6000000000000001</cx:pt>
          <cx:pt idx="4375">2.7000000000000002</cx:pt>
          <cx:pt idx="4376">2.6000000000000001</cx:pt>
          <cx:pt idx="4377">2</cx:pt>
          <cx:pt idx="4378">2.8999999999999999</cx:pt>
          <cx:pt idx="4379">2.7999999999999998</cx:pt>
          <cx:pt idx="4380">2.6000000000000001</cx:pt>
          <cx:pt idx="4381">2.7000000000000002</cx:pt>
          <cx:pt idx="4382">2.7000000000000002</cx:pt>
          <cx:pt idx="4383">2.6000000000000001</cx:pt>
          <cx:pt idx="4384">2.5</cx:pt>
          <cx:pt idx="4385">2.7999999999999998</cx:pt>
          <cx:pt idx="4386">2.5</cx:pt>
          <cx:pt idx="4387">2.7999999999999998</cx:pt>
          <cx:pt idx="4388">2.6000000000000001</cx:pt>
          <cx:pt idx="4389">2.7999999999999998</cx:pt>
          <cx:pt idx="4390">2.6000000000000001</cx:pt>
          <cx:pt idx="4391">2.7000000000000002</cx:pt>
          <cx:pt idx="4392">2.8999999999999999</cx:pt>
          <cx:pt idx="4393">2.6000000000000001</cx:pt>
          <cx:pt idx="4394">2.7000000000000002</cx:pt>
          <cx:pt idx="4395">2.7000000000000002</cx:pt>
          <cx:pt idx="4396">2.6000000000000001</cx:pt>
          <cx:pt idx="4397">2.5</cx:pt>
          <cx:pt idx="4398">2.6000000000000001</cx:pt>
          <cx:pt idx="4399">2.7000000000000002</cx:pt>
          <cx:pt idx="4400">2.6000000000000001</cx:pt>
          <cx:pt idx="4401">2.7000000000000002</cx:pt>
          <cx:pt idx="4402">2.6000000000000001</cx:pt>
          <cx:pt idx="4403">2.7000000000000002</cx:pt>
          <cx:pt idx="4404">2.5</cx:pt>
          <cx:pt idx="4405">2.3999999999999999</cx:pt>
          <cx:pt idx="4406">2.6000000000000001</cx:pt>
          <cx:pt idx="4407">2.7000000000000002</cx:pt>
          <cx:pt idx="4408">2.7000000000000002</cx:pt>
          <cx:pt idx="4409">2.6000000000000001</cx:pt>
          <cx:pt idx="4410">2.6000000000000001</cx:pt>
          <cx:pt idx="4411">2.7999999999999998</cx:pt>
          <cx:pt idx="4412">2.7000000000000002</cx:pt>
          <cx:pt idx="4413">2.8999999999999999</cx:pt>
          <cx:pt idx="4414">2</cx:pt>
          <cx:pt idx="4415">2.6000000000000001</cx:pt>
          <cx:pt idx="4416">2.7999999999999998</cx:pt>
          <cx:pt idx="4417">2.6000000000000001</cx:pt>
          <cx:pt idx="4418">2.5</cx:pt>
          <cx:pt idx="4419">2.7999999999999998</cx:pt>
          <cx:pt idx="4420">2.7999999999999998</cx:pt>
          <cx:pt idx="4421">2.7999999999999998</cx:pt>
          <cx:pt idx="4422">2.7999999999999998</cx:pt>
          <cx:pt idx="4423">2.7999999999999998</cx:pt>
          <cx:pt idx="4424">2.6000000000000001</cx:pt>
          <cx:pt idx="4425">2.7000000000000002</cx:pt>
          <cx:pt idx="4426">2.7000000000000002</cx:pt>
          <cx:pt idx="4427">2.7000000000000002</cx:pt>
          <cx:pt idx="4428">2.6000000000000001</cx:pt>
          <cx:pt idx="4429">2.3999999999999999</cx:pt>
          <cx:pt idx="4430">2.2000000000000002</cx:pt>
          <cx:pt idx="4431">2.3999999999999999</cx:pt>
          <cx:pt idx="4432">2.7999999999999998</cx:pt>
          <cx:pt idx="4433">2.6000000000000001</cx:pt>
          <cx:pt idx="4434">2.6000000000000001</cx:pt>
          <cx:pt idx="4435">2.6000000000000001</cx:pt>
          <cx:pt idx="4436">2.8999999999999999</cx:pt>
          <cx:pt idx="4437">2.7999999999999998</cx:pt>
          <cx:pt idx="4438">2.7000000000000002</cx:pt>
          <cx:pt idx="4439">2.7999999999999998</cx:pt>
          <cx:pt idx="4440">2.7000000000000002</cx:pt>
          <cx:pt idx="4441">2.7000000000000002</cx:pt>
          <cx:pt idx="4442">2.8999999999999999</cx:pt>
          <cx:pt idx="4443">2.5</cx:pt>
          <cx:pt idx="4444">2.8999999999999999</cx:pt>
          <cx:pt idx="4445">2.2000000000000002</cx:pt>
          <cx:pt idx="4446">2.5</cx:pt>
          <cx:pt idx="4447">2.8999999999999999</cx:pt>
          <cx:pt idx="4448">2.8999999999999999</cx:pt>
          <cx:pt idx="4449">2.6000000000000001</cx:pt>
          <cx:pt idx="4450">2.7000000000000002</cx:pt>
          <cx:pt idx="4451">2.5</cx:pt>
          <cx:pt idx="4452">2.6000000000000001</cx:pt>
          <cx:pt idx="4453">2.6000000000000001</cx:pt>
          <cx:pt idx="4454">2.5</cx:pt>
          <cx:pt idx="4455">1.8999999999999999</cx:pt>
          <cx:pt idx="4456">2.6000000000000001</cx:pt>
          <cx:pt idx="4457">2.7000000000000002</cx:pt>
          <cx:pt idx="4458">2.6000000000000001</cx:pt>
          <cx:pt idx="4459">2.7000000000000002</cx:pt>
          <cx:pt idx="4460">2.7999999999999998</cx:pt>
          <cx:pt idx="4461">2.5</cx:pt>
          <cx:pt idx="4462">2.5</cx:pt>
          <cx:pt idx="4463">2.6000000000000001</cx:pt>
          <cx:pt idx="4464">2.6000000000000001</cx:pt>
          <cx:pt idx="4465">2.7000000000000002</cx:pt>
          <cx:pt idx="4466">2.6000000000000001</cx:pt>
          <cx:pt idx="4467">2.8999999999999999</cx:pt>
          <cx:pt idx="4468">2.7999999999999998</cx:pt>
          <cx:pt idx="4469">2.8999999999999999</cx:pt>
          <cx:pt idx="4470">2.8999999999999999</cx:pt>
          <cx:pt idx="4471">2.6000000000000001</cx:pt>
          <cx:pt idx="4472">2.7999999999999998</cx:pt>
          <cx:pt idx="4473">2.6000000000000001</cx:pt>
          <cx:pt idx="4474">2.7000000000000002</cx:pt>
          <cx:pt idx="4475">2.2999999999999998</cx:pt>
          <cx:pt idx="4476">2.7000000000000002</cx:pt>
          <cx:pt idx="4477">2.5</cx:pt>
          <cx:pt idx="4478">2.7000000000000002</cx:pt>
          <cx:pt idx="4479">2.7999999999999998</cx:pt>
          <cx:pt idx="4480">1.8</cx:pt>
          <cx:pt idx="4481">2.7999999999999998</cx:pt>
          <cx:pt idx="4482">2.6000000000000001</cx:pt>
          <cx:pt idx="4483">2.5</cx:pt>
          <cx:pt idx="4484">2.7000000000000002</cx:pt>
          <cx:pt idx="4485">2.3999999999999999</cx:pt>
          <cx:pt idx="4486">2.3999999999999999</cx:pt>
          <cx:pt idx="4487">2.7000000000000002</cx:pt>
          <cx:pt idx="4488">2.7999999999999998</cx:pt>
          <cx:pt idx="4489">2.7000000000000002</cx:pt>
          <cx:pt idx="4490">2.1000000000000001</cx:pt>
          <cx:pt idx="4491">2.7000000000000002</cx:pt>
          <cx:pt idx="4492">2.6000000000000001</cx:pt>
          <cx:pt idx="4493">2.6000000000000001</cx:pt>
          <cx:pt idx="4494">2.3999999999999999</cx:pt>
          <cx:pt idx="4495">2.6000000000000001</cx:pt>
          <cx:pt idx="4496">2.7000000000000002</cx:pt>
          <cx:pt idx="4497">2.7000000000000002</cx:pt>
          <cx:pt idx="4498">2.2999999999999998</cx:pt>
          <cx:pt idx="4499">2.7999999999999998</cx:pt>
          <cx:pt idx="4500">2.6000000000000001</cx:pt>
          <cx:pt idx="4501">2.7000000000000002</cx:pt>
          <cx:pt idx="4502">2.8999999999999999</cx:pt>
          <cx:pt idx="4503">2.3999999999999999</cx:pt>
          <cx:pt idx="4504">2.6000000000000001</cx:pt>
          <cx:pt idx="4505">2.7000000000000002</cx:pt>
          <cx:pt idx="4506">2.6000000000000001</cx:pt>
          <cx:pt idx="4507">2.7000000000000002</cx:pt>
          <cx:pt idx="4508">2.7000000000000002</cx:pt>
          <cx:pt idx="4509">2.7000000000000002</cx:pt>
          <cx:pt idx="4510">2.2000000000000002</cx:pt>
          <cx:pt idx="4511">2.5</cx:pt>
          <cx:pt idx="4512">2.5</cx:pt>
          <cx:pt idx="4513">2.7999999999999998</cx:pt>
          <cx:pt idx="4514">2.7999999999999998</cx:pt>
          <cx:pt idx="4515">2.7999999999999998</cx:pt>
          <cx:pt idx="4516">2.7000000000000002</cx:pt>
          <cx:pt idx="4517">2.7999999999999998</cx:pt>
          <cx:pt idx="4518">2.6000000000000001</cx:pt>
          <cx:pt idx="4519">2.6000000000000001</cx:pt>
          <cx:pt idx="4520">2</cx:pt>
          <cx:pt idx="4521">2.7999999999999998</cx:pt>
          <cx:pt idx="4522">2.3999999999999999</cx:pt>
          <cx:pt idx="4523">2.7999999999999998</cx:pt>
          <cx:pt idx="4524">2.7999999999999998</cx:pt>
          <cx:pt idx="4525">2.7000000000000002</cx:pt>
          <cx:pt idx="4526">2.6000000000000001</cx:pt>
          <cx:pt idx="4527">2.7000000000000002</cx:pt>
          <cx:pt idx="4528">2.7000000000000002</cx:pt>
          <cx:pt idx="4529">2.3999999999999999</cx:pt>
          <cx:pt idx="4530">2.6000000000000001</cx:pt>
          <cx:pt idx="4531">2.6000000000000001</cx:pt>
          <cx:pt idx="4532">2.7000000000000002</cx:pt>
          <cx:pt idx="4533">2.7000000000000002</cx:pt>
          <cx:pt idx="4534">2.7000000000000002</cx:pt>
          <cx:pt idx="4535">2.6000000000000001</cx:pt>
          <cx:pt idx="4536">2.8999999999999999</cx:pt>
          <cx:pt idx="4537">2.7000000000000002</cx:pt>
          <cx:pt idx="4538">2.7999999999999998</cx:pt>
          <cx:pt idx="4539">2.2000000000000002</cx:pt>
          <cx:pt idx="4540">2.6000000000000001</cx:pt>
          <cx:pt idx="4541">2.6000000000000001</cx:pt>
          <cx:pt idx="4542">2.8999999999999999</cx:pt>
          <cx:pt idx="4543">2.7999999999999998</cx:pt>
          <cx:pt idx="4544">2.6000000000000001</cx:pt>
          <cx:pt idx="4545">2.7000000000000002</cx:pt>
          <cx:pt idx="4546">2.5</cx:pt>
          <cx:pt idx="4547">2.6000000000000001</cx:pt>
          <cx:pt idx="4548">2.2999999999999998</cx:pt>
          <cx:pt idx="4549">2.7999999999999998</cx:pt>
          <cx:pt idx="4550">2.7000000000000002</cx:pt>
          <cx:pt idx="4551">2.5</cx:pt>
          <cx:pt idx="4552">2.5</cx:pt>
          <cx:pt idx="4553">2.3999999999999999</cx:pt>
          <cx:pt idx="4554">2.6000000000000001</cx:pt>
          <cx:pt idx="4555">2.6000000000000001</cx:pt>
          <cx:pt idx="4556">2.7999999999999998</cx:pt>
          <cx:pt idx="4557">2.5</cx:pt>
          <cx:pt idx="4558">2.7999999999999998</cx:pt>
          <cx:pt idx="4559">2.7999999999999998</cx:pt>
          <cx:pt idx="4560">2.7000000000000002</cx:pt>
          <cx:pt idx="4561">2.6000000000000001</cx:pt>
          <cx:pt idx="4562">2.7000000000000002</cx:pt>
          <cx:pt idx="4563">2.3999999999999999</cx:pt>
          <cx:pt idx="4564">2.7000000000000002</cx:pt>
          <cx:pt idx="4565">1.8</cx:pt>
          <cx:pt idx="4566">2.3999999999999999</cx:pt>
          <cx:pt idx="4567">2.7000000000000002</cx:pt>
          <cx:pt idx="4568">2.5</cx:pt>
          <cx:pt idx="4569">2.6000000000000001</cx:pt>
          <cx:pt idx="4570">2.7000000000000002</cx:pt>
          <cx:pt idx="4571">2.8999999999999999</cx:pt>
          <cx:pt idx="4572">2.6000000000000001</cx:pt>
          <cx:pt idx="4573">2.5</cx:pt>
          <cx:pt idx="4574">2.7000000000000002</cx:pt>
          <cx:pt idx="4575">2.7000000000000002</cx:pt>
          <cx:pt idx="4576">2.7999999999999998</cx:pt>
          <cx:pt idx="4577">2.7999999999999998</cx:pt>
          <cx:pt idx="4578">2.3999999999999999</cx:pt>
          <cx:pt idx="4579">2</cx:pt>
          <cx:pt idx="4580">2.7999999999999998</cx:pt>
          <cx:pt idx="4581">2.6000000000000001</cx:pt>
          <cx:pt idx="4582">2.3999999999999999</cx:pt>
          <cx:pt idx="4583">2.7999999999999998</cx:pt>
          <cx:pt idx="4584">2.6000000000000001</cx:pt>
          <cx:pt idx="4585">2.5</cx:pt>
          <cx:pt idx="4586">2.6000000000000001</cx:pt>
          <cx:pt idx="4587">2.2999999999999998</cx:pt>
          <cx:pt idx="4588">2.6000000000000001</cx:pt>
          <cx:pt idx="4589">2.3999999999999999</cx:pt>
          <cx:pt idx="4590">2.7000000000000002</cx:pt>
          <cx:pt idx="4591">2.5</cx:pt>
          <cx:pt idx="4592">2.3999999999999999</cx:pt>
          <cx:pt idx="4593">2.7000000000000002</cx:pt>
          <cx:pt idx="4594">2.6000000000000001</cx:pt>
          <cx:pt idx="4595">2.7000000000000002</cx:pt>
          <cx:pt idx="4596">2.5</cx:pt>
          <cx:pt idx="4597">2.7000000000000002</cx:pt>
          <cx:pt idx="4598">2.6000000000000001</cx:pt>
          <cx:pt idx="4599">2.6000000000000001</cx:pt>
          <cx:pt idx="4600">2.7999999999999998</cx:pt>
          <cx:pt idx="4601">2.7000000000000002</cx:pt>
          <cx:pt idx="4602">2.7999999999999998</cx:pt>
          <cx:pt idx="4603">2.2999999999999998</cx:pt>
          <cx:pt idx="4604">2.8999999999999999</cx:pt>
          <cx:pt idx="4605">2.7000000000000002</cx:pt>
          <cx:pt idx="4606">2.7000000000000002</cx:pt>
          <cx:pt idx="4607">2.7000000000000002</cx:pt>
          <cx:pt idx="4608">2.6000000000000001</cx:pt>
          <cx:pt idx="4609">2.7000000000000002</cx:pt>
          <cx:pt idx="4610">2.6000000000000001</cx:pt>
          <cx:pt idx="4611">2.7999999999999998</cx:pt>
          <cx:pt idx="4612">2.5</cx:pt>
          <cx:pt idx="4613">2.6000000000000001</cx:pt>
          <cx:pt idx="4614">2.7000000000000002</cx:pt>
          <cx:pt idx="4615">2.8999999999999999</cx:pt>
          <cx:pt idx="4616">2.7999999999999998</cx:pt>
          <cx:pt idx="4617">2.7000000000000002</cx:pt>
          <cx:pt idx="4618">2.5</cx:pt>
          <cx:pt idx="4619">2.7000000000000002</cx:pt>
          <cx:pt idx="4620">2.6000000000000001</cx:pt>
          <cx:pt idx="4621">2.6000000000000001</cx:pt>
          <cx:pt idx="4622">2.6000000000000001</cx:pt>
          <cx:pt idx="4623">2.5</cx:pt>
          <cx:pt idx="4624">2.8999999999999999</cx:pt>
          <cx:pt idx="4625">2.6000000000000001</cx:pt>
          <cx:pt idx="4626">2.6000000000000001</cx:pt>
          <cx:pt idx="4627">2.7000000000000002</cx:pt>
          <cx:pt idx="4628">2.7999999999999998</cx:pt>
          <cx:pt idx="4629">2.7999999999999998</cx:pt>
          <cx:pt idx="4630">2.7999999999999998</cx:pt>
          <cx:pt idx="4631">2.6000000000000001</cx:pt>
          <cx:pt idx="4632">2.7000000000000002</cx:pt>
          <cx:pt idx="4633">2.7000000000000002</cx:pt>
          <cx:pt idx="4634">2.5</cx:pt>
          <cx:pt idx="4635">2.7000000000000002</cx:pt>
          <cx:pt idx="4636">2.5</cx:pt>
          <cx:pt idx="4637">2.7000000000000002</cx:pt>
          <cx:pt idx="4638">2.6000000000000001</cx:pt>
          <cx:pt idx="4639">2.6000000000000001</cx:pt>
          <cx:pt idx="4640">2.7999999999999998</cx:pt>
          <cx:pt idx="4641">2.7000000000000002</cx:pt>
          <cx:pt idx="4642">2.7000000000000002</cx:pt>
          <cx:pt idx="4643">2.6000000000000001</cx:pt>
          <cx:pt idx="4644">2.3999999999999999</cx:pt>
          <cx:pt idx="4645">2.7999999999999998</cx:pt>
          <cx:pt idx="4646">2.6000000000000001</cx:pt>
          <cx:pt idx="4647">2.7999999999999998</cx:pt>
          <cx:pt idx="4648">2.7999999999999998</cx:pt>
          <cx:pt idx="4649">2.5</cx:pt>
          <cx:pt idx="4650">2.3999999999999999</cx:pt>
          <cx:pt idx="4651">2.6000000000000001</cx:pt>
          <cx:pt idx="4652">2.7000000000000002</cx:pt>
          <cx:pt idx="4653">2.7000000000000002</cx:pt>
          <cx:pt idx="4654">2.6000000000000001</cx:pt>
          <cx:pt idx="4655">2.2999999999999998</cx:pt>
          <cx:pt idx="4656">2.5</cx:pt>
          <cx:pt idx="4657">2.6000000000000001</cx:pt>
          <cx:pt idx="4658">2.3999999999999999</cx:pt>
          <cx:pt idx="4659">2.7000000000000002</cx:pt>
          <cx:pt idx="4660">2.7000000000000002</cx:pt>
          <cx:pt idx="4661">2.1000000000000001</cx:pt>
          <cx:pt idx="4662">2.7999999999999998</cx:pt>
          <cx:pt idx="4663">2.3999999999999999</cx:pt>
          <cx:pt idx="4664">2.7999999999999998</cx:pt>
          <cx:pt idx="4665">2.7000000000000002</cx:pt>
          <cx:pt idx="4666">2.7000000000000002</cx:pt>
          <cx:pt idx="4667">2.7000000000000002</cx:pt>
          <cx:pt idx="4668">2.6000000000000001</cx:pt>
          <cx:pt idx="4669">2.7999999999999998</cx:pt>
          <cx:pt idx="4670">2.7999999999999998</cx:pt>
          <cx:pt idx="4671">2.7000000000000002</cx:pt>
          <cx:pt idx="4672">2.6000000000000001</cx:pt>
          <cx:pt idx="4673">2.5</cx:pt>
          <cx:pt idx="4674">2.6000000000000001</cx:pt>
          <cx:pt idx="4675">2.7000000000000002</cx:pt>
          <cx:pt idx="4676">2.7000000000000002</cx:pt>
          <cx:pt idx="4677">2.6000000000000001</cx:pt>
          <cx:pt idx="4678">2.7999999999999998</cx:pt>
          <cx:pt idx="4679">2.6000000000000001</cx:pt>
          <cx:pt idx="4680">2.5</cx:pt>
          <cx:pt idx="4681">2.7000000000000002</cx:pt>
          <cx:pt idx="4682">1.8999999999999999</cx:pt>
          <cx:pt idx="4683">2.5</cx:pt>
          <cx:pt idx="4684">1.5</cx:pt>
          <cx:pt idx="4685">2.7999999999999998</cx:pt>
          <cx:pt idx="4686">2.7999999999999998</cx:pt>
          <cx:pt idx="4687">2.6000000000000001</cx:pt>
          <cx:pt idx="4688">2.7000000000000002</cx:pt>
          <cx:pt idx="4689">2.6000000000000001</cx:pt>
          <cx:pt idx="4690">2.5</cx:pt>
          <cx:pt idx="4691">2.6000000000000001</cx:pt>
          <cx:pt idx="4692">2.7000000000000002</cx:pt>
          <cx:pt idx="4693">2.6000000000000001</cx:pt>
          <cx:pt idx="4694">2.7999999999999998</cx:pt>
          <cx:pt idx="4695">2.7000000000000002</cx:pt>
          <cx:pt idx="4696">2.5</cx:pt>
          <cx:pt idx="4697">2.6000000000000001</cx:pt>
          <cx:pt idx="4698">2.7000000000000002</cx:pt>
          <cx:pt idx="4699">2.5</cx:pt>
          <cx:pt idx="4700">2.5</cx:pt>
          <cx:pt idx="4701">2.7000000000000002</cx:pt>
          <cx:pt idx="4702">2.7000000000000002</cx:pt>
          <cx:pt idx="4703">2.7999999999999998</cx:pt>
          <cx:pt idx="4704">2.7000000000000002</cx:pt>
          <cx:pt idx="4705">2.6000000000000001</cx:pt>
          <cx:pt idx="4706">2.7000000000000002</cx:pt>
          <cx:pt idx="4707">2.7000000000000002</cx:pt>
          <cx:pt idx="4708">2.3999999999999999</cx:pt>
          <cx:pt idx="4709">2.2999999999999998</cx:pt>
          <cx:pt idx="4710">2.3999999999999999</cx:pt>
          <cx:pt idx="4711">2.8999999999999999</cx:pt>
          <cx:pt idx="4712">2.6000000000000001</cx:pt>
          <cx:pt idx="4713">2.7000000000000002</cx:pt>
          <cx:pt idx="4714">2.8999999999999999</cx:pt>
          <cx:pt idx="4715">2.7999999999999998</cx:pt>
          <cx:pt idx="4716">2.3999999999999999</cx:pt>
          <cx:pt idx="4717">1.8</cx:pt>
          <cx:pt idx="4718">2.7999999999999998</cx:pt>
          <cx:pt idx="4719">2.2000000000000002</cx:pt>
          <cx:pt idx="4720">2.5</cx:pt>
          <cx:pt idx="4721">2.7000000000000002</cx:pt>
          <cx:pt idx="4722">2.6000000000000001</cx:pt>
          <cx:pt idx="4723">2.5</cx:pt>
          <cx:pt idx="4724">2.5</cx:pt>
          <cx:pt idx="4725">2.7000000000000002</cx:pt>
          <cx:pt idx="4726">2.6000000000000001</cx:pt>
          <cx:pt idx="4727">2.7999999999999998</cx:pt>
          <cx:pt idx="4728">2.6000000000000001</cx:pt>
          <cx:pt idx="4729">2.8999999999999999</cx:pt>
          <cx:pt idx="4730">2.8999999999999999</cx:pt>
          <cx:pt idx="4731">2.5</cx:pt>
          <cx:pt idx="4732">2.7000000000000002</cx:pt>
          <cx:pt idx="4733">2.6000000000000001</cx:pt>
          <cx:pt idx="4734">2.7999999999999998</cx:pt>
          <cx:pt idx="4735">2.7000000000000002</cx:pt>
          <cx:pt idx="4736">2.7999999999999998</cx:pt>
          <cx:pt idx="4737">2.6000000000000001</cx:pt>
          <cx:pt idx="4738">2.7000000000000002</cx:pt>
          <cx:pt idx="4739">2.6000000000000001</cx:pt>
          <cx:pt idx="4740">2.2000000000000002</cx:pt>
          <cx:pt idx="4741">2.2000000000000002</cx:pt>
          <cx:pt idx="4742">2.1000000000000001</cx:pt>
          <cx:pt idx="4743">2.6000000000000001</cx:pt>
          <cx:pt idx="4744">2.6000000000000001</cx:pt>
          <cx:pt idx="4745">2.7999999999999998</cx:pt>
          <cx:pt idx="4746">2.7000000000000002</cx:pt>
          <cx:pt idx="4747">2.6000000000000001</cx:pt>
          <cx:pt idx="4748">2.6000000000000001</cx:pt>
          <cx:pt idx="4749">2.7999999999999998</cx:pt>
          <cx:pt idx="4750">2.7000000000000002</cx:pt>
          <cx:pt idx="4751">2.8999999999999999</cx:pt>
          <cx:pt idx="4752">2.6000000000000001</cx:pt>
          <cx:pt idx="4753">2.7000000000000002</cx:pt>
          <cx:pt idx="4754">2.8999999999999999</cx:pt>
          <cx:pt idx="4755">2.6000000000000001</cx:pt>
          <cx:pt idx="4756">2.1000000000000001</cx:pt>
          <cx:pt idx="4757">2.7000000000000002</cx:pt>
          <cx:pt idx="4758">2.6000000000000001</cx:pt>
          <cx:pt idx="4759">2.7000000000000002</cx:pt>
          <cx:pt idx="4760">2.7000000000000002</cx:pt>
          <cx:pt idx="4761">2.7000000000000002</cx:pt>
          <cx:pt idx="4762">2.7999999999999998</cx:pt>
          <cx:pt idx="4763">2.2000000000000002</cx:pt>
          <cx:pt idx="4764">2.7000000000000002</cx:pt>
          <cx:pt idx="4765">2.7999999999999998</cx:pt>
          <cx:pt idx="4766">2.7000000000000002</cx:pt>
          <cx:pt idx="4767">2.7000000000000002</cx:pt>
          <cx:pt idx="4768">2.3999999999999999</cx:pt>
          <cx:pt idx="4769">2.6000000000000001</cx:pt>
          <cx:pt idx="4770">2.5</cx:pt>
          <cx:pt idx="4771">2.7999999999999998</cx:pt>
          <cx:pt idx="4772">2.7999999999999998</cx:pt>
          <cx:pt idx="4773">2.6000000000000001</cx:pt>
          <cx:pt idx="4774">2.6000000000000001</cx:pt>
          <cx:pt idx="4775">2.7999999999999998</cx:pt>
          <cx:pt idx="4776">2.7000000000000002</cx:pt>
          <cx:pt idx="4777">2.6000000000000001</cx:pt>
          <cx:pt idx="4778">2.7999999999999998</cx:pt>
          <cx:pt idx="4779">2.7000000000000002</cx:pt>
          <cx:pt idx="4780">2.6000000000000001</cx:pt>
          <cx:pt idx="4781">2.6000000000000001</cx:pt>
          <cx:pt idx="4782">2.6000000000000001</cx:pt>
          <cx:pt idx="4783">3</cx:pt>
          <cx:pt idx="4784">2.5</cx:pt>
          <cx:pt idx="4785">2.7000000000000002</cx:pt>
          <cx:pt idx="4786">2.7999999999999998</cx:pt>
          <cx:pt idx="4787">2.1000000000000001</cx:pt>
          <cx:pt idx="4788">2.7000000000000002</cx:pt>
          <cx:pt idx="4789">2.8999999999999999</cx:pt>
          <cx:pt idx="4790">2.5</cx:pt>
          <cx:pt idx="4791">2.3999999999999999</cx:pt>
          <cx:pt idx="4792">2.6000000000000001</cx:pt>
          <cx:pt idx="4793">2.6000000000000001</cx:pt>
          <cx:pt idx="4794">2.8999999999999999</cx:pt>
          <cx:pt idx="4795">2.2999999999999998</cx:pt>
          <cx:pt idx="4796">2.6000000000000001</cx:pt>
          <cx:pt idx="4797">2.5</cx:pt>
          <cx:pt idx="4798">2.6000000000000001</cx:pt>
          <cx:pt idx="4799">2.7000000000000002</cx:pt>
          <cx:pt idx="4800">2.6000000000000001</cx:pt>
          <cx:pt idx="4801">2.8999999999999999</cx:pt>
          <cx:pt idx="4802">2.6000000000000001</cx:pt>
          <cx:pt idx="4803">2.7000000000000002</cx:pt>
          <cx:pt idx="4804">2.7999999999999998</cx:pt>
          <cx:pt idx="4805">2.7000000000000002</cx:pt>
          <cx:pt idx="4806">2.6000000000000001</cx:pt>
          <cx:pt idx="4807">2.6000000000000001</cx:pt>
          <cx:pt idx="4808">2.7000000000000002</cx:pt>
          <cx:pt idx="4809">2.6000000000000001</cx:pt>
          <cx:pt idx="4810">2.6000000000000001</cx:pt>
          <cx:pt idx="4811">2.7000000000000002</cx:pt>
          <cx:pt idx="4812">2.5</cx:pt>
          <cx:pt idx="4813">2.7000000000000002</cx:pt>
          <cx:pt idx="4814">2.6000000000000001</cx:pt>
          <cx:pt idx="4815">2.7999999999999998</cx:pt>
          <cx:pt idx="4816">2.7999999999999998</cx:pt>
          <cx:pt idx="4817">2.7000000000000002</cx:pt>
          <cx:pt idx="4818">2.7999999999999998</cx:pt>
          <cx:pt idx="4819">2.2999999999999998</cx:pt>
          <cx:pt idx="4820">2.3999999999999999</cx:pt>
          <cx:pt idx="4821">2.5</cx:pt>
          <cx:pt idx="4822">2.5</cx:pt>
          <cx:pt idx="4823">2.7000000000000002</cx:pt>
          <cx:pt idx="4824">2.2000000000000002</cx:pt>
          <cx:pt idx="4825">2.7000000000000002</cx:pt>
          <cx:pt idx="4826">2.7000000000000002</cx:pt>
          <cx:pt idx="4827">2.6000000000000001</cx:pt>
          <cx:pt idx="4828">2.7000000000000002</cx:pt>
          <cx:pt idx="4829">2.7999999999999998</cx:pt>
          <cx:pt idx="4830">2.7000000000000002</cx:pt>
          <cx:pt idx="4831">2.6000000000000001</cx:pt>
          <cx:pt idx="4832">2.7000000000000002</cx:pt>
          <cx:pt idx="4833">2.7999999999999998</cx:pt>
          <cx:pt idx="4834">2.7000000000000002</cx:pt>
          <cx:pt idx="4835">1.7</cx:pt>
          <cx:pt idx="4836">2.3999999999999999</cx:pt>
          <cx:pt idx="4837">2.5</cx:pt>
          <cx:pt idx="4838">2.7000000000000002</cx:pt>
          <cx:pt idx="4839">1.8</cx:pt>
          <cx:pt idx="4840">2.7999999999999998</cx:pt>
          <cx:pt idx="4841">2.7999999999999998</cx:pt>
          <cx:pt idx="4842">2.2999999999999998</cx:pt>
          <cx:pt idx="4843">2.6000000000000001</cx:pt>
          <cx:pt idx="4844">1.8999999999999999</cx:pt>
          <cx:pt idx="4845">2.6000000000000001</cx:pt>
          <cx:pt idx="4846">2.7999999999999998</cx:pt>
          <cx:pt idx="4847">2.7000000000000002</cx:pt>
          <cx:pt idx="4848">2.6000000000000001</cx:pt>
          <cx:pt idx="4849">2.6000000000000001</cx:pt>
          <cx:pt idx="4850">2.6000000000000001</cx:pt>
          <cx:pt idx="4851">2.6000000000000001</cx:pt>
          <cx:pt idx="4852">1.7</cx:pt>
          <cx:pt idx="4853">2.6000000000000001</cx:pt>
          <cx:pt idx="4854">2.3999999999999999</cx:pt>
          <cx:pt idx="4855">2.7000000000000002</cx:pt>
          <cx:pt idx="4856">2.6000000000000001</cx:pt>
          <cx:pt idx="4857">2.7999999999999998</cx:pt>
          <cx:pt idx="4858">2.7999999999999998</cx:pt>
          <cx:pt idx="4859">2.7000000000000002</cx:pt>
          <cx:pt idx="4860">2.5</cx:pt>
          <cx:pt idx="4861">2.8999999999999999</cx:pt>
          <cx:pt idx="4862">2.7000000000000002</cx:pt>
          <cx:pt idx="4863">1.8999999999999999</cx:pt>
          <cx:pt idx="4864">2.7000000000000002</cx:pt>
          <cx:pt idx="4865">2.5</cx:pt>
          <cx:pt idx="4866">2.7000000000000002</cx:pt>
          <cx:pt idx="4867">2.5</cx:pt>
          <cx:pt idx="4868">2.2999999999999998</cx:pt>
          <cx:pt idx="4869">2.8999999999999999</cx:pt>
          <cx:pt idx="4870">2.8999999999999999</cx:pt>
          <cx:pt idx="4871">2.3999999999999999</cx:pt>
          <cx:pt idx="4872">2.7000000000000002</cx:pt>
          <cx:pt idx="4873">2.3999999999999999</cx:pt>
          <cx:pt idx="4874">2.7999999999999998</cx:pt>
          <cx:pt idx="4875">2.8999999999999999</cx:pt>
          <cx:pt idx="4876">2.8999999999999999</cx:pt>
          <cx:pt idx="4877">2.7999999999999998</cx:pt>
          <cx:pt idx="4878">2.7000000000000002</cx:pt>
          <cx:pt idx="4879">2.6000000000000001</cx:pt>
          <cx:pt idx="4880">2.6000000000000001</cx:pt>
          <cx:pt idx="4881">2.7000000000000002</cx:pt>
          <cx:pt idx="4882">2.7000000000000002</cx:pt>
          <cx:pt idx="4883">2.7000000000000002</cx:pt>
          <cx:pt idx="4884">2.8999999999999999</cx:pt>
          <cx:pt idx="4885">2.7000000000000002</cx:pt>
          <cx:pt idx="4886">2.7999999999999998</cx:pt>
          <cx:pt idx="4887">2.5</cx:pt>
          <cx:pt idx="4888">2.5</cx:pt>
          <cx:pt idx="4889">2.5</cx:pt>
          <cx:pt idx="4890">2.7000000000000002</cx:pt>
          <cx:pt idx="4891">2.2000000000000002</cx:pt>
          <cx:pt idx="4892">2.3999999999999999</cx:pt>
          <cx:pt idx="4893">2.6000000000000001</cx:pt>
          <cx:pt idx="4894">2.6000000000000001</cx:pt>
          <cx:pt idx="4895">2.6000000000000001</cx:pt>
          <cx:pt idx="4896">2.6000000000000001</cx:pt>
          <cx:pt idx="4897">2.6000000000000001</cx:pt>
          <cx:pt idx="4898">2.5</cx:pt>
          <cx:pt idx="4899">1.1000000000000001</cx:pt>
          <cx:pt idx="4900">2.2000000000000002</cx:pt>
          <cx:pt idx="4901">2.7000000000000002</cx:pt>
          <cx:pt idx="4902">2.7999999999999998</cx:pt>
          <cx:pt idx="4903">2.7999999999999998</cx:pt>
          <cx:pt idx="4904">2.3999999999999999</cx:pt>
          <cx:pt idx="4905">2.7999999999999998</cx:pt>
          <cx:pt idx="4906">2.7999999999999998</cx:pt>
          <cx:pt idx="4907">2.7000000000000002</cx:pt>
          <cx:pt idx="4908">2.7000000000000002</cx:pt>
          <cx:pt idx="4909">2.7000000000000002</cx:pt>
          <cx:pt idx="4910">2.7999999999999998</cx:pt>
          <cx:pt idx="4911">2.6000000000000001</cx:pt>
          <cx:pt idx="4912">2.6000000000000001</cx:pt>
          <cx:pt idx="4913">2.6000000000000001</cx:pt>
          <cx:pt idx="4914">2.7000000000000002</cx:pt>
          <cx:pt idx="4915">2.2000000000000002</cx:pt>
          <cx:pt idx="4916">2.7000000000000002</cx:pt>
          <cx:pt idx="4917">2.7000000000000002</cx:pt>
          <cx:pt idx="4918">2.7000000000000002</cx:pt>
          <cx:pt idx="4919">2.7000000000000002</cx:pt>
          <cx:pt idx="4920">2.6000000000000001</cx:pt>
          <cx:pt idx="4921">2.2999999999999998</cx:pt>
          <cx:pt idx="4922">2.5</cx:pt>
          <cx:pt idx="4923">2.6000000000000001</cx:pt>
          <cx:pt idx="4924">2.7000000000000002</cx:pt>
          <cx:pt idx="4925">3</cx:pt>
          <cx:pt idx="4926">2.7999999999999998</cx:pt>
          <cx:pt idx="4927">2.2000000000000002</cx:pt>
          <cx:pt idx="4928">2.7000000000000002</cx:pt>
          <cx:pt idx="4929">2.7000000000000002</cx:pt>
          <cx:pt idx="4930">2.7000000000000002</cx:pt>
          <cx:pt idx="4931">2.6000000000000001</cx:pt>
          <cx:pt idx="4932">2.7000000000000002</cx:pt>
          <cx:pt idx="4933">2.2999999999999998</cx:pt>
          <cx:pt idx="4934">2.7000000000000002</cx:pt>
          <cx:pt idx="4935">2.5</cx:pt>
          <cx:pt idx="4936">2.7999999999999998</cx:pt>
          <cx:pt idx="4937">2.7999999999999998</cx:pt>
          <cx:pt idx="4938">1.6000000000000001</cx:pt>
          <cx:pt idx="4939">2.7000000000000002</cx:pt>
          <cx:pt idx="4940">2.6000000000000001</cx:pt>
          <cx:pt idx="4941">2.3999999999999999</cx:pt>
          <cx:pt idx="4942">2.6000000000000001</cx:pt>
          <cx:pt idx="4943">2.7000000000000002</cx:pt>
          <cx:pt idx="4944">2.6000000000000001</cx:pt>
          <cx:pt idx="4945">2.3999999999999999</cx:pt>
          <cx:pt idx="4946">2.7000000000000002</cx:pt>
          <cx:pt idx="4947">1.3999999999999999</cx:pt>
          <cx:pt idx="4948">2.7999999999999998</cx:pt>
          <cx:pt idx="4949">2.5</cx:pt>
          <cx:pt idx="4950">2.7000000000000002</cx:pt>
          <cx:pt idx="4951">2.7000000000000002</cx:pt>
          <cx:pt idx="4952">2.2999999999999998</cx:pt>
          <cx:pt idx="4953">2.7000000000000002</cx:pt>
          <cx:pt idx="4954">2.7000000000000002</cx:pt>
          <cx:pt idx="4955">2.6000000000000001</cx:pt>
          <cx:pt idx="4956">2.6000000000000001</cx:pt>
          <cx:pt idx="4957">2.6000000000000001</cx:pt>
          <cx:pt idx="4958">2.7000000000000002</cx:pt>
          <cx:pt idx="4959">2.2999999999999998</cx:pt>
          <cx:pt idx="4960">2.6000000000000001</cx:pt>
          <cx:pt idx="4961">2.5</cx:pt>
          <cx:pt idx="4962">2.6000000000000001</cx:pt>
          <cx:pt idx="4963">2.7999999999999998</cx:pt>
          <cx:pt idx="4964">1.2</cx:pt>
          <cx:pt idx="4965">2.6000000000000001</cx:pt>
          <cx:pt idx="4966">2.6000000000000001</cx:pt>
          <cx:pt idx="4967">2.6000000000000001</cx:pt>
          <cx:pt idx="4968">2</cx:pt>
          <cx:pt idx="4969">2.7000000000000002</cx:pt>
          <cx:pt idx="4970">2.7999999999999998</cx:pt>
          <cx:pt idx="4971">2.6000000000000001</cx:pt>
          <cx:pt idx="4972">2.7000000000000002</cx:pt>
          <cx:pt idx="4973">2.6000000000000001</cx:pt>
          <cx:pt idx="4974">2.3999999999999999</cx:pt>
          <cx:pt idx="4975">1.6000000000000001</cx:pt>
          <cx:pt idx="4976">2.7000000000000002</cx:pt>
          <cx:pt idx="4977">2.7000000000000002</cx:pt>
          <cx:pt idx="4978">2.2000000000000002</cx:pt>
          <cx:pt idx="4979">2.3999999999999999</cx:pt>
          <cx:pt idx="4980">2.7000000000000002</cx:pt>
          <cx:pt idx="4981">2.7999999999999998</cx:pt>
          <cx:pt idx="4982">2.2000000000000002</cx:pt>
          <cx:pt idx="4983">2.7000000000000002</cx:pt>
          <cx:pt idx="4984">2.7999999999999998</cx:pt>
          <cx:pt idx="4985">2.5</cx:pt>
          <cx:pt idx="4986">2.6000000000000001</cx:pt>
          <cx:pt idx="4987">2.7999999999999998</cx:pt>
          <cx:pt idx="4988">2.7999999999999998</cx:pt>
          <cx:pt idx="4989">2.7000000000000002</cx:pt>
          <cx:pt idx="4990">2.7000000000000002</cx:pt>
          <cx:pt idx="4991">2.7999999999999998</cx:pt>
          <cx:pt idx="4992">2.7000000000000002</cx:pt>
          <cx:pt idx="4993">2.5</cx:pt>
          <cx:pt idx="4994">2.7000000000000002</cx:pt>
          <cx:pt idx="4995">2.7000000000000002</cx:pt>
          <cx:pt idx="4996">2.5</cx:pt>
          <cx:pt idx="4997">2.6000000000000001</cx:pt>
          <cx:pt idx="4998">2.7999999999999998</cx:pt>
          <cx:pt idx="4999">2.5</cx:pt>
          <cx:pt idx="5000">2.7999999999999998</cx:pt>
          <cx:pt idx="5001">2.7000000000000002</cx:pt>
          <cx:pt idx="5002">2.8999999999999999</cx:pt>
          <cx:pt idx="5003">2.8999999999999999</cx:pt>
          <cx:pt idx="5004">2.1000000000000001</cx:pt>
          <cx:pt idx="5005">2.2999999999999998</cx:pt>
          <cx:pt idx="5006">2.6000000000000001</cx:pt>
          <cx:pt idx="5007">2.7999999999999998</cx:pt>
          <cx:pt idx="5008">2.2999999999999998</cx:pt>
          <cx:pt idx="5009">3</cx:pt>
          <cx:pt idx="5010">2.6000000000000001</cx:pt>
          <cx:pt idx="5011">2.5</cx:pt>
          <cx:pt idx="5012">2.6000000000000001</cx:pt>
          <cx:pt idx="5013">2.7000000000000002</cx:pt>
          <cx:pt idx="5014">2.7999999999999998</cx:pt>
          <cx:pt idx="5015">2.7999999999999998</cx:pt>
          <cx:pt idx="5016">2.7000000000000002</cx:pt>
          <cx:pt idx="5017">2.7000000000000002</cx:pt>
          <cx:pt idx="5018">2.6000000000000001</cx:pt>
          <cx:pt idx="5019">2.7000000000000002</cx:pt>
          <cx:pt idx="5020">2.5</cx:pt>
          <cx:pt idx="5021">2.2000000000000002</cx:pt>
          <cx:pt idx="5022">2.6000000000000001</cx:pt>
          <cx:pt idx="5023">2.5</cx:pt>
          <cx:pt idx="5024">2.7000000000000002</cx:pt>
          <cx:pt idx="5025">2.6000000000000001</cx:pt>
          <cx:pt idx="5026">2.7999999999999998</cx:pt>
          <cx:pt idx="5027">2.7999999999999998</cx:pt>
          <cx:pt idx="5028">2.6000000000000001</cx:pt>
          <cx:pt idx="5029">2.6000000000000001</cx:pt>
          <cx:pt idx="5030">2.7999999999999998</cx:pt>
          <cx:pt idx="5031">2.7000000000000002</cx:pt>
          <cx:pt idx="5032">2.7000000000000002</cx:pt>
          <cx:pt idx="5033">2.6000000000000001</cx:pt>
          <cx:pt idx="5034">2.5</cx:pt>
          <cx:pt idx="5035">2.5</cx:pt>
          <cx:pt idx="5036">2.8999999999999999</cx:pt>
          <cx:pt idx="5037">2.5</cx:pt>
          <cx:pt idx="5038">2.3999999999999999</cx:pt>
          <cx:pt idx="5039">2.7000000000000002</cx:pt>
          <cx:pt idx="5040">2.7000000000000002</cx:pt>
          <cx:pt idx="5041">2.7000000000000002</cx:pt>
          <cx:pt idx="5042">2.5</cx:pt>
          <cx:pt idx="5043">2.8999999999999999</cx:pt>
          <cx:pt idx="5044">2.6000000000000001</cx:pt>
          <cx:pt idx="5045">2.7999999999999998</cx:pt>
          <cx:pt idx="5046">2.7000000000000002</cx:pt>
          <cx:pt idx="5047">2.6000000000000001</cx:pt>
          <cx:pt idx="5048">2.6000000000000001</cx:pt>
          <cx:pt idx="5049">2.7999999999999998</cx:pt>
          <cx:pt idx="5050">2.5</cx:pt>
          <cx:pt idx="5051">2.6000000000000001</cx:pt>
          <cx:pt idx="5052">2.1000000000000001</cx:pt>
          <cx:pt idx="5053">2.5</cx:pt>
          <cx:pt idx="5054">2.7000000000000002</cx:pt>
          <cx:pt idx="5055">2.7999999999999998</cx:pt>
          <cx:pt idx="5056">2.3999999999999999</cx:pt>
          <cx:pt idx="5057">2.6000000000000001</cx:pt>
          <cx:pt idx="5058">2.7999999999999998</cx:pt>
          <cx:pt idx="5059">2.7000000000000002</cx:pt>
          <cx:pt idx="5060">2.6000000000000001</cx:pt>
          <cx:pt idx="5061">2.7000000000000002</cx:pt>
          <cx:pt idx="5062">2.5</cx:pt>
          <cx:pt idx="5063">2.5</cx:pt>
          <cx:pt idx="5064">2.7000000000000002</cx:pt>
          <cx:pt idx="5065">2.7000000000000002</cx:pt>
          <cx:pt idx="5066">2.7000000000000002</cx:pt>
          <cx:pt idx="5067">2.7000000000000002</cx:pt>
          <cx:pt idx="5068">2.7000000000000002</cx:pt>
          <cx:pt idx="5069">2.7999999999999998</cx:pt>
          <cx:pt idx="5070">2.6000000000000001</cx:pt>
          <cx:pt idx="5071">2.7000000000000002</cx:pt>
          <cx:pt idx="5072">2.6000000000000001</cx:pt>
          <cx:pt idx="5073">2.6000000000000001</cx:pt>
          <cx:pt idx="5074">2.7999999999999998</cx:pt>
          <cx:pt idx="5075">2.5</cx:pt>
          <cx:pt idx="5076">2.6000000000000001</cx:pt>
          <cx:pt idx="5077">2.6000000000000001</cx:pt>
          <cx:pt idx="5078">2</cx:pt>
          <cx:pt idx="5079">2.6000000000000001</cx:pt>
          <cx:pt idx="5080">2.7000000000000002</cx:pt>
          <cx:pt idx="5081">2.7000000000000002</cx:pt>
          <cx:pt idx="5082">2.5</cx:pt>
          <cx:pt idx="5083">2.7999999999999998</cx:pt>
          <cx:pt idx="5084">2.5</cx:pt>
          <cx:pt idx="5085">2.7999999999999998</cx:pt>
          <cx:pt idx="5086">2.5</cx:pt>
          <cx:pt idx="5087">2.7999999999999998</cx:pt>
          <cx:pt idx="5088">2.6000000000000001</cx:pt>
          <cx:pt idx="5089">2.5</cx:pt>
          <cx:pt idx="5090">2.7000000000000002</cx:pt>
          <cx:pt idx="5091">2.7000000000000002</cx:pt>
          <cx:pt idx="5092">2.7000000000000002</cx:pt>
          <cx:pt idx="5093">2.5</cx:pt>
          <cx:pt idx="5094">2.3999999999999999</cx:pt>
          <cx:pt idx="5095">2.3999999999999999</cx:pt>
          <cx:pt idx="5096">1.6000000000000001</cx:pt>
          <cx:pt idx="5097">2.5</cx:pt>
          <cx:pt idx="5098">2.6000000000000001</cx:pt>
          <cx:pt idx="5099">2.7999999999999998</cx:pt>
          <cx:pt idx="5100">2.3999999999999999</cx:pt>
          <cx:pt idx="5101">2.8999999999999999</cx:pt>
          <cx:pt idx="5102">2.5</cx:pt>
          <cx:pt idx="5103">2.7999999999999998</cx:pt>
          <cx:pt idx="5104">3</cx:pt>
          <cx:pt idx="5105">2.6000000000000001</cx:pt>
          <cx:pt idx="5106">2.7000000000000002</cx:pt>
          <cx:pt idx="5107">2.2000000000000002</cx:pt>
          <cx:pt idx="5108">2.7000000000000002</cx:pt>
          <cx:pt idx="5109">2.7000000000000002</cx:pt>
          <cx:pt idx="5110">2.6000000000000001</cx:pt>
          <cx:pt idx="5111">2.1000000000000001</cx:pt>
          <cx:pt idx="5112">2.7999999999999998</cx:pt>
          <cx:pt idx="5113">2.7000000000000002</cx:pt>
          <cx:pt idx="5114">2.6000000000000001</cx:pt>
          <cx:pt idx="5115">2.3999999999999999</cx:pt>
          <cx:pt idx="5116">2.6000000000000001</cx:pt>
          <cx:pt idx="5117">2.7000000000000002</cx:pt>
          <cx:pt idx="5118">2.7000000000000002</cx:pt>
          <cx:pt idx="5119">2.7000000000000002</cx:pt>
          <cx:pt idx="5120">2.6000000000000001</cx:pt>
          <cx:pt idx="5121">2.2999999999999998</cx:pt>
          <cx:pt idx="5122">2.6000000000000001</cx:pt>
          <cx:pt idx="5123">2.7999999999999998</cx:pt>
          <cx:pt idx="5124">2.8999999999999999</cx:pt>
          <cx:pt idx="5125">2.6000000000000001</cx:pt>
          <cx:pt idx="5126">2.6000000000000001</cx:pt>
          <cx:pt idx="5127">2.6000000000000001</cx:pt>
          <cx:pt idx="5128">2.6000000000000001</cx:pt>
          <cx:pt idx="5129">2.8999999999999999</cx:pt>
          <cx:pt idx="5130">2.6000000000000001</cx:pt>
          <cx:pt idx="5131">2.7999999999999998</cx:pt>
          <cx:pt idx="5132">2.3999999999999999</cx:pt>
          <cx:pt idx="5133">2.8999999999999999</cx:pt>
          <cx:pt idx="5134">2.7999999999999998</cx:pt>
          <cx:pt idx="5135">2.5</cx:pt>
          <cx:pt idx="5136">2.8999999999999999</cx:pt>
          <cx:pt idx="5137">2.7000000000000002</cx:pt>
          <cx:pt idx="5138">2.6000000000000001</cx:pt>
          <cx:pt idx="5139">2.7999999999999998</cx:pt>
          <cx:pt idx="5140">2.7000000000000002</cx:pt>
          <cx:pt idx="5141">2.7000000000000002</cx:pt>
          <cx:pt idx="5142">2.6000000000000001</cx:pt>
          <cx:pt idx="5143">2.6000000000000001</cx:pt>
          <cx:pt idx="5144">2.6000000000000001</cx:pt>
          <cx:pt idx="5145">2.7000000000000002</cx:pt>
          <cx:pt idx="5146">2.5</cx:pt>
          <cx:pt idx="5147">2.6000000000000001</cx:pt>
          <cx:pt idx="5148">3</cx:pt>
          <cx:pt idx="5149">2.5</cx:pt>
          <cx:pt idx="5150">2.6000000000000001</cx:pt>
          <cx:pt idx="5151">2.7000000000000002</cx:pt>
          <cx:pt idx="5152">2.6000000000000001</cx:pt>
          <cx:pt idx="5153">2.8999999999999999</cx:pt>
          <cx:pt idx="5154">2.7000000000000002</cx:pt>
          <cx:pt idx="5155">2.1000000000000001</cx:pt>
          <cx:pt idx="5156">2.6000000000000001</cx:pt>
          <cx:pt idx="5157">2.5</cx:pt>
          <cx:pt idx="5158">2.6000000000000001</cx:pt>
          <cx:pt idx="5159">2.7000000000000002</cx:pt>
          <cx:pt idx="5160">2.7999999999999998</cx:pt>
          <cx:pt idx="5161">2.6000000000000001</cx:pt>
          <cx:pt idx="5162">2.7999999999999998</cx:pt>
          <cx:pt idx="5163">2.7000000000000002</cx:pt>
          <cx:pt idx="5164">2.6000000000000001</cx:pt>
          <cx:pt idx="5165">2.6000000000000001</cx:pt>
          <cx:pt idx="5166">2.7999999999999998</cx:pt>
          <cx:pt idx="5167">2.5</cx:pt>
          <cx:pt idx="5168">2.6000000000000001</cx:pt>
          <cx:pt idx="5169">2.6000000000000001</cx:pt>
          <cx:pt idx="5170">2.8999999999999999</cx:pt>
          <cx:pt idx="5171">2.6000000000000001</cx:pt>
          <cx:pt idx="5172">2.3999999999999999</cx:pt>
          <cx:pt idx="5173">2.7999999999999998</cx:pt>
          <cx:pt idx="5174">2.6000000000000001</cx:pt>
          <cx:pt idx="5175">2.6000000000000001</cx:pt>
          <cx:pt idx="5176">2.5</cx:pt>
          <cx:pt idx="5177">2.5</cx:pt>
          <cx:pt idx="5178">2.6000000000000001</cx:pt>
          <cx:pt idx="5179">2.7000000000000002</cx:pt>
          <cx:pt idx="5180">2.7000000000000002</cx:pt>
          <cx:pt idx="5181">1.8</cx:pt>
          <cx:pt idx="5182">2.6000000000000001</cx:pt>
          <cx:pt idx="5183">2.7999999999999998</cx:pt>
          <cx:pt idx="5184">2.8999999999999999</cx:pt>
          <cx:pt idx="5185">2.7000000000000002</cx:pt>
          <cx:pt idx="5186">3</cx:pt>
          <cx:pt idx="5187">1.8</cx:pt>
          <cx:pt idx="5188">2.7000000000000002</cx:pt>
          <cx:pt idx="5189">2.7999999999999998</cx:pt>
          <cx:pt idx="5190">2.6000000000000001</cx:pt>
          <cx:pt idx="5191">2.5</cx:pt>
          <cx:pt idx="5192">2.8999999999999999</cx:pt>
          <cx:pt idx="5193">2.5</cx:pt>
          <cx:pt idx="5194">2.7000000000000002</cx:pt>
          <cx:pt idx="5195">2.8999999999999999</cx:pt>
          <cx:pt idx="5196">2.7000000000000002</cx:pt>
          <cx:pt idx="5197">2.7000000000000002</cx:pt>
          <cx:pt idx="5198">2.7000000000000002</cx:pt>
          <cx:pt idx="5199">2.3999999999999999</cx:pt>
          <cx:pt idx="5200">2.3999999999999999</cx:pt>
          <cx:pt idx="5201">2.7000000000000002</cx:pt>
          <cx:pt idx="5202">2.5</cx:pt>
          <cx:pt idx="5203">2.6000000000000001</cx:pt>
          <cx:pt idx="5204">2.3999999999999999</cx:pt>
          <cx:pt idx="5205">2.8999999999999999</cx:pt>
          <cx:pt idx="5206">2.7000000000000002</cx:pt>
          <cx:pt idx="5207">2.6000000000000001</cx:pt>
          <cx:pt idx="5208">2.7999999999999998</cx:pt>
          <cx:pt idx="5209">2.3999999999999999</cx:pt>
          <cx:pt idx="5210">2.5</cx:pt>
          <cx:pt idx="5211">2.7999999999999998</cx:pt>
          <cx:pt idx="5212">2.7000000000000002</cx:pt>
          <cx:pt idx="5213">2.7000000000000002</cx:pt>
          <cx:pt idx="5214">2.6000000000000001</cx:pt>
          <cx:pt idx="5215">2.6000000000000001</cx:pt>
          <cx:pt idx="5216">2.3999999999999999</cx:pt>
          <cx:pt idx="5217">2.7000000000000002</cx:pt>
          <cx:pt idx="5218">2.7000000000000002</cx:pt>
          <cx:pt idx="5219">2.5</cx:pt>
          <cx:pt idx="5220">2.5</cx:pt>
          <cx:pt idx="5221">2.6000000000000001</cx:pt>
          <cx:pt idx="5222">2.2000000000000002</cx:pt>
          <cx:pt idx="5223">2.7000000000000002</cx:pt>
          <cx:pt idx="5224">2.7000000000000002</cx:pt>
          <cx:pt idx="5225">2.7999999999999998</cx:pt>
          <cx:pt idx="5226">2.6000000000000001</cx:pt>
          <cx:pt idx="5227">2.7000000000000002</cx:pt>
          <cx:pt idx="5228">2.7999999999999998</cx:pt>
          <cx:pt idx="5229">2.6000000000000001</cx:pt>
          <cx:pt idx="5230">2.6000000000000001</cx:pt>
          <cx:pt idx="5231">2.5</cx:pt>
          <cx:pt idx="5232">2.1000000000000001</cx:pt>
          <cx:pt idx="5233">2.7999999999999998</cx:pt>
          <cx:pt idx="5234">2.5</cx:pt>
          <cx:pt idx="5235">2.6000000000000001</cx:pt>
          <cx:pt idx="5236">2.7999999999999998</cx:pt>
          <cx:pt idx="5237">2.6000000000000001</cx:pt>
          <cx:pt idx="5238">2.7000000000000002</cx:pt>
          <cx:pt idx="5239">2.8999999999999999</cx:pt>
          <cx:pt idx="5240">2.2999999999999998</cx:pt>
          <cx:pt idx="5241">2.2999999999999998</cx:pt>
          <cx:pt idx="5242">1.8999999999999999</cx:pt>
          <cx:pt idx="5243">2.7000000000000002</cx:pt>
          <cx:pt idx="5244">2.5</cx:pt>
          <cx:pt idx="5245">2.7000000000000002</cx:pt>
          <cx:pt idx="5246">2.7999999999999998</cx:pt>
          <cx:pt idx="5247">2.5</cx:pt>
          <cx:pt idx="5248">2.6000000000000001</cx:pt>
          <cx:pt idx="5249">2.7999999999999998</cx:pt>
          <cx:pt idx="5250">2.3999999999999999</cx:pt>
          <cx:pt idx="5251">2.7999999999999998</cx:pt>
          <cx:pt idx="5252">2.7999999999999998</cx:pt>
          <cx:pt idx="5253">2.7000000000000002</cx:pt>
          <cx:pt idx="5254">2.3999999999999999</cx:pt>
          <cx:pt idx="5255">2.7000000000000002</cx:pt>
          <cx:pt idx="5256">2.1000000000000001</cx:pt>
          <cx:pt idx="5257">2.3999999999999999</cx:pt>
          <cx:pt idx="5258">2.7999999999999998</cx:pt>
          <cx:pt idx="5259">2.7000000000000002</cx:pt>
          <cx:pt idx="5260">2.6000000000000001</cx:pt>
          <cx:pt idx="5261">2.7000000000000002</cx:pt>
          <cx:pt idx="5262">2.6000000000000001</cx:pt>
          <cx:pt idx="5263">2.7999999999999998</cx:pt>
          <cx:pt idx="5264">1.8</cx:pt>
          <cx:pt idx="5265">1.8999999999999999</cx:pt>
          <cx:pt idx="5266">2.2000000000000002</cx:pt>
          <cx:pt idx="5267">2.6000000000000001</cx:pt>
          <cx:pt idx="5268">2.6000000000000001</cx:pt>
          <cx:pt idx="5269">2.3999999999999999</cx:pt>
          <cx:pt idx="5270">2.6000000000000001</cx:pt>
          <cx:pt idx="5271">2.7000000000000002</cx:pt>
          <cx:pt idx="5272">2.7999999999999998</cx:pt>
          <cx:pt idx="5273">2.7000000000000002</cx:pt>
          <cx:pt idx="5274">2.5</cx:pt>
          <cx:pt idx="5275">2.5</cx:pt>
          <cx:pt idx="5276">2.5</cx:pt>
          <cx:pt idx="5277">2.7999999999999998</cx:pt>
          <cx:pt idx="5278">2.2000000000000002</cx:pt>
          <cx:pt idx="5279">2.5</cx:pt>
          <cx:pt idx="5280">2.7999999999999998</cx:pt>
          <cx:pt idx="5281">2.7999999999999998</cx:pt>
          <cx:pt idx="5282">2.7000000000000002</cx:pt>
          <cx:pt idx="5283">2.7000000000000002</cx:pt>
          <cx:pt idx="5284">2.7000000000000002</cx:pt>
          <cx:pt idx="5285">2.7000000000000002</cx:pt>
          <cx:pt idx="5286">2.3999999999999999</cx:pt>
          <cx:pt idx="5287">2.6000000000000001</cx:pt>
          <cx:pt idx="5288">2.7999999999999998</cx:pt>
          <cx:pt idx="5289">2.7000000000000002</cx:pt>
          <cx:pt idx="5290">2.5</cx:pt>
          <cx:pt idx="5291">2.7000000000000002</cx:pt>
          <cx:pt idx="5292">2.7999999999999998</cx:pt>
          <cx:pt idx="5293">1.8999999999999999</cx:pt>
          <cx:pt idx="5294">2.5</cx:pt>
          <cx:pt idx="5295">2.6000000000000001</cx:pt>
          <cx:pt idx="5296">2.6000000000000001</cx:pt>
          <cx:pt idx="5297">2.7999999999999998</cx:pt>
          <cx:pt idx="5298">2.2999999999999998</cx:pt>
          <cx:pt idx="5299">2.6000000000000001</cx:pt>
          <cx:pt idx="5300">2.2000000000000002</cx:pt>
          <cx:pt idx="5301">2.7999999999999998</cx:pt>
          <cx:pt idx="5302">2.7000000000000002</cx:pt>
          <cx:pt idx="5303">2.6000000000000001</cx:pt>
          <cx:pt idx="5304">2.3999999999999999</cx:pt>
          <cx:pt idx="5305">1.7</cx:pt>
          <cx:pt idx="5306">2.6000000000000001</cx:pt>
          <cx:pt idx="5307">2.6000000000000001</cx:pt>
          <cx:pt idx="5308">2.6000000000000001</cx:pt>
          <cx:pt idx="5309">2.7000000000000002</cx:pt>
          <cx:pt idx="5310">2.5</cx:pt>
          <cx:pt idx="5311">2.7999999999999998</cx:pt>
          <cx:pt idx="5312">2.1000000000000001</cx:pt>
          <cx:pt idx="5313">2.7999999999999998</cx:pt>
          <cx:pt idx="5314">2.8999999999999999</cx:pt>
          <cx:pt idx="5315">1.8999999999999999</cx:pt>
          <cx:pt idx="5316">2.7000000000000002</cx:pt>
          <cx:pt idx="5317">2.7000000000000002</cx:pt>
          <cx:pt idx="5318">2.2999999999999998</cx:pt>
          <cx:pt idx="5319">2.7999999999999998</cx:pt>
          <cx:pt idx="5320">2.6000000000000001</cx:pt>
          <cx:pt idx="5321">2.7999999999999998</cx:pt>
          <cx:pt idx="5322">2.3999999999999999</cx:pt>
          <cx:pt idx="5323">2.5</cx:pt>
          <cx:pt idx="5324">2.7999999999999998</cx:pt>
          <cx:pt idx="5325">2.2999999999999998</cx:pt>
          <cx:pt idx="5326">2.5</cx:pt>
          <cx:pt idx="5327">2.8999999999999999</cx:pt>
          <cx:pt idx="5328">2.7000000000000002</cx:pt>
          <cx:pt idx="5329">2.7999999999999998</cx:pt>
          <cx:pt idx="5330">2.2000000000000002</cx:pt>
          <cx:pt idx="5331">2.3999999999999999</cx:pt>
          <cx:pt idx="5332">2.7000000000000002</cx:pt>
          <cx:pt idx="5333">2.6000000000000001</cx:pt>
          <cx:pt idx="5334">2.8999999999999999</cx:pt>
          <cx:pt idx="5335">2.6000000000000001</cx:pt>
          <cx:pt idx="5336">2.7000000000000002</cx:pt>
          <cx:pt idx="5337">2.7000000000000002</cx:pt>
          <cx:pt idx="5338">2.6000000000000001</cx:pt>
          <cx:pt idx="5339">2.7000000000000002</cx:pt>
          <cx:pt idx="5340">2.6000000000000001</cx:pt>
          <cx:pt idx="5341">2.3999999999999999</cx:pt>
          <cx:pt idx="5342">2.6000000000000001</cx:pt>
          <cx:pt idx="5343">2.5</cx:pt>
          <cx:pt idx="5344">2.7999999999999998</cx:pt>
          <cx:pt idx="5345">2.7000000000000002</cx:pt>
          <cx:pt idx="5346">2.7000000000000002</cx:pt>
          <cx:pt idx="5347">2.7999999999999998</cx:pt>
          <cx:pt idx="5348">2.2999999999999998</cx:pt>
          <cx:pt idx="5349">2.7000000000000002</cx:pt>
          <cx:pt idx="5350">2.6000000000000001</cx:pt>
          <cx:pt idx="5351">2.7999999999999998</cx:pt>
          <cx:pt idx="5352">2.7999999999999998</cx:pt>
          <cx:pt idx="5353">2.3999999999999999</cx:pt>
          <cx:pt idx="5354">2.5</cx:pt>
          <cx:pt idx="5355">2.7999999999999998</cx:pt>
          <cx:pt idx="5356">2.7000000000000002</cx:pt>
          <cx:pt idx="5357">2.7000000000000002</cx:pt>
          <cx:pt idx="5358">2.2000000000000002</cx:pt>
          <cx:pt idx="5359">2.6000000000000001</cx:pt>
          <cx:pt idx="5360">2.6000000000000001</cx:pt>
          <cx:pt idx="5361">2.5</cx:pt>
          <cx:pt idx="5362">2.5</cx:pt>
          <cx:pt idx="5363">2.6000000000000001</cx:pt>
          <cx:pt idx="5364">2.7000000000000002</cx:pt>
          <cx:pt idx="5365">2.5</cx:pt>
          <cx:pt idx="5366">2.7000000000000002</cx:pt>
          <cx:pt idx="5367">2.5</cx:pt>
          <cx:pt idx="5368">2.6000000000000001</cx:pt>
          <cx:pt idx="5369">2.6000000000000001</cx:pt>
          <cx:pt idx="5370">2</cx:pt>
          <cx:pt idx="5371">2.2000000000000002</cx:pt>
          <cx:pt idx="5372">2.7999999999999998</cx:pt>
          <cx:pt idx="5373">2.6000000000000001</cx:pt>
          <cx:pt idx="5374">2.7999999999999998</cx:pt>
          <cx:pt idx="5375">2.7000000000000002</cx:pt>
          <cx:pt idx="5376">2.7999999999999998</cx:pt>
          <cx:pt idx="5377">2.3999999999999999</cx:pt>
          <cx:pt idx="5378">2.6000000000000001</cx:pt>
          <cx:pt idx="5379">2.6000000000000001</cx:pt>
          <cx:pt idx="5380">2.5</cx:pt>
          <cx:pt idx="5381">2.7999999999999998</cx:pt>
          <cx:pt idx="5382">2.7000000000000002</cx:pt>
          <cx:pt idx="5383">2.2999999999999998</cx:pt>
          <cx:pt idx="5384">2.6000000000000001</cx:pt>
          <cx:pt idx="5385">2.7000000000000002</cx:pt>
          <cx:pt idx="5386">2.2999999999999998</cx:pt>
          <cx:pt idx="5387">2.7000000000000002</cx:pt>
          <cx:pt idx="5388">2.8999999999999999</cx:pt>
          <cx:pt idx="5389">2.6000000000000001</cx:pt>
          <cx:pt idx="5390">1.7</cx:pt>
          <cx:pt idx="5391">2.7000000000000002</cx:pt>
          <cx:pt idx="5392">2.7999999999999998</cx:pt>
          <cx:pt idx="5393">2.7999999999999998</cx:pt>
          <cx:pt idx="5394">2.6000000000000001</cx:pt>
          <cx:pt idx="5395">2.2999999999999998</cx:pt>
          <cx:pt idx="5396">2.2000000000000002</cx:pt>
          <cx:pt idx="5397">2.6000000000000001</cx:pt>
          <cx:pt idx="5398">2.7000000000000002</cx:pt>
          <cx:pt idx="5399">2.6000000000000001</cx:pt>
          <cx:pt idx="5400">2.7000000000000002</cx:pt>
          <cx:pt idx="5401">2.7999999999999998</cx:pt>
          <cx:pt idx="5402">2.5</cx:pt>
          <cx:pt idx="5403">2.6000000000000001</cx:pt>
          <cx:pt idx="5404">2.7000000000000002</cx:pt>
          <cx:pt idx="5405">2.5</cx:pt>
          <cx:pt idx="5406">2.8999999999999999</cx:pt>
          <cx:pt idx="5407">2.5</cx:pt>
          <cx:pt idx="5408">2.5</cx:pt>
          <cx:pt idx="5409">2.6000000000000001</cx:pt>
          <cx:pt idx="5410">2.7000000000000002</cx:pt>
          <cx:pt idx="5411">2.8999999999999999</cx:pt>
          <cx:pt idx="5412">2.7000000000000002</cx:pt>
          <cx:pt idx="5413">2.5</cx:pt>
          <cx:pt idx="5414">2.6000000000000001</cx:pt>
          <cx:pt idx="5415">2.6000000000000001</cx:pt>
          <cx:pt idx="5416">2.7000000000000002</cx:pt>
          <cx:pt idx="5417">2.6000000000000001</cx:pt>
          <cx:pt idx="5418">2.8999999999999999</cx:pt>
          <cx:pt idx="5419">2.7999999999999998</cx:pt>
          <cx:pt idx="5420">2.3999999999999999</cx:pt>
          <cx:pt idx="5421">2.2999999999999998</cx:pt>
          <cx:pt idx="5422">2.7000000000000002</cx:pt>
          <cx:pt idx="5423">2.8999999999999999</cx:pt>
          <cx:pt idx="5424">2.6000000000000001</cx:pt>
          <cx:pt idx="5425">2.8999999999999999</cx:pt>
          <cx:pt idx="5426">2.8999999999999999</cx:pt>
          <cx:pt idx="5427">2.7999999999999998</cx:pt>
          <cx:pt idx="5428">2.7000000000000002</cx:pt>
          <cx:pt idx="5429">2.7999999999999998</cx:pt>
          <cx:pt idx="5430">3</cx:pt>
          <cx:pt idx="5431">2.6000000000000001</cx:pt>
          <cx:pt idx="5432">2.6000000000000001</cx:pt>
          <cx:pt idx="5433">2.6000000000000001</cx:pt>
          <cx:pt idx="5434">2.3999999999999999</cx:pt>
          <cx:pt idx="5435">2.7000000000000002</cx:pt>
          <cx:pt idx="5436">2.7000000000000002</cx:pt>
          <cx:pt idx="5437">2.7000000000000002</cx:pt>
          <cx:pt idx="5438">2.7999999999999998</cx:pt>
          <cx:pt idx="5439">2.7999999999999998</cx:pt>
          <cx:pt idx="5440">2.7000000000000002</cx:pt>
          <cx:pt idx="5441">2.7000000000000002</cx:pt>
          <cx:pt idx="5442">2.7000000000000002</cx:pt>
          <cx:pt idx="5443">2.6000000000000001</cx:pt>
          <cx:pt idx="5444">2.5</cx:pt>
          <cx:pt idx="5445">2.7000000000000002</cx:pt>
          <cx:pt idx="5446">2.7000000000000002</cx:pt>
          <cx:pt idx="5447">2.6000000000000001</cx:pt>
          <cx:pt idx="5448">2.5</cx:pt>
          <cx:pt idx="5449">2.7000000000000002</cx:pt>
          <cx:pt idx="5450">2.7000000000000002</cx:pt>
          <cx:pt idx="5451">2.7000000000000002</cx:pt>
          <cx:pt idx="5452">2.7000000000000002</cx:pt>
          <cx:pt idx="5453">2.2999999999999998</cx:pt>
          <cx:pt idx="5454">2.6000000000000001</cx:pt>
          <cx:pt idx="5455">2.8999999999999999</cx:pt>
          <cx:pt idx="5456">2.7000000000000002</cx:pt>
          <cx:pt idx="5457">2.7000000000000002</cx:pt>
          <cx:pt idx="5458">2.3999999999999999</cx:pt>
          <cx:pt idx="5459">2.7000000000000002</cx:pt>
          <cx:pt idx="5460">2.2999999999999998</cx:pt>
          <cx:pt idx="5461">2.5</cx:pt>
          <cx:pt idx="5462">2.7000000000000002</cx:pt>
          <cx:pt idx="5463">2.7000000000000002</cx:pt>
          <cx:pt idx="5464">2.7000000000000002</cx:pt>
          <cx:pt idx="5465">2.5</cx:pt>
          <cx:pt idx="5466">2.7000000000000002</cx:pt>
          <cx:pt idx="5467">2.6000000000000001</cx:pt>
          <cx:pt idx="5468">2.6000000000000001</cx:pt>
          <cx:pt idx="5469">2.2999999999999998</cx:pt>
          <cx:pt idx="5470">2.7999999999999998</cx:pt>
          <cx:pt idx="5471">2.5</cx:pt>
          <cx:pt idx="5472">2.7000000000000002</cx:pt>
          <cx:pt idx="5473">2.5</cx:pt>
          <cx:pt idx="5474">2.6000000000000001</cx:pt>
          <cx:pt idx="5475">2.6000000000000001</cx:pt>
          <cx:pt idx="5476">3</cx:pt>
          <cx:pt idx="5477">2.7999999999999998</cx:pt>
          <cx:pt idx="5478">2.3999999999999999</cx:pt>
          <cx:pt idx="5479">2.6000000000000001</cx:pt>
          <cx:pt idx="5480">2.7000000000000002</cx:pt>
          <cx:pt idx="5481">2.7000000000000002</cx:pt>
          <cx:pt idx="5482">2.6000000000000001</cx:pt>
          <cx:pt idx="5483">2.5</cx:pt>
          <cx:pt idx="5484">2.6000000000000001</cx:pt>
          <cx:pt idx="5485">2.6000000000000001</cx:pt>
          <cx:pt idx="5486">2.6000000000000001</cx:pt>
          <cx:pt idx="5487">2.5</cx:pt>
          <cx:pt idx="5488">2.6000000000000001</cx:pt>
          <cx:pt idx="5489">2.7000000000000002</cx:pt>
          <cx:pt idx="5490">2.7999999999999998</cx:pt>
          <cx:pt idx="5491">2.6000000000000001</cx:pt>
          <cx:pt idx="5492">2.8999999999999999</cx:pt>
          <cx:pt idx="5493">2.6000000000000001</cx:pt>
          <cx:pt idx="5494">2.7999999999999998</cx:pt>
          <cx:pt idx="5495">2.6000000000000001</cx:pt>
          <cx:pt idx="5496">2.7000000000000002</cx:pt>
          <cx:pt idx="5497">2.6000000000000001</cx:pt>
          <cx:pt idx="5498">2.8999999999999999</cx:pt>
          <cx:pt idx="5499">2.7999999999999998</cx:pt>
          <cx:pt idx="5500">2.7999999999999998</cx:pt>
          <cx:pt idx="5501">2.8999999999999999</cx:pt>
          <cx:pt idx="5502">2.2999999999999998</cx:pt>
          <cx:pt idx="5503">2.7000000000000002</cx:pt>
          <cx:pt idx="5504">2.7000000000000002</cx:pt>
          <cx:pt idx="5505">2.5</cx:pt>
          <cx:pt idx="5506">2.5</cx:pt>
          <cx:pt idx="5507">2.3999999999999999</cx:pt>
          <cx:pt idx="5508">2.6000000000000001</cx:pt>
          <cx:pt idx="5509">2.1000000000000001</cx:pt>
          <cx:pt idx="5510">2.7000000000000002</cx:pt>
          <cx:pt idx="5511">2.3999999999999999</cx:pt>
          <cx:pt idx="5512">2.6000000000000001</cx:pt>
          <cx:pt idx="5513">2.7999999999999998</cx:pt>
          <cx:pt idx="5514">2.2999999999999998</cx:pt>
          <cx:pt idx="5515">2.7000000000000002</cx:pt>
          <cx:pt idx="5516">2.5</cx:pt>
          <cx:pt idx="5517">2.1000000000000001</cx:pt>
          <cx:pt idx="5518">2.6000000000000001</cx:pt>
          <cx:pt idx="5519">2.5</cx:pt>
          <cx:pt idx="5520">2.7000000000000002</cx:pt>
          <cx:pt idx="5521">2.7999999999999998</cx:pt>
          <cx:pt idx="5522">2.7000000000000002</cx:pt>
          <cx:pt idx="5523">2.7999999999999998</cx:pt>
          <cx:pt idx="5524">2.8999999999999999</cx:pt>
          <cx:pt idx="5525">2.2000000000000002</cx:pt>
          <cx:pt idx="5526">2.5</cx:pt>
          <cx:pt idx="5527">2.7999999999999998</cx:pt>
          <cx:pt idx="5528">1.3</cx:pt>
          <cx:pt idx="5529">2.7000000000000002</cx:pt>
          <cx:pt idx="5530">2.6000000000000001</cx:pt>
          <cx:pt idx="5531">2.7999999999999998</cx:pt>
          <cx:pt idx="5532">2.7000000000000002</cx:pt>
          <cx:pt idx="5533">2.5</cx:pt>
          <cx:pt idx="5534">2.7999999999999998</cx:pt>
          <cx:pt idx="5535">2.6000000000000001</cx:pt>
          <cx:pt idx="5536">2.7000000000000002</cx:pt>
          <cx:pt idx="5537">2.7999999999999998</cx:pt>
          <cx:pt idx="5538">2.5</cx:pt>
          <cx:pt idx="5539">2.6000000000000001</cx:pt>
          <cx:pt idx="5540">2.5</cx:pt>
          <cx:pt idx="5541">2.5</cx:pt>
          <cx:pt idx="5542">2.3999999999999999</cx:pt>
          <cx:pt idx="5543">2.2000000000000002</cx:pt>
          <cx:pt idx="5544">1.7</cx:pt>
          <cx:pt idx="5545">2.5</cx:pt>
          <cx:pt idx="5546">2.3999999999999999</cx:pt>
          <cx:pt idx="5547">2.6000000000000001</cx:pt>
          <cx:pt idx="5548">2.7000000000000002</cx:pt>
          <cx:pt idx="5549">2.6000000000000001</cx:pt>
          <cx:pt idx="5550">2.7000000000000002</cx:pt>
          <cx:pt idx="5551">2.6000000000000001</cx:pt>
          <cx:pt idx="5552">2.7000000000000002</cx:pt>
          <cx:pt idx="5553">2.6000000000000001</cx:pt>
          <cx:pt idx="5554">2.7000000000000002</cx:pt>
          <cx:pt idx="5555">2.7000000000000002</cx:pt>
          <cx:pt idx="5556">2.7000000000000002</cx:pt>
          <cx:pt idx="5557">1.6000000000000001</cx:pt>
          <cx:pt idx="5558">2.5</cx:pt>
          <cx:pt idx="5559">2.7000000000000002</cx:pt>
          <cx:pt idx="5560">2.6000000000000001</cx:pt>
          <cx:pt idx="5561">2.5</cx:pt>
          <cx:pt idx="5562">2.5</cx:pt>
          <cx:pt idx="5563">2.7999999999999998</cx:pt>
          <cx:pt idx="5564">2.7000000000000002</cx:pt>
          <cx:pt idx="5565">2.6000000000000001</cx:pt>
          <cx:pt idx="5566">2.3999999999999999</cx:pt>
          <cx:pt idx="5567">2.7999999999999998</cx:pt>
          <cx:pt idx="5568">3.1000000000000001</cx:pt>
          <cx:pt idx="5569">2.6000000000000001</cx:pt>
          <cx:pt idx="5570">2.6000000000000001</cx:pt>
          <cx:pt idx="5571">2.7000000000000002</cx:pt>
          <cx:pt idx="5572">2.7000000000000002</cx:pt>
          <cx:pt idx="5573">2.6000000000000001</cx:pt>
          <cx:pt idx="5574">2.7000000000000002</cx:pt>
          <cx:pt idx="5575">2.7000000000000002</cx:pt>
          <cx:pt idx="5576">2.7000000000000002</cx:pt>
          <cx:pt idx="5577">1.3</cx:pt>
          <cx:pt idx="5578">2.7000000000000002</cx:pt>
          <cx:pt idx="5579">2.7000000000000002</cx:pt>
          <cx:pt idx="5580">2.7999999999999998</cx:pt>
          <cx:pt idx="5581">2.6000000000000001</cx:pt>
          <cx:pt idx="5582">2.7000000000000002</cx:pt>
          <cx:pt idx="5583">2.7000000000000002</cx:pt>
          <cx:pt idx="5584">2.6000000000000001</cx:pt>
          <cx:pt idx="5585">2.7000000000000002</cx:pt>
          <cx:pt idx="5586">2.7999999999999998</cx:pt>
          <cx:pt idx="5587">2.7000000000000002</cx:pt>
          <cx:pt idx="5588">2.7000000000000002</cx:pt>
          <cx:pt idx="5589">2.7000000000000002</cx:pt>
          <cx:pt idx="5590">2.7999999999999998</cx:pt>
          <cx:pt idx="5591">2.8999999999999999</cx:pt>
          <cx:pt idx="5592">2.7999999999999998</cx:pt>
          <cx:pt idx="5593">2.6000000000000001</cx:pt>
          <cx:pt idx="5594">2.7999999999999998</cx:pt>
          <cx:pt idx="5595">2.7000000000000002</cx:pt>
          <cx:pt idx="5596">2.7000000000000002</cx:pt>
          <cx:pt idx="5597">2.7999999999999998</cx:pt>
          <cx:pt idx="5598">2.7000000000000002</cx:pt>
          <cx:pt idx="5599">2.6000000000000001</cx:pt>
          <cx:pt idx="5600">2.6000000000000001</cx:pt>
          <cx:pt idx="5601">2.7000000000000002</cx:pt>
          <cx:pt idx="5602">2.7000000000000002</cx:pt>
          <cx:pt idx="5603">3</cx:pt>
          <cx:pt idx="5604">2.7999999999999998</cx:pt>
          <cx:pt idx="5605">2.6000000000000001</cx:pt>
          <cx:pt idx="5606">2.7000000000000002</cx:pt>
          <cx:pt idx="5607">1.8999999999999999</cx:pt>
          <cx:pt idx="5608">2.7000000000000002</cx:pt>
          <cx:pt idx="5609">2.8999999999999999</cx:pt>
          <cx:pt idx="5610">2.7000000000000002</cx:pt>
          <cx:pt idx="5611">2.7000000000000002</cx:pt>
          <cx:pt idx="5612">2.3999999999999999</cx:pt>
          <cx:pt idx="5613">2.7000000000000002</cx:pt>
          <cx:pt idx="5614">2.7000000000000002</cx:pt>
          <cx:pt idx="5615">2.7999999999999998</cx:pt>
          <cx:pt idx="5616">2.6000000000000001</cx:pt>
          <cx:pt idx="5617">2.6000000000000001</cx:pt>
          <cx:pt idx="5618">2.6000000000000001</cx:pt>
          <cx:pt idx="5619">2.7000000000000002</cx:pt>
          <cx:pt idx="5620">2.7000000000000002</cx:pt>
          <cx:pt idx="5621">2.6000000000000001</cx:pt>
          <cx:pt idx="5622">2.7999999999999998</cx:pt>
          <cx:pt idx="5623">3.1000000000000001</cx:pt>
          <cx:pt idx="5624">2.7999999999999998</cx:pt>
          <cx:pt idx="5625">2.6000000000000001</cx:pt>
          <cx:pt idx="5626">2.7999999999999998</cx:pt>
          <cx:pt idx="5627">2.7000000000000002</cx:pt>
          <cx:pt idx="5628">2.7999999999999998</cx:pt>
          <cx:pt idx="5629">2.5</cx:pt>
          <cx:pt idx="5630">2.6000000000000001</cx:pt>
          <cx:pt idx="5631">2.2999999999999998</cx:pt>
          <cx:pt idx="5632">2.7999999999999998</cx:pt>
          <cx:pt idx="5633">2.7000000000000002</cx:pt>
          <cx:pt idx="5634">2.5</cx:pt>
          <cx:pt idx="5635">2.6000000000000001</cx:pt>
          <cx:pt idx="5636">2</cx:pt>
          <cx:pt idx="5637">2.7000000000000002</cx:pt>
          <cx:pt idx="5638">2.6000000000000001</cx:pt>
          <cx:pt idx="5639">2.6000000000000001</cx:pt>
          <cx:pt idx="5640">2.6000000000000001</cx:pt>
          <cx:pt idx="5641">2.6000000000000001</cx:pt>
          <cx:pt idx="5642">2.7000000000000002</cx:pt>
          <cx:pt idx="5643">2.5</cx:pt>
          <cx:pt idx="5644">2.7000000000000002</cx:pt>
          <cx:pt idx="5645">2.1000000000000001</cx:pt>
          <cx:pt idx="5646">2.2999999999999998</cx:pt>
          <cx:pt idx="5647">2</cx:pt>
          <cx:pt idx="5648">2.7999999999999998</cx:pt>
          <cx:pt idx="5649">2.6000000000000001</cx:pt>
          <cx:pt idx="5650">2.7000000000000002</cx:pt>
          <cx:pt idx="5651">2.6000000000000001</cx:pt>
          <cx:pt idx="5652">2.7000000000000002</cx:pt>
          <cx:pt idx="5653">2.2999999999999998</cx:pt>
          <cx:pt idx="5654">2.3999999999999999</cx:pt>
          <cx:pt idx="5655">2.3999999999999999</cx:pt>
          <cx:pt idx="5656">2.7000000000000002</cx:pt>
          <cx:pt idx="5657">2.6000000000000001</cx:pt>
          <cx:pt idx="5658">2.6000000000000001</cx:pt>
          <cx:pt idx="5659">2.7999999999999998</cx:pt>
          <cx:pt idx="5660">2.2999999999999998</cx:pt>
          <cx:pt idx="5661">2.5</cx:pt>
          <cx:pt idx="5662">2.7000000000000002</cx:pt>
          <cx:pt idx="5663">2.5</cx:pt>
          <cx:pt idx="5664">2.6000000000000001</cx:pt>
          <cx:pt idx="5665">2.8999999999999999</cx:pt>
          <cx:pt idx="5666">2.6000000000000001</cx:pt>
          <cx:pt idx="5667">2.7000000000000002</cx:pt>
          <cx:pt idx="5668">2.6000000000000001</cx:pt>
          <cx:pt idx="5669">2.7000000000000002</cx:pt>
          <cx:pt idx="5670">2.5</cx:pt>
          <cx:pt idx="5671">2.5</cx:pt>
          <cx:pt idx="5672">2.6000000000000001</cx:pt>
          <cx:pt idx="5673">2.6000000000000001</cx:pt>
          <cx:pt idx="5674">3</cx:pt>
          <cx:pt idx="5675">2.7000000000000002</cx:pt>
          <cx:pt idx="5676">2.6000000000000001</cx:pt>
          <cx:pt idx="5677">2.6000000000000001</cx:pt>
          <cx:pt idx="5678">2</cx:pt>
          <cx:pt idx="5679">2.6000000000000001</cx:pt>
          <cx:pt idx="5680">2.7000000000000002</cx:pt>
          <cx:pt idx="5681">2.5</cx:pt>
          <cx:pt idx="5682">2.5</cx:pt>
          <cx:pt idx="5683">2.7000000000000002</cx:pt>
          <cx:pt idx="5684">2.7999999999999998</cx:pt>
          <cx:pt idx="5685">2.7000000000000002</cx:pt>
          <cx:pt idx="5686">2.7999999999999998</cx:pt>
          <cx:pt idx="5687">2.7000000000000002</cx:pt>
          <cx:pt idx="5688">2.6000000000000001</cx:pt>
          <cx:pt idx="5689">2.7999999999999998</cx:pt>
          <cx:pt idx="5690">2.7999999999999998</cx:pt>
          <cx:pt idx="5691">2.7999999999999998</cx:pt>
          <cx:pt idx="5692">2.7000000000000002</cx:pt>
          <cx:pt idx="5693">2.8999999999999999</cx:pt>
          <cx:pt idx="5694">2.2000000000000002</cx:pt>
          <cx:pt idx="5695">2.7000000000000002</cx:pt>
          <cx:pt idx="5696">2.7000000000000002</cx:pt>
          <cx:pt idx="5697">2.7999999999999998</cx:pt>
          <cx:pt idx="5698">2.7999999999999998</cx:pt>
          <cx:pt idx="5699">2.5</cx:pt>
          <cx:pt idx="5700">2.7999999999999998</cx:pt>
          <cx:pt idx="5701">2.5</cx:pt>
          <cx:pt idx="5702">2.7999999999999998</cx:pt>
          <cx:pt idx="5703">2.6000000000000001</cx:pt>
          <cx:pt idx="5704">2.7999999999999998</cx:pt>
          <cx:pt idx="5705">2.8999999999999999</cx:pt>
          <cx:pt idx="5706">2.7000000000000002</cx:pt>
          <cx:pt idx="5707">2.7999999999999998</cx:pt>
          <cx:pt idx="5708">2.7000000000000002</cx:pt>
          <cx:pt idx="5709">2.7999999999999998</cx:pt>
          <cx:pt idx="5710">2.7000000000000002</cx:pt>
          <cx:pt idx="5711">2.7000000000000002</cx:pt>
          <cx:pt idx="5712">2.6000000000000001</cx:pt>
          <cx:pt idx="5713">2.2999999999999998</cx:pt>
          <cx:pt idx="5714">2.7999999999999998</cx:pt>
          <cx:pt idx="5715">2.6000000000000001</cx:pt>
          <cx:pt idx="5716">1.8999999999999999</cx:pt>
          <cx:pt idx="5717">2.6000000000000001</cx:pt>
          <cx:pt idx="5718">2.7000000000000002</cx:pt>
          <cx:pt idx="5719">2.7999999999999998</cx:pt>
          <cx:pt idx="5720">2.6000000000000001</cx:pt>
          <cx:pt idx="5721">2.7999999999999998</cx:pt>
          <cx:pt idx="5722">2.7000000000000002</cx:pt>
          <cx:pt idx="5723">2.7000000000000002</cx:pt>
          <cx:pt idx="5724">2.2999999999999998</cx:pt>
          <cx:pt idx="5725">2.7000000000000002</cx:pt>
          <cx:pt idx="5726">2.2999999999999998</cx:pt>
          <cx:pt idx="5727">2.1000000000000001</cx:pt>
          <cx:pt idx="5728">2.7999999999999998</cx:pt>
          <cx:pt idx="5729">2.6000000000000001</cx:pt>
          <cx:pt idx="5730">2.5</cx:pt>
          <cx:pt idx="5731">2.3999999999999999</cx:pt>
          <cx:pt idx="5732">2.7999999999999998</cx:pt>
          <cx:pt idx="5733">2.6000000000000001</cx:pt>
          <cx:pt idx="5734">2.7000000000000002</cx:pt>
          <cx:pt idx="5735">2.1000000000000001</cx:pt>
          <cx:pt idx="5736">1.6000000000000001</cx:pt>
          <cx:pt idx="5737">2.7000000000000002</cx:pt>
          <cx:pt idx="5738">2.8999999999999999</cx:pt>
          <cx:pt idx="5739">2.7000000000000002</cx:pt>
          <cx:pt idx="5740">2.6000000000000001</cx:pt>
          <cx:pt idx="5741">2.6000000000000001</cx:pt>
          <cx:pt idx="5742">1.5</cx:pt>
          <cx:pt idx="5743">2.6000000000000001</cx:pt>
          <cx:pt idx="5744">2.7999999999999998</cx:pt>
          <cx:pt idx="5745">2.7999999999999998</cx:pt>
          <cx:pt idx="5746">2.5</cx:pt>
          <cx:pt idx="5747">2.6000000000000001</cx:pt>
          <cx:pt idx="5748">2.7000000000000002</cx:pt>
          <cx:pt idx="5749">2.3999999999999999</cx:pt>
          <cx:pt idx="5750">2</cx:pt>
          <cx:pt idx="5751">2.7000000000000002</cx:pt>
          <cx:pt idx="5752">2.6000000000000001</cx:pt>
          <cx:pt idx="5753">2.7000000000000002</cx:pt>
          <cx:pt idx="5754">2.7000000000000002</cx:pt>
          <cx:pt idx="5755">1.8</cx:pt>
          <cx:pt idx="5756">2.2999999999999998</cx:pt>
          <cx:pt idx="5757">1.8999999999999999</cx:pt>
          <cx:pt idx="5758">2.5</cx:pt>
          <cx:pt idx="5759">2.7999999999999998</cx:pt>
          <cx:pt idx="5760">2.6000000000000001</cx:pt>
          <cx:pt idx="5761">2.7999999999999998</cx:pt>
          <cx:pt idx="5762">2.7999999999999998</cx:pt>
          <cx:pt idx="5763">2.7999999999999998</cx:pt>
          <cx:pt idx="5764">2.7000000000000002</cx:pt>
          <cx:pt idx="5765">2.7000000000000002</cx:pt>
          <cx:pt idx="5766">2.5</cx:pt>
          <cx:pt idx="5767">2.7000000000000002</cx:pt>
          <cx:pt idx="5768">2.6000000000000001</cx:pt>
          <cx:pt idx="5769">2.7999999999999998</cx:pt>
          <cx:pt idx="5770">2.7000000000000002</cx:pt>
          <cx:pt idx="5771">2.7000000000000002</cx:pt>
          <cx:pt idx="5772">2.7999999999999998</cx:pt>
          <cx:pt idx="5773">2.5</cx:pt>
          <cx:pt idx="5774">2.5</cx:pt>
          <cx:pt idx="5775">2.7999999999999998</cx:pt>
          <cx:pt idx="5776">2.7000000000000002</cx:pt>
          <cx:pt idx="5777">2.7999999999999998</cx:pt>
          <cx:pt idx="5778">2.7000000000000002</cx:pt>
          <cx:pt idx="5779">2.7000000000000002</cx:pt>
          <cx:pt idx="5780">2.5</cx:pt>
          <cx:pt idx="5781">2.7999999999999998</cx:pt>
          <cx:pt idx="5782">2.3999999999999999</cx:pt>
          <cx:pt idx="5783">1.1000000000000001</cx:pt>
          <cx:pt idx="5784">2.7000000000000002</cx:pt>
          <cx:pt idx="5785">3</cx:pt>
          <cx:pt idx="5786">2.6000000000000001</cx:pt>
          <cx:pt idx="5787">2.8999999999999999</cx:pt>
          <cx:pt idx="5788">2.7000000000000002</cx:pt>
          <cx:pt idx="5789">2.7000000000000002</cx:pt>
          <cx:pt idx="5790">2.8999999999999999</cx:pt>
          <cx:pt idx="5791">2.7000000000000002</cx:pt>
          <cx:pt idx="5792">2.2000000000000002</cx:pt>
          <cx:pt idx="5793">2.7000000000000002</cx:pt>
          <cx:pt idx="5794">2.7999999999999998</cx:pt>
          <cx:pt idx="5795">2.7000000000000002</cx:pt>
          <cx:pt idx="5796">2.6000000000000001</cx:pt>
          <cx:pt idx="5797">2.7000000000000002</cx:pt>
          <cx:pt idx="5798">2.6000000000000001</cx:pt>
          <cx:pt idx="5799">2.6000000000000001</cx:pt>
          <cx:pt idx="5800">2.7000000000000002</cx:pt>
          <cx:pt idx="5801">2.5</cx:pt>
          <cx:pt idx="5802">2.7000000000000002</cx:pt>
          <cx:pt idx="5803">2.7000000000000002</cx:pt>
          <cx:pt idx="5804">2.7000000000000002</cx:pt>
          <cx:pt idx="5805">2.8999999999999999</cx:pt>
          <cx:pt idx="5806">2.7000000000000002</cx:pt>
          <cx:pt idx="5807">2.5</cx:pt>
          <cx:pt idx="5808">2.5</cx:pt>
          <cx:pt idx="5809">2.6000000000000001</cx:pt>
          <cx:pt idx="5810">2.8999999999999999</cx:pt>
          <cx:pt idx="5811">1.8999999999999999</cx:pt>
          <cx:pt idx="5812">2.6000000000000001</cx:pt>
          <cx:pt idx="5813">2.7000000000000002</cx:pt>
          <cx:pt idx="5814">2.6000000000000001</cx:pt>
          <cx:pt idx="5815">2.6000000000000001</cx:pt>
          <cx:pt idx="5816">2.6000000000000001</cx:pt>
          <cx:pt idx="5817">2.6000000000000001</cx:pt>
          <cx:pt idx="5818">2.6000000000000001</cx:pt>
          <cx:pt idx="5819">2.6000000000000001</cx:pt>
          <cx:pt idx="5820">2.5</cx:pt>
          <cx:pt idx="5821">2.5</cx:pt>
          <cx:pt idx="5822">2.7000000000000002</cx:pt>
          <cx:pt idx="5823">2.5</cx:pt>
          <cx:pt idx="5824">1.8999999999999999</cx:pt>
          <cx:pt idx="5825">2.7000000000000002</cx:pt>
          <cx:pt idx="5826">2.7999999999999998</cx:pt>
          <cx:pt idx="5827">2.7000000000000002</cx:pt>
          <cx:pt idx="5828">2.7000000000000002</cx:pt>
          <cx:pt idx="5829">2.5</cx:pt>
          <cx:pt idx="5830">2.7999999999999998</cx:pt>
          <cx:pt idx="5831">2.6000000000000001</cx:pt>
          <cx:pt idx="5832">2.7999999999999998</cx:pt>
          <cx:pt idx="5833">1.6000000000000001</cx:pt>
          <cx:pt idx="5834">2.6000000000000001</cx:pt>
          <cx:pt idx="5835">2.7999999999999998</cx:pt>
          <cx:pt idx="5836">2.7000000000000002</cx:pt>
          <cx:pt idx="5837">2.7000000000000002</cx:pt>
          <cx:pt idx="5838">2.6000000000000001</cx:pt>
          <cx:pt idx="5839">2.6000000000000001</cx:pt>
          <cx:pt idx="5840">2.7000000000000002</cx:pt>
          <cx:pt idx="5841">2.5</cx:pt>
          <cx:pt idx="5842">2.5</cx:pt>
          <cx:pt idx="5843">2.7000000000000002</cx:pt>
          <cx:pt idx="5844">2.2999999999999998</cx:pt>
          <cx:pt idx="5845">2.3999999999999999</cx:pt>
          <cx:pt idx="5846">2.6000000000000001</cx:pt>
          <cx:pt idx="5847">2.2999999999999998</cx:pt>
          <cx:pt idx="5848">2.6000000000000001</cx:pt>
          <cx:pt idx="5849">2.8999999999999999</cx:pt>
          <cx:pt idx="5850">2.6000000000000001</cx:pt>
          <cx:pt idx="5851">2.6000000000000001</cx:pt>
          <cx:pt idx="5852">2.6000000000000001</cx:pt>
          <cx:pt idx="5853">2.6000000000000001</cx:pt>
          <cx:pt idx="5854">2.7999999999999998</cx:pt>
          <cx:pt idx="5855">2.2999999999999998</cx:pt>
          <cx:pt idx="5856">1.7</cx:pt>
          <cx:pt idx="5857">2</cx:pt>
          <cx:pt idx="5858">2.8999999999999999</cx:pt>
          <cx:pt idx="5859">2.5</cx:pt>
          <cx:pt idx="5860">2.7999999999999998</cx:pt>
          <cx:pt idx="5861">2.6000000000000001</cx:pt>
          <cx:pt idx="5862">2.7000000000000002</cx:pt>
          <cx:pt idx="5863">2.3999999999999999</cx:pt>
          <cx:pt idx="5864">2.7000000000000002</cx:pt>
          <cx:pt idx="5865">2.6000000000000001</cx:pt>
          <cx:pt idx="5866">2.7000000000000002</cx:pt>
          <cx:pt idx="5867">2.2000000000000002</cx:pt>
          <cx:pt idx="5868">2.7000000000000002</cx:pt>
          <cx:pt idx="5869">2.6000000000000001</cx:pt>
          <cx:pt idx="5870">2.7000000000000002</cx:pt>
          <cx:pt idx="5871">1.8999999999999999</cx:pt>
          <cx:pt idx="5872">2.6000000000000001</cx:pt>
          <cx:pt idx="5873">2.6000000000000001</cx:pt>
          <cx:pt idx="5874">2.2000000000000002</cx:pt>
          <cx:pt idx="5875">2.7000000000000002</cx:pt>
          <cx:pt idx="5876">2.7000000000000002</cx:pt>
          <cx:pt idx="5877">2.6000000000000001</cx:pt>
          <cx:pt idx="5878">2.7999999999999998</cx:pt>
          <cx:pt idx="5879">2.6000000000000001</cx:pt>
          <cx:pt idx="5880">2.6000000000000001</cx:pt>
          <cx:pt idx="5881">2.6000000000000001</cx:pt>
          <cx:pt idx="5882">2.6000000000000001</cx:pt>
          <cx:pt idx="5883">2.3999999999999999</cx:pt>
          <cx:pt idx="5884">2.7000000000000002</cx:pt>
          <cx:pt idx="5885">2.5</cx:pt>
          <cx:pt idx="5886">2.5</cx:pt>
          <cx:pt idx="5887">2.8999999999999999</cx:pt>
          <cx:pt idx="5888">2.7999999999999998</cx:pt>
          <cx:pt idx="5889">2.7000000000000002</cx:pt>
          <cx:pt idx="5890">2.5</cx:pt>
          <cx:pt idx="5891">2.6000000000000001</cx:pt>
          <cx:pt idx="5892">2.7999999999999998</cx:pt>
          <cx:pt idx="5893">2.5</cx:pt>
          <cx:pt idx="5894">2.6000000000000001</cx:pt>
          <cx:pt idx="5895">2.8999999999999999</cx:pt>
          <cx:pt idx="5896">2.7999999999999998</cx:pt>
          <cx:pt idx="5897">2.7000000000000002</cx:pt>
          <cx:pt idx="5898">2.7999999999999998</cx:pt>
          <cx:pt idx="5899">2.7000000000000002</cx:pt>
          <cx:pt idx="5900">2.7999999999999998</cx:pt>
          <cx:pt idx="5901">2.7999999999999998</cx:pt>
          <cx:pt idx="5902">2.7999999999999998</cx:pt>
          <cx:pt idx="5903">2.7000000000000002</cx:pt>
          <cx:pt idx="5904">1.8999999999999999</cx:pt>
          <cx:pt idx="5905">2.7000000000000002</cx:pt>
          <cx:pt idx="5906">2.7999999999999998</cx:pt>
          <cx:pt idx="5907">2.6000000000000001</cx:pt>
          <cx:pt idx="5908">2.7000000000000002</cx:pt>
          <cx:pt idx="5909">2.3999999999999999</cx:pt>
          <cx:pt idx="5910">2.6000000000000001</cx:pt>
          <cx:pt idx="5911">2.7999999999999998</cx:pt>
          <cx:pt idx="5912">2.7000000000000002</cx:pt>
          <cx:pt idx="5913">2.7000000000000002</cx:pt>
          <cx:pt idx="5914">2.6000000000000001</cx:pt>
          <cx:pt idx="5915">2.7000000000000002</cx:pt>
          <cx:pt idx="5916">2.7000000000000002</cx:pt>
          <cx:pt idx="5917">2.5</cx:pt>
          <cx:pt idx="5918">2.7999999999999998</cx:pt>
          <cx:pt idx="5919">2.6000000000000001</cx:pt>
          <cx:pt idx="5920">2.2999999999999998</cx:pt>
          <cx:pt idx="5921">2.5</cx:pt>
          <cx:pt idx="5922">2.7000000000000002</cx:pt>
          <cx:pt idx="5923">2.7999999999999998</cx:pt>
          <cx:pt idx="5924">2.5</cx:pt>
          <cx:pt idx="5925">2.7000000000000002</cx:pt>
          <cx:pt idx="5926">2.6000000000000001</cx:pt>
          <cx:pt idx="5927">1.8999999999999999</cx:pt>
          <cx:pt idx="5928">2.7000000000000002</cx:pt>
          <cx:pt idx="5929">2.8999999999999999</cx:pt>
          <cx:pt idx="5930">2.5</cx:pt>
          <cx:pt idx="5931">2.5</cx:pt>
          <cx:pt idx="5932">2.5</cx:pt>
          <cx:pt idx="5933">2.7000000000000002</cx:pt>
          <cx:pt idx="5934">2.7999999999999998</cx:pt>
          <cx:pt idx="5935">2.6000000000000001</cx:pt>
          <cx:pt idx="5936">2.7000000000000002</cx:pt>
          <cx:pt idx="5937">2.7000000000000002</cx:pt>
          <cx:pt idx="5938">2.7999999999999998</cx:pt>
          <cx:pt idx="5939">2.2000000000000002</cx:pt>
          <cx:pt idx="5940">2.3999999999999999</cx:pt>
          <cx:pt idx="5941">2.6000000000000001</cx:pt>
          <cx:pt idx="5942">2.5</cx:pt>
          <cx:pt idx="5943">2.7000000000000002</cx:pt>
          <cx:pt idx="5944">2.5</cx:pt>
          <cx:pt idx="5945">2.7999999999999998</cx:pt>
          <cx:pt idx="5946">2.7000000000000002</cx:pt>
          <cx:pt idx="5947">2.6000000000000001</cx:pt>
          <cx:pt idx="5948">2.6000000000000001</cx:pt>
          <cx:pt idx="5949">2.7999999999999998</cx:pt>
          <cx:pt idx="5950">2.7000000000000002</cx:pt>
          <cx:pt idx="5951">2.7000000000000002</cx:pt>
          <cx:pt idx="5952">2.5</cx:pt>
          <cx:pt idx="5953">2.8999999999999999</cx:pt>
          <cx:pt idx="5954">2.7999999999999998</cx:pt>
          <cx:pt idx="5955">2.6000000000000001</cx:pt>
          <cx:pt idx="5956">2.6000000000000001</cx:pt>
          <cx:pt idx="5957">2.6000000000000001</cx:pt>
          <cx:pt idx="5958">2.5</cx:pt>
          <cx:pt idx="5959">2.7000000000000002</cx:pt>
          <cx:pt idx="5960">2.7000000000000002</cx:pt>
          <cx:pt idx="5961">2.7000000000000002</cx:pt>
          <cx:pt idx="5962">2.8999999999999999</cx:pt>
          <cx:pt idx="5963">2.7000000000000002</cx:pt>
          <cx:pt idx="5964">2.7000000000000002</cx:pt>
          <cx:pt idx="5965">2.3999999999999999</cx:pt>
          <cx:pt idx="5966">2.5</cx:pt>
          <cx:pt idx="5967">2.7999999999999998</cx:pt>
          <cx:pt idx="5968">2.5</cx:pt>
          <cx:pt idx="5969">2.5</cx:pt>
          <cx:pt idx="5970">2.7000000000000002</cx:pt>
          <cx:pt idx="5971">2.5</cx:pt>
          <cx:pt idx="5972">2.7000000000000002</cx:pt>
          <cx:pt idx="5973">2.7000000000000002</cx:pt>
          <cx:pt idx="5974">2.6000000000000001</cx:pt>
          <cx:pt idx="5975">2.1000000000000001</cx:pt>
          <cx:pt idx="5976">2.7999999999999998</cx:pt>
          <cx:pt idx="5977">3</cx:pt>
          <cx:pt idx="5978">2.7000000000000002</cx:pt>
          <cx:pt idx="5979">2.5</cx:pt>
          <cx:pt idx="5980">2.5</cx:pt>
          <cx:pt idx="5981">2.5</cx:pt>
          <cx:pt idx="5982">2.6000000000000001</cx:pt>
          <cx:pt idx="5983">2.6000000000000001</cx:pt>
          <cx:pt idx="5984">2.7000000000000002</cx:pt>
          <cx:pt idx="5985">2.7999999999999998</cx:pt>
          <cx:pt idx="5986">3</cx:pt>
          <cx:pt idx="5987">2.6000000000000001</cx:pt>
          <cx:pt idx="5988">2.3999999999999999</cx:pt>
          <cx:pt idx="5989">2.6000000000000001</cx:pt>
          <cx:pt idx="5990">2.6000000000000001</cx:pt>
          <cx:pt idx="5991">2.3999999999999999</cx:pt>
          <cx:pt idx="5992">2.7000000000000002</cx:pt>
          <cx:pt idx="5993">2.6000000000000001</cx:pt>
          <cx:pt idx="5994">2.7000000000000002</cx:pt>
          <cx:pt idx="5995">2.6000000000000001</cx:pt>
          <cx:pt idx="5996">1.5</cx:pt>
          <cx:pt idx="5997">2.5</cx:pt>
          <cx:pt idx="5998">2.7999999999999998</cx:pt>
          <cx:pt idx="5999">2.7000000000000002</cx:pt>
          <cx:pt idx="6000">1.7</cx:pt>
          <cx:pt idx="6001">2.5</cx:pt>
          <cx:pt idx="6002">2.5</cx:pt>
          <cx:pt idx="6003">2.3999999999999999</cx:pt>
          <cx:pt idx="6004">2.6000000000000001</cx:pt>
          <cx:pt idx="6005">2.7999999999999998</cx:pt>
          <cx:pt idx="6006">2.3999999999999999</cx:pt>
          <cx:pt idx="6007">2.7000000000000002</cx:pt>
          <cx:pt idx="6008">2.6000000000000001</cx:pt>
          <cx:pt idx="6009">2.5</cx:pt>
          <cx:pt idx="6010">2.7000000000000002</cx:pt>
          <cx:pt idx="6011">2.3999999999999999</cx:pt>
          <cx:pt idx="6012">2.7999999999999998</cx:pt>
          <cx:pt idx="6013">2.7999999999999998</cx:pt>
          <cx:pt idx="6014">2.7000000000000002</cx:pt>
          <cx:pt idx="6015">2.7000000000000002</cx:pt>
          <cx:pt idx="6016">2.5</cx:pt>
          <cx:pt idx="6017">2.7999999999999998</cx:pt>
          <cx:pt idx="6018">2.7999999999999998</cx:pt>
          <cx:pt idx="6019">2.7999999999999998</cx:pt>
          <cx:pt idx="6020">2.6000000000000001</cx:pt>
          <cx:pt idx="6021">2.7000000000000002</cx:pt>
          <cx:pt idx="6022">2.5</cx:pt>
          <cx:pt idx="6023">2.7000000000000002</cx:pt>
          <cx:pt idx="6024">2.7000000000000002</cx:pt>
          <cx:pt idx="6025">2.3999999999999999</cx:pt>
          <cx:pt idx="6026">2.6000000000000001</cx:pt>
          <cx:pt idx="6027">2.6000000000000001</cx:pt>
          <cx:pt idx="6028">2.7000000000000002</cx:pt>
          <cx:pt idx="6029">2.6000000000000001</cx:pt>
          <cx:pt idx="6030">2.5</cx:pt>
          <cx:pt idx="6031">2.6000000000000001</cx:pt>
          <cx:pt idx="6032">2.6000000000000001</cx:pt>
          <cx:pt idx="6033">1.6000000000000001</cx:pt>
          <cx:pt idx="6034">2.6000000000000001</cx:pt>
          <cx:pt idx="6035">2.7000000000000002</cx:pt>
          <cx:pt idx="6036">2.5</cx:pt>
          <cx:pt idx="6037">2.7999999999999998</cx:pt>
          <cx:pt idx="6038">2.7999999999999998</cx:pt>
          <cx:pt idx="6039">2.2999999999999998</cx:pt>
          <cx:pt idx="6040">2.7999999999999998</cx:pt>
          <cx:pt idx="6041">2.7000000000000002</cx:pt>
          <cx:pt idx="6042">2.6000000000000001</cx:pt>
          <cx:pt idx="6043">2.7999999999999998</cx:pt>
          <cx:pt idx="6044">2.6000000000000001</cx:pt>
          <cx:pt idx="6045">2.8999999999999999</cx:pt>
          <cx:pt idx="6046">2.7999999999999998</cx:pt>
          <cx:pt idx="6047">2.7000000000000002</cx:pt>
          <cx:pt idx="6048">2.7000000000000002</cx:pt>
          <cx:pt idx="6049">2.3999999999999999</cx:pt>
          <cx:pt idx="6050">2.7000000000000002</cx:pt>
          <cx:pt idx="6051">2.7000000000000002</cx:pt>
          <cx:pt idx="6052">2.7000000000000002</cx:pt>
          <cx:pt idx="6053">2.7000000000000002</cx:pt>
          <cx:pt idx="6054">2.2999999999999998</cx:pt>
          <cx:pt idx="6055">2.7000000000000002</cx:pt>
          <cx:pt idx="6056">2.7000000000000002</cx:pt>
          <cx:pt idx="6057">2.7000000000000002</cx:pt>
          <cx:pt idx="6058">2.2000000000000002</cx:pt>
          <cx:pt idx="6059">2.7000000000000002</cx:pt>
          <cx:pt idx="6060">3</cx:pt>
          <cx:pt idx="6061">2.5</cx:pt>
          <cx:pt idx="6062">2.7999999999999998</cx:pt>
          <cx:pt idx="6063">1.6000000000000001</cx:pt>
          <cx:pt idx="6064">2.5</cx:pt>
          <cx:pt idx="6065">2.8999999999999999</cx:pt>
          <cx:pt idx="6066">2.6000000000000001</cx:pt>
          <cx:pt idx="6067">2.7000000000000002</cx:pt>
          <cx:pt idx="6068">2.5</cx:pt>
          <cx:pt idx="6069">2.5</cx:pt>
          <cx:pt idx="6070">2.7999999999999998</cx:pt>
          <cx:pt idx="6071">2.7000000000000002</cx:pt>
          <cx:pt idx="6072">2.6000000000000001</cx:pt>
          <cx:pt idx="6073">2.6000000000000001</cx:pt>
          <cx:pt idx="6074">2.6000000000000001</cx:pt>
          <cx:pt idx="6075">2.7999999999999998</cx:pt>
          <cx:pt idx="6076">2.6000000000000001</cx:pt>
          <cx:pt idx="6077">2.5</cx:pt>
          <cx:pt idx="6078">2.7999999999999998</cx:pt>
          <cx:pt idx="6079">2.7999999999999998</cx:pt>
          <cx:pt idx="6080">2.6000000000000001</cx:pt>
          <cx:pt idx="6081">2.7000000000000002</cx:pt>
          <cx:pt idx="6082">2.6000000000000001</cx:pt>
          <cx:pt idx="6083">2.6000000000000001</cx:pt>
          <cx:pt idx="6084">2.6000000000000001</cx:pt>
          <cx:pt idx="6085">2.6000000000000001</cx:pt>
          <cx:pt idx="6086">2.7000000000000002</cx:pt>
          <cx:pt idx="6087">2.6000000000000001</cx:pt>
          <cx:pt idx="6088">2.6000000000000001</cx:pt>
          <cx:pt idx="6089">2.7000000000000002</cx:pt>
          <cx:pt idx="6090">2.7000000000000002</cx:pt>
          <cx:pt idx="6091">2</cx:pt>
          <cx:pt idx="6092">2.6000000000000001</cx:pt>
          <cx:pt idx="6093">2.6000000000000001</cx:pt>
          <cx:pt idx="6094">2.7000000000000002</cx:pt>
          <cx:pt idx="6095">2.7000000000000002</cx:pt>
          <cx:pt idx="6096">2.6000000000000001</cx:pt>
          <cx:pt idx="6097">2.7999999999999998</cx:pt>
          <cx:pt idx="6098">2.6000000000000001</cx:pt>
          <cx:pt idx="6099">2.3999999999999999</cx:pt>
          <cx:pt idx="6100">2.3999999999999999</cx:pt>
          <cx:pt idx="6101">2.7000000000000002</cx:pt>
          <cx:pt idx="6102">2.7000000000000002</cx:pt>
          <cx:pt idx="6103">2.6000000000000001</cx:pt>
          <cx:pt idx="6104">2.7999999999999998</cx:pt>
          <cx:pt idx="6105">2.5</cx:pt>
          <cx:pt idx="6106">2.6000000000000001</cx:pt>
          <cx:pt idx="6107">2.7999999999999998</cx:pt>
          <cx:pt idx="6108">2.6000000000000001</cx:pt>
          <cx:pt idx="6109">2.7999999999999998</cx:pt>
          <cx:pt idx="6110">2.5</cx:pt>
          <cx:pt idx="6111">2.6000000000000001</cx:pt>
          <cx:pt idx="6112">2.7000000000000002</cx:pt>
          <cx:pt idx="6113">2.1000000000000001</cx:pt>
          <cx:pt idx="6114">2.7000000000000002</cx:pt>
          <cx:pt idx="6115">2.7000000000000002</cx:pt>
          <cx:pt idx="6116">2.6000000000000001</cx:pt>
          <cx:pt idx="6117">2.7999999999999998</cx:pt>
          <cx:pt idx="6118">2.7000000000000002</cx:pt>
          <cx:pt idx="6119">2.8999999999999999</cx:pt>
          <cx:pt idx="6120">2.3999999999999999</cx:pt>
          <cx:pt idx="6121">2.7999999999999998</cx:pt>
          <cx:pt idx="6122">2.6000000000000001</cx:pt>
          <cx:pt idx="6123">2.3999999999999999</cx:pt>
          <cx:pt idx="6124">2.7999999999999998</cx:pt>
          <cx:pt idx="6125">2.6000000000000001</cx:pt>
          <cx:pt idx="6126">2.5</cx:pt>
          <cx:pt idx="6127">2.7000000000000002</cx:pt>
          <cx:pt idx="6128">2.7000000000000002</cx:pt>
          <cx:pt idx="6129">2</cx:pt>
          <cx:pt idx="6130">2.8999999999999999</cx:pt>
          <cx:pt idx="6131">2.7000000000000002</cx:pt>
          <cx:pt idx="6132">2.7000000000000002</cx:pt>
          <cx:pt idx="6133">2.7000000000000002</cx:pt>
          <cx:pt idx="6134">2.6000000000000001</cx:pt>
          <cx:pt idx="6135">2.6000000000000001</cx:pt>
          <cx:pt idx="6136">2.6000000000000001</cx:pt>
          <cx:pt idx="6137">2.5</cx:pt>
          <cx:pt idx="6138">2.7000000000000002</cx:pt>
          <cx:pt idx="6139">3.1000000000000001</cx:pt>
          <cx:pt idx="6140">2.7000000000000002</cx:pt>
          <cx:pt idx="6141">2.3999999999999999</cx:pt>
          <cx:pt idx="6142">2.7000000000000002</cx:pt>
          <cx:pt idx="6143">2.3999999999999999</cx:pt>
          <cx:pt idx="6144">2.3999999999999999</cx:pt>
          <cx:pt idx="6145">2.3999999999999999</cx:pt>
          <cx:pt idx="6146">2.5</cx:pt>
          <cx:pt idx="6147">2</cx:pt>
          <cx:pt idx="6148">2.6000000000000001</cx:pt>
          <cx:pt idx="6149">2.5</cx:pt>
          <cx:pt idx="6150">2.5</cx:pt>
          <cx:pt idx="6151">2.6000000000000001</cx:pt>
          <cx:pt idx="6152">2.6000000000000001</cx:pt>
          <cx:pt idx="6153">2.2999999999999998</cx:pt>
          <cx:pt idx="6154">2.5</cx:pt>
          <cx:pt idx="6155">2.6000000000000001</cx:pt>
          <cx:pt idx="6156">2.7000000000000002</cx:pt>
          <cx:pt idx="6157">2.5</cx:pt>
          <cx:pt idx="6158">2.6000000000000001</cx:pt>
          <cx:pt idx="6159">2.6000000000000001</cx:pt>
          <cx:pt idx="6160">2.6000000000000001</cx:pt>
          <cx:pt idx="6161">2.7999999999999998</cx:pt>
          <cx:pt idx="6162">2.6000000000000001</cx:pt>
          <cx:pt idx="6163">2.6000000000000001</cx:pt>
          <cx:pt idx="6164">2.6000000000000001</cx:pt>
          <cx:pt idx="6165">2.6000000000000001</cx:pt>
          <cx:pt idx="6166">2.7000000000000002</cx:pt>
          <cx:pt idx="6167">2.5</cx:pt>
          <cx:pt idx="6168">2.8999999999999999</cx:pt>
          <cx:pt idx="6169">2.3999999999999999</cx:pt>
          <cx:pt idx="6170">2.7000000000000002</cx:pt>
          <cx:pt idx="6171">2.7000000000000002</cx:pt>
          <cx:pt idx="6172">2.7000000000000002</cx:pt>
          <cx:pt idx="6173">2.7000000000000002</cx:pt>
          <cx:pt idx="6174">2.6000000000000001</cx:pt>
          <cx:pt idx="6175">2.6000000000000001</cx:pt>
          <cx:pt idx="6176">2.8999999999999999</cx:pt>
          <cx:pt idx="6177">2.5</cx:pt>
          <cx:pt idx="6178">2.5</cx:pt>
          <cx:pt idx="6179">2.7000000000000002</cx:pt>
          <cx:pt idx="6180">2.6000000000000001</cx:pt>
          <cx:pt idx="6181">2.5</cx:pt>
          <cx:pt idx="6182">2.8999999999999999</cx:pt>
          <cx:pt idx="6183">2.7000000000000002</cx:pt>
          <cx:pt idx="6184">2.2000000000000002</cx:pt>
          <cx:pt idx="6185">2.7000000000000002</cx:pt>
          <cx:pt idx="6186">2.7000000000000002</cx:pt>
          <cx:pt idx="6187">2.3999999999999999</cx:pt>
          <cx:pt idx="6188">2.8999999999999999</cx:pt>
          <cx:pt idx="6189">2</cx:pt>
          <cx:pt idx="6190">2.7999999999999998</cx:pt>
          <cx:pt idx="6191">2.7999999999999998</cx:pt>
          <cx:pt idx="6192">2.6000000000000001</cx:pt>
          <cx:pt idx="6193">2.3999999999999999</cx:pt>
          <cx:pt idx="6194">2.6000000000000001</cx:pt>
          <cx:pt idx="6195">1.8999999999999999</cx:pt>
          <cx:pt idx="6196">2.7000000000000002</cx:pt>
          <cx:pt idx="6197">2.7000000000000002</cx:pt>
          <cx:pt idx="6198">2.6000000000000001</cx:pt>
          <cx:pt idx="6199">3</cx:pt>
          <cx:pt idx="6200">2.3999999999999999</cx:pt>
          <cx:pt idx="6201">2.7000000000000002</cx:pt>
          <cx:pt idx="6202">2.6000000000000001</cx:pt>
          <cx:pt idx="6203">2.6000000000000001</cx:pt>
          <cx:pt idx="6204">2.6000000000000001</cx:pt>
          <cx:pt idx="6205">2.7999999999999998</cx:pt>
          <cx:pt idx="6206">2.5</cx:pt>
          <cx:pt idx="6207">2.7999999999999998</cx:pt>
          <cx:pt idx="6208">2.2999999999999998</cx:pt>
          <cx:pt idx="6209">2.7000000000000002</cx:pt>
          <cx:pt idx="6210">2.7000000000000002</cx:pt>
          <cx:pt idx="6211">2.7000000000000002</cx:pt>
          <cx:pt idx="6212">2.5</cx:pt>
          <cx:pt idx="6213">2.6000000000000001</cx:pt>
          <cx:pt idx="6214">2.6000000000000001</cx:pt>
          <cx:pt idx="6215">2.7000000000000002</cx:pt>
          <cx:pt idx="6216">2.7000000000000002</cx:pt>
          <cx:pt idx="6217">2.7000000000000002</cx:pt>
          <cx:pt idx="6218">2.7000000000000002</cx:pt>
          <cx:pt idx="6219">2.7999999999999998</cx:pt>
          <cx:pt idx="6220">2.6000000000000001</cx:pt>
          <cx:pt idx="6221">2.7000000000000002</cx:pt>
          <cx:pt idx="6222">2.7000000000000002</cx:pt>
          <cx:pt idx="6223">2.2000000000000002</cx:pt>
          <cx:pt idx="6224">2.7000000000000002</cx:pt>
          <cx:pt idx="6225">2.7000000000000002</cx:pt>
          <cx:pt idx="6226">2.7000000000000002</cx:pt>
          <cx:pt idx="6227">2.5</cx:pt>
          <cx:pt idx="6228">2.7000000000000002</cx:pt>
          <cx:pt idx="6229">2.1000000000000001</cx:pt>
          <cx:pt idx="6230">2.3999999999999999</cx:pt>
          <cx:pt idx="6231">2.1000000000000001</cx:pt>
          <cx:pt idx="6232">2.7000000000000002</cx:pt>
          <cx:pt idx="6233">2.2999999999999998</cx:pt>
          <cx:pt idx="6234">2.6000000000000001</cx:pt>
          <cx:pt idx="6235">2.6000000000000001</cx:pt>
          <cx:pt idx="6236">2</cx:pt>
          <cx:pt idx="6237">2.5</cx:pt>
          <cx:pt idx="6238">2.7000000000000002</cx:pt>
          <cx:pt idx="6239">2.7000000000000002</cx:pt>
          <cx:pt idx="6240">1.6000000000000001</cx:pt>
          <cx:pt idx="6241">2.6000000000000001</cx:pt>
          <cx:pt idx="6242">2.5</cx:pt>
          <cx:pt idx="6243">2.7000000000000002</cx:pt>
          <cx:pt idx="6244">2.7000000000000002</cx:pt>
          <cx:pt idx="6245">2.7000000000000002</cx:pt>
          <cx:pt idx="6246">2.2999999999999998</cx:pt>
          <cx:pt idx="6247">2.7999999999999998</cx:pt>
          <cx:pt idx="6248">2.7999999999999998</cx:pt>
          <cx:pt idx="6249">2.7000000000000002</cx:pt>
          <cx:pt idx="6250">2.6000000000000001</cx:pt>
          <cx:pt idx="6251">2.7000000000000002</cx:pt>
          <cx:pt idx="6252">2.6000000000000001</cx:pt>
          <cx:pt idx="6253">2.6000000000000001</cx:pt>
          <cx:pt idx="6254">2.7000000000000002</cx:pt>
          <cx:pt idx="6255">2.6000000000000001</cx:pt>
          <cx:pt idx="6256">2.6000000000000001</cx:pt>
          <cx:pt idx="6257">2.7000000000000002</cx:pt>
          <cx:pt idx="6258">2.6000000000000001</cx:pt>
          <cx:pt idx="6259">2.6000000000000001</cx:pt>
          <cx:pt idx="6260">2.7999999999999998</cx:pt>
          <cx:pt idx="6261">2.6000000000000001</cx:pt>
          <cx:pt idx="6262">2.6000000000000001</cx:pt>
          <cx:pt idx="6263">2.3999999999999999</cx:pt>
          <cx:pt idx="6264">2.7000000000000002</cx:pt>
          <cx:pt idx="6265">2.6000000000000001</cx:pt>
          <cx:pt idx="6266">2.7999999999999998</cx:pt>
          <cx:pt idx="6267">2.7999999999999998</cx:pt>
          <cx:pt idx="6268">2.7000000000000002</cx:pt>
          <cx:pt idx="6269">2.6000000000000001</cx:pt>
          <cx:pt idx="6270">2.5</cx:pt>
          <cx:pt idx="6271">2.7000000000000002</cx:pt>
          <cx:pt idx="6272">2.5</cx:pt>
          <cx:pt idx="6273">2.7000000000000002</cx:pt>
          <cx:pt idx="6274">2.5</cx:pt>
          <cx:pt idx="6275">2.6000000000000001</cx:pt>
          <cx:pt idx="6276">2.7000000000000002</cx:pt>
          <cx:pt idx="6277">2.7999999999999998</cx:pt>
          <cx:pt idx="6278">2.7999999999999998</cx:pt>
          <cx:pt idx="6279">2.3999999999999999</cx:pt>
          <cx:pt idx="6280">2.5</cx:pt>
          <cx:pt idx="6281">2.2000000000000002</cx:pt>
          <cx:pt idx="6282">2.7000000000000002</cx:pt>
          <cx:pt idx="6283">2.6000000000000001</cx:pt>
          <cx:pt idx="6284">2.3999999999999999</cx:pt>
          <cx:pt idx="6285">2.6000000000000001</cx:pt>
          <cx:pt idx="6286">2.7000000000000002</cx:pt>
          <cx:pt idx="6287">2.6000000000000001</cx:pt>
          <cx:pt idx="6288">2.7999999999999998</cx:pt>
          <cx:pt idx="6289">2.6000000000000001</cx:pt>
          <cx:pt idx="6290">1.5</cx:pt>
          <cx:pt idx="6291">2.7999999999999998</cx:pt>
          <cx:pt idx="6292">2.6000000000000001</cx:pt>
          <cx:pt idx="6293">2.6000000000000001</cx:pt>
          <cx:pt idx="6294">2.3999999999999999</cx:pt>
          <cx:pt idx="6295">2.5</cx:pt>
          <cx:pt idx="6296">2.6000000000000001</cx:pt>
          <cx:pt idx="6297">2.5</cx:pt>
          <cx:pt idx="6298">2.5</cx:pt>
          <cx:pt idx="6299">2.3999999999999999</cx:pt>
          <cx:pt idx="6300">2.7000000000000002</cx:pt>
          <cx:pt idx="6301">2.6000000000000001</cx:pt>
          <cx:pt idx="6302">2.2999999999999998</cx:pt>
          <cx:pt idx="6303">2.6000000000000001</cx:pt>
          <cx:pt idx="6304">2.6000000000000001</cx:pt>
          <cx:pt idx="6305">2.8999999999999999</cx:pt>
          <cx:pt idx="6306">2.6000000000000001</cx:pt>
          <cx:pt idx="6307">2.7000000000000002</cx:pt>
          <cx:pt idx="6308">2.6000000000000001</cx:pt>
          <cx:pt idx="6309">2.5</cx:pt>
          <cx:pt idx="6310">2.7000000000000002</cx:pt>
          <cx:pt idx="6311">2.7000000000000002</cx:pt>
          <cx:pt idx="6312">2.7999999999999998</cx:pt>
          <cx:pt idx="6313">2.7000000000000002</cx:pt>
          <cx:pt idx="6314">2.8999999999999999</cx:pt>
          <cx:pt idx="6315">2.7000000000000002</cx:pt>
          <cx:pt idx="6316">2.7000000000000002</cx:pt>
          <cx:pt idx="6317">2.6000000000000001</cx:pt>
          <cx:pt idx="6318">2.6000000000000001</cx:pt>
          <cx:pt idx="6319">2.5</cx:pt>
          <cx:pt idx="6320">2.5</cx:pt>
          <cx:pt idx="6321">2.2999999999999998</cx:pt>
          <cx:pt idx="6322">2.5</cx:pt>
          <cx:pt idx="6323">2.7000000000000002</cx:pt>
          <cx:pt idx="6324">2.7000000000000002</cx:pt>
          <cx:pt idx="6325">2.6000000000000001</cx:pt>
          <cx:pt idx="6326">2.5</cx:pt>
          <cx:pt idx="6327">2.3999999999999999</cx:pt>
          <cx:pt idx="6328">2.7000000000000002</cx:pt>
          <cx:pt idx="6329">2.3999999999999999</cx:pt>
          <cx:pt idx="6330">1.8999999999999999</cx:pt>
          <cx:pt idx="6331">2.7000000000000002</cx:pt>
          <cx:pt idx="6332">2.7000000000000002</cx:pt>
          <cx:pt idx="6333">1.7</cx:pt>
          <cx:pt idx="6334">2.6000000000000001</cx:pt>
          <cx:pt idx="6335">2.7000000000000002</cx:pt>
          <cx:pt idx="6336">2.6000000000000001</cx:pt>
          <cx:pt idx="6337">2.5</cx:pt>
          <cx:pt idx="6338">2.3999999999999999</cx:pt>
          <cx:pt idx="6339">2.6000000000000001</cx:pt>
          <cx:pt idx="6340">2.6000000000000001</cx:pt>
          <cx:pt idx="6341">2.8999999999999999</cx:pt>
          <cx:pt idx="6342">2.7999999999999998</cx:pt>
          <cx:pt idx="6343">2.6000000000000001</cx:pt>
          <cx:pt idx="6344">2.5</cx:pt>
          <cx:pt idx="6345">2.7999999999999998</cx:pt>
          <cx:pt idx="6346">2.7000000000000002</cx:pt>
          <cx:pt idx="6347">2.6000000000000001</cx:pt>
          <cx:pt idx="6348">2.6000000000000001</cx:pt>
          <cx:pt idx="6349">2.7000000000000002</cx:pt>
          <cx:pt idx="6350">2</cx:pt>
          <cx:pt idx="6351">2.7000000000000002</cx:pt>
          <cx:pt idx="6352">2.5</cx:pt>
          <cx:pt idx="6353">2.7000000000000002</cx:pt>
          <cx:pt idx="6354">2.5</cx:pt>
          <cx:pt idx="6355">2.6000000000000001</cx:pt>
          <cx:pt idx="6356">2.7999999999999998</cx:pt>
          <cx:pt idx="6357">2.7999999999999998</cx:pt>
          <cx:pt idx="6358">2.7000000000000002</cx:pt>
          <cx:pt idx="6359">2.7000000000000002</cx:pt>
          <cx:pt idx="6360">2.2000000000000002</cx:pt>
          <cx:pt idx="6361">2.6000000000000001</cx:pt>
          <cx:pt idx="6362">2.2999999999999998</cx:pt>
          <cx:pt idx="6363">2.6000000000000001</cx:pt>
          <cx:pt idx="6364">2.6000000000000001</cx:pt>
          <cx:pt idx="6365">2.6000000000000001</cx:pt>
          <cx:pt idx="6366">2.7000000000000002</cx:pt>
          <cx:pt idx="6367">2.7000000000000002</cx:pt>
          <cx:pt idx="6368">2.7000000000000002</cx:pt>
          <cx:pt idx="6369">2.5</cx:pt>
          <cx:pt idx="6370">2.7999999999999998</cx:pt>
          <cx:pt idx="6371">2.6000000000000001</cx:pt>
          <cx:pt idx="6372">2.6000000000000001</cx:pt>
          <cx:pt idx="6373">2.7000000000000002</cx:pt>
          <cx:pt idx="6374">2.7000000000000002</cx:pt>
          <cx:pt idx="6375">2.8999999999999999</cx:pt>
          <cx:pt idx="6376">2.7000000000000002</cx:pt>
          <cx:pt idx="6377">2.6000000000000001</cx:pt>
          <cx:pt idx="6378">2.3999999999999999</cx:pt>
          <cx:pt idx="6379">2.5</cx:pt>
          <cx:pt idx="6380">1.8999999999999999</cx:pt>
          <cx:pt idx="6381">2.7000000000000002</cx:pt>
          <cx:pt idx="6382">2.8999999999999999</cx:pt>
          <cx:pt idx="6383">2.7000000000000002</cx:pt>
          <cx:pt idx="6384">2.6000000000000001</cx:pt>
          <cx:pt idx="6385">2.7000000000000002</cx:pt>
          <cx:pt idx="6386">2.6000000000000001</cx:pt>
          <cx:pt idx="6387">2.7000000000000002</cx:pt>
          <cx:pt idx="6388">2.5</cx:pt>
          <cx:pt idx="6389">2.7999999999999998</cx:pt>
          <cx:pt idx="6390">2.6000000000000001</cx:pt>
          <cx:pt idx="6391">2.7000000000000002</cx:pt>
          <cx:pt idx="6392">2.7999999999999998</cx:pt>
          <cx:pt idx="6393">2.7999999999999998</cx:pt>
          <cx:pt idx="6394">2.2000000000000002</cx:pt>
          <cx:pt idx="6395">2.2999999999999998</cx:pt>
          <cx:pt idx="6396">2</cx:pt>
          <cx:pt idx="6397">1.8999999999999999</cx:pt>
          <cx:pt idx="6398">2.6000000000000001</cx:pt>
          <cx:pt idx="6399">2.7999999999999998</cx:pt>
          <cx:pt idx="6400">2.7000000000000002</cx:pt>
          <cx:pt idx="6401">2.6000000000000001</cx:pt>
          <cx:pt idx="6402">1.8999999999999999</cx:pt>
          <cx:pt idx="6403">2.7999999999999998</cx:pt>
          <cx:pt idx="6404">2.3999999999999999</cx:pt>
          <cx:pt idx="6405">2.5</cx:pt>
          <cx:pt idx="6406">2.7000000000000002</cx:pt>
          <cx:pt idx="6407">2.7999999999999998</cx:pt>
          <cx:pt idx="6408">2.3999999999999999</cx:pt>
          <cx:pt idx="6409">2.6000000000000001</cx:pt>
          <cx:pt idx="6410">2.6000000000000001</cx:pt>
          <cx:pt idx="6411">2.6000000000000001</cx:pt>
          <cx:pt idx="6412">2.7000000000000002</cx:pt>
          <cx:pt idx="6413">2.6000000000000001</cx:pt>
          <cx:pt idx="6414">2.7999999999999998</cx:pt>
          <cx:pt idx="6415">2.7999999999999998</cx:pt>
          <cx:pt idx="6416">2.6000000000000001</cx:pt>
          <cx:pt idx="6417">2.8999999999999999</cx:pt>
          <cx:pt idx="6418">2.7999999999999998</cx:pt>
          <cx:pt idx="6419">2.7000000000000002</cx:pt>
          <cx:pt idx="6420">2.6000000000000001</cx:pt>
          <cx:pt idx="6421">2.3999999999999999</cx:pt>
          <cx:pt idx="6422">2.5</cx:pt>
          <cx:pt idx="6423">2.6000000000000001</cx:pt>
          <cx:pt idx="6424">2.6000000000000001</cx:pt>
          <cx:pt idx="6425">2.7000000000000002</cx:pt>
          <cx:pt idx="6426">2.5</cx:pt>
          <cx:pt idx="6427">2.3999999999999999</cx:pt>
          <cx:pt idx="6428">2.6000000000000001</cx:pt>
          <cx:pt idx="6429">2</cx:pt>
          <cx:pt idx="6430">2.7000000000000002</cx:pt>
          <cx:pt idx="6431">2.7000000000000002</cx:pt>
          <cx:pt idx="6432">2.7999999999999998</cx:pt>
          <cx:pt idx="6433">2.7000000000000002</cx:pt>
          <cx:pt idx="6434">2.7999999999999998</cx:pt>
          <cx:pt idx="6435">2.7000000000000002</cx:pt>
          <cx:pt idx="6436">2.7000000000000002</cx:pt>
          <cx:pt idx="6437">2.6000000000000001</cx:pt>
          <cx:pt idx="6438">2.7999999999999998</cx:pt>
          <cx:pt idx="6439">2.5</cx:pt>
          <cx:pt idx="6440">2.7000000000000002</cx:pt>
          <cx:pt idx="6441">2.7000000000000002</cx:pt>
          <cx:pt idx="6442">2.7000000000000002</cx:pt>
          <cx:pt idx="6443">2.5</cx:pt>
          <cx:pt idx="6444">2.5</cx:pt>
          <cx:pt idx="6445">2.6000000000000001</cx:pt>
          <cx:pt idx="6446">2.7000000000000002</cx:pt>
          <cx:pt idx="6447">2.7000000000000002</cx:pt>
          <cx:pt idx="6448">2.6000000000000001</cx:pt>
          <cx:pt idx="6449">2.6000000000000001</cx:pt>
          <cx:pt idx="6450">2.6000000000000001</cx:pt>
          <cx:pt idx="6451">2.6000000000000001</cx:pt>
          <cx:pt idx="6452">2.6000000000000001</cx:pt>
          <cx:pt idx="6453">2.3999999999999999</cx:pt>
          <cx:pt idx="6454">2.7999999999999998</cx:pt>
          <cx:pt idx="6455">2.5</cx:pt>
          <cx:pt idx="6456">2.7000000000000002</cx:pt>
          <cx:pt idx="6457">2.7000000000000002</cx:pt>
          <cx:pt idx="6458">2.7000000000000002</cx:pt>
          <cx:pt idx="6459">2.7999999999999998</cx:pt>
          <cx:pt idx="6460">2.2000000000000002</cx:pt>
          <cx:pt idx="6461">2.7000000000000002</cx:pt>
          <cx:pt idx="6462">2.7000000000000002</cx:pt>
          <cx:pt idx="6463">2.7000000000000002</cx:pt>
          <cx:pt idx="6464">2.3999999999999999</cx:pt>
          <cx:pt idx="6465">2.7999999999999998</cx:pt>
          <cx:pt idx="6466">2.3999999999999999</cx:pt>
          <cx:pt idx="6467">2.7000000000000002</cx:pt>
          <cx:pt idx="6468">2.6000000000000001</cx:pt>
          <cx:pt idx="6469">2.3999999999999999</cx:pt>
          <cx:pt idx="6470">2.5</cx:pt>
          <cx:pt idx="6471">3</cx:pt>
          <cx:pt idx="6472">2.3999999999999999</cx:pt>
          <cx:pt idx="6473">2.2000000000000002</cx:pt>
          <cx:pt idx="6474">2.6000000000000001</cx:pt>
          <cx:pt idx="6475">2.6000000000000001</cx:pt>
          <cx:pt idx="6476">2.5</cx:pt>
          <cx:pt idx="6477">1.7</cx:pt>
          <cx:pt idx="6478">2.7000000000000002</cx:pt>
          <cx:pt idx="6479">2.7999999999999998</cx:pt>
          <cx:pt idx="6480">2.6000000000000001</cx:pt>
          <cx:pt idx="6481">2.8999999999999999</cx:pt>
          <cx:pt idx="6482">2.7000000000000002</cx:pt>
          <cx:pt idx="6483">2.7999999999999998</cx:pt>
          <cx:pt idx="6484">2.6000000000000001</cx:pt>
          <cx:pt idx="6485">2.6000000000000001</cx:pt>
          <cx:pt idx="6486">2.6000000000000001</cx:pt>
          <cx:pt idx="6487">2.5</cx:pt>
          <cx:pt idx="6488">2.5</cx:pt>
          <cx:pt idx="6489">2.6000000000000001</cx:pt>
          <cx:pt idx="6490">2.6000000000000001</cx:pt>
          <cx:pt idx="6491">2.5</cx:pt>
          <cx:pt idx="6492">2.7999999999999998</cx:pt>
          <cx:pt idx="6493">2</cx:pt>
          <cx:pt idx="6494">2.5</cx:pt>
          <cx:pt idx="6495">1.8</cx:pt>
          <cx:pt idx="6496">2.7000000000000002</cx:pt>
          <cx:pt idx="6497">2.7999999999999998</cx:pt>
          <cx:pt idx="6498">2.5</cx:pt>
          <cx:pt idx="6499">2.5</cx:pt>
          <cx:pt idx="6500">2.5</cx:pt>
          <cx:pt idx="6501">2.7999999999999998</cx:pt>
          <cx:pt idx="6502">2.7999999999999998</cx:pt>
          <cx:pt idx="6503">2.6000000000000001</cx:pt>
          <cx:pt idx="6504">2.7999999999999998</cx:pt>
          <cx:pt idx="6505">2.1000000000000001</cx:pt>
          <cx:pt idx="6506">2.6000000000000001</cx:pt>
          <cx:pt idx="6507">2.6000000000000001</cx:pt>
          <cx:pt idx="6508">2.6000000000000001</cx:pt>
          <cx:pt idx="6509">2.7000000000000002</cx:pt>
          <cx:pt idx="6510">2.5</cx:pt>
          <cx:pt idx="6511">2.6000000000000001</cx:pt>
          <cx:pt idx="6512">2.7999999999999998</cx:pt>
          <cx:pt idx="6513">2.7999999999999998</cx:pt>
          <cx:pt idx="6514">1</cx:pt>
          <cx:pt idx="6515">2.6000000000000001</cx:pt>
          <cx:pt idx="6516">2.6000000000000001</cx:pt>
          <cx:pt idx="6517">2.7999999999999998</cx:pt>
          <cx:pt idx="6518">2.2999999999999998</cx:pt>
          <cx:pt idx="6519">2.7000000000000002</cx:pt>
          <cx:pt idx="6520">1.8</cx:pt>
          <cx:pt idx="6521">2.6000000000000001</cx:pt>
          <cx:pt idx="6522">2.7999999999999998</cx:pt>
          <cx:pt idx="6523">2.6000000000000001</cx:pt>
          <cx:pt idx="6524">2.7000000000000002</cx:pt>
          <cx:pt idx="6525">2.3999999999999999</cx:pt>
          <cx:pt idx="6526">2.6000000000000001</cx:pt>
          <cx:pt idx="6527">2.7999999999999998</cx:pt>
          <cx:pt idx="6528">2.2000000000000002</cx:pt>
          <cx:pt idx="6529">2.6000000000000001</cx:pt>
          <cx:pt idx="6530">2.7000000000000002</cx:pt>
          <cx:pt idx="6531">2.5</cx:pt>
          <cx:pt idx="6532">2.6000000000000001</cx:pt>
          <cx:pt idx="6533">3</cx:pt>
          <cx:pt idx="6534">2.6000000000000001</cx:pt>
          <cx:pt idx="6535">2.1000000000000001</cx:pt>
          <cx:pt idx="6536">2.6000000000000001</cx:pt>
          <cx:pt idx="6537">2.7000000000000002</cx:pt>
          <cx:pt idx="6538">2.6000000000000001</cx:pt>
          <cx:pt idx="6539">2.7000000000000002</cx:pt>
          <cx:pt idx="6540">2.6000000000000001</cx:pt>
          <cx:pt idx="6541">2.7000000000000002</cx:pt>
          <cx:pt idx="6542">2.6000000000000001</cx:pt>
          <cx:pt idx="6543">2.7000000000000002</cx:pt>
          <cx:pt idx="6544">2.7000000000000002</cx:pt>
          <cx:pt idx="6545">2.6000000000000001</cx:pt>
          <cx:pt idx="6546">2.7000000000000002</cx:pt>
          <cx:pt idx="6547">2.6000000000000001</cx:pt>
          <cx:pt idx="6548">2.7000000000000002</cx:pt>
          <cx:pt idx="6549">2.6000000000000001</cx:pt>
          <cx:pt idx="6550">2.7999999999999998</cx:pt>
          <cx:pt idx="6551">2.5</cx:pt>
          <cx:pt idx="6552">2.5</cx:pt>
          <cx:pt idx="6553">2.5</cx:pt>
          <cx:pt idx="6554">2.6000000000000001</cx:pt>
          <cx:pt idx="6555">2.7000000000000002</cx:pt>
          <cx:pt idx="6556">2.7000000000000002</cx:pt>
          <cx:pt idx="6557">2</cx:pt>
          <cx:pt idx="6558">2.5</cx:pt>
          <cx:pt idx="6559">2.6000000000000001</cx:pt>
          <cx:pt idx="6560">2.6000000000000001</cx:pt>
          <cx:pt idx="6561">2.5</cx:pt>
          <cx:pt idx="6562">2.7000000000000002</cx:pt>
          <cx:pt idx="6563">2.7000000000000002</cx:pt>
          <cx:pt idx="6564">2.6000000000000001</cx:pt>
          <cx:pt idx="6565">2.7999999999999998</cx:pt>
          <cx:pt idx="6566">2.5</cx:pt>
          <cx:pt idx="6567">2.5</cx:pt>
          <cx:pt idx="6568">2.6000000000000001</cx:pt>
          <cx:pt idx="6569">1.8999999999999999</cx:pt>
          <cx:pt idx="6570">2.8999999999999999</cx:pt>
          <cx:pt idx="6571">2.5</cx:pt>
          <cx:pt idx="6572">2.7000000000000002</cx:pt>
          <cx:pt idx="6573">2.7999999999999998</cx:pt>
          <cx:pt idx="6574">2.5</cx:pt>
          <cx:pt idx="6575">2.6000000000000001</cx:pt>
          <cx:pt idx="6576">2.6000000000000001</cx:pt>
          <cx:pt idx="6577">2.7000000000000002</cx:pt>
          <cx:pt idx="6578">2.7999999999999998</cx:pt>
          <cx:pt idx="6579">2.7000000000000002</cx:pt>
          <cx:pt idx="6580">2.6000000000000001</cx:pt>
          <cx:pt idx="6581">2.7999999999999998</cx:pt>
          <cx:pt idx="6582">2.7000000000000002</cx:pt>
          <cx:pt idx="6583">2.1000000000000001</cx:pt>
          <cx:pt idx="6584">2.3999999999999999</cx:pt>
          <cx:pt idx="6585">2.6000000000000001</cx:pt>
          <cx:pt idx="6586">2.5</cx:pt>
          <cx:pt idx="6587">2.3999999999999999</cx:pt>
          <cx:pt idx="6588">2.3999999999999999</cx:pt>
          <cx:pt idx="6589">2.7000000000000002</cx:pt>
          <cx:pt idx="6590">2.6000000000000001</cx:pt>
          <cx:pt idx="6591">2.7999999999999998</cx:pt>
          <cx:pt idx="6592">2.7000000000000002</cx:pt>
          <cx:pt idx="6593">2.7000000000000002</cx:pt>
          <cx:pt idx="6594">2.6000000000000001</cx:pt>
          <cx:pt idx="6595">2.6000000000000001</cx:pt>
          <cx:pt idx="6596">3</cx:pt>
          <cx:pt idx="6597">2.6000000000000001</cx:pt>
          <cx:pt idx="6598">2.7000000000000002</cx:pt>
          <cx:pt idx="6599">2.7000000000000002</cx:pt>
          <cx:pt idx="6600">2.5</cx:pt>
          <cx:pt idx="6601">2.7000000000000002</cx:pt>
          <cx:pt idx="6602">2.7000000000000002</cx:pt>
          <cx:pt idx="6603">2.3999999999999999</cx:pt>
          <cx:pt idx="6604">2.5</cx:pt>
          <cx:pt idx="6605">1.8</cx:pt>
          <cx:pt idx="6606">2.7000000000000002</cx:pt>
          <cx:pt idx="6607">2.8999999999999999</cx:pt>
          <cx:pt idx="6608">2.6000000000000001</cx:pt>
          <cx:pt idx="6609">2.5</cx:pt>
          <cx:pt idx="6610">2.6000000000000001</cx:pt>
          <cx:pt idx="6611">2.7000000000000002</cx:pt>
          <cx:pt idx="6612">2.5</cx:pt>
          <cx:pt idx="6613">2.6000000000000001</cx:pt>
          <cx:pt idx="6614">2.7000000000000002</cx:pt>
          <cx:pt idx="6615">2.6000000000000001</cx:pt>
          <cx:pt idx="6616">2.8999999999999999</cx:pt>
          <cx:pt idx="6617">2.3999999999999999</cx:pt>
          <cx:pt idx="6618">2.6000000000000001</cx:pt>
          <cx:pt idx="6619">2.7999999999999998</cx:pt>
          <cx:pt idx="6620">2.7999999999999998</cx:pt>
          <cx:pt idx="6621">2.1000000000000001</cx:pt>
          <cx:pt idx="6622">2.6000000000000001</cx:pt>
          <cx:pt idx="6623">1.3</cx:pt>
          <cx:pt idx="6624">2.5</cx:pt>
          <cx:pt idx="6625">2.5</cx:pt>
          <cx:pt idx="6626">2.7999999999999998</cx:pt>
          <cx:pt idx="6627">2.7000000000000002</cx:pt>
          <cx:pt idx="6628">2.7000000000000002</cx:pt>
          <cx:pt idx="6629">2.6000000000000001</cx:pt>
          <cx:pt idx="6630">2.6000000000000001</cx:pt>
          <cx:pt idx="6631">2.7000000000000002</cx:pt>
          <cx:pt idx="6632">2.6000000000000001</cx:pt>
          <cx:pt idx="6633">2.6000000000000001</cx:pt>
          <cx:pt idx="6634">2.7999999999999998</cx:pt>
          <cx:pt idx="6635">2.7000000000000002</cx:pt>
          <cx:pt idx="6636">2.7000000000000002</cx:pt>
          <cx:pt idx="6637">2.3999999999999999</cx:pt>
          <cx:pt idx="6638">2.1000000000000001</cx:pt>
          <cx:pt idx="6639">2.7999999999999998</cx:pt>
          <cx:pt idx="6640">2.7000000000000002</cx:pt>
          <cx:pt idx="6641">2.5</cx:pt>
          <cx:pt idx="6642">2.6000000000000001</cx:pt>
          <cx:pt idx="6643">2.7000000000000002</cx:pt>
          <cx:pt idx="6644">2.6000000000000001</cx:pt>
          <cx:pt idx="6645">2.8999999999999999</cx:pt>
          <cx:pt idx="6646">2.6000000000000001</cx:pt>
          <cx:pt idx="6647">2.8999999999999999</cx:pt>
          <cx:pt idx="6648">2.5</cx:pt>
          <cx:pt idx="6649">2.7000000000000002</cx:pt>
          <cx:pt idx="6650">2.7000000000000002</cx:pt>
          <cx:pt idx="6651">2.1000000000000001</cx:pt>
          <cx:pt idx="6652">2.7000000000000002</cx:pt>
          <cx:pt idx="6653">2.3999999999999999</cx:pt>
          <cx:pt idx="6654">2.6000000000000001</cx:pt>
          <cx:pt idx="6655">2.7000000000000002</cx:pt>
          <cx:pt idx="6656">2.5</cx:pt>
          <cx:pt idx="6657">2.7000000000000002</cx:pt>
          <cx:pt idx="6658">2.7000000000000002</cx:pt>
          <cx:pt idx="6659">2.2999999999999998</cx:pt>
          <cx:pt idx="6660">2.6000000000000001</cx:pt>
          <cx:pt idx="6661">2.6000000000000001</cx:pt>
          <cx:pt idx="6662">2.7999999999999998</cx:pt>
          <cx:pt idx="6663">2.7000000000000002</cx:pt>
          <cx:pt idx="6664">2.7999999999999998</cx:pt>
          <cx:pt idx="6665">2.5</cx:pt>
          <cx:pt idx="6666">2.7999999999999998</cx:pt>
          <cx:pt idx="6667">2.7999999999999998</cx:pt>
          <cx:pt idx="6668">2.5</cx:pt>
          <cx:pt idx="6669">2.7999999999999998</cx:pt>
          <cx:pt idx="6670">2.7000000000000002</cx:pt>
          <cx:pt idx="6671">2.7999999999999998</cx:pt>
          <cx:pt idx="6672">2.7000000000000002</cx:pt>
          <cx:pt idx="6673">2</cx:pt>
          <cx:pt idx="6674">2</cx:pt>
          <cx:pt idx="6675">2.7000000000000002</cx:pt>
          <cx:pt idx="6676">2.7000000000000002</cx:pt>
          <cx:pt idx="6677">2.6000000000000001</cx:pt>
          <cx:pt idx="6678">2.7999999999999998</cx:pt>
          <cx:pt idx="6679">2.6000000000000001</cx:pt>
          <cx:pt idx="6680">2.6000000000000001</cx:pt>
          <cx:pt idx="6681">2.5</cx:pt>
          <cx:pt idx="6682">2.2999999999999998</cx:pt>
          <cx:pt idx="6683">2.3999999999999999</cx:pt>
          <cx:pt idx="6684">2.6000000000000001</cx:pt>
          <cx:pt idx="6685">2.6000000000000001</cx:pt>
          <cx:pt idx="6686">2.7000000000000002</cx:pt>
          <cx:pt idx="6687">2.8999999999999999</cx:pt>
          <cx:pt idx="6688">2.7000000000000002</cx:pt>
          <cx:pt idx="6689">2.7000000000000002</cx:pt>
          <cx:pt idx="6690">2.7000000000000002</cx:pt>
          <cx:pt idx="6691">2.7999999999999998</cx:pt>
          <cx:pt idx="6692">2.5</cx:pt>
          <cx:pt idx="6693">2.7000000000000002</cx:pt>
          <cx:pt idx="6694">2.3999999999999999</cx:pt>
          <cx:pt idx="6695">2.5</cx:pt>
          <cx:pt idx="6696">2.3999999999999999</cx:pt>
          <cx:pt idx="6697">2.7999999999999998</cx:pt>
          <cx:pt idx="6698">2.7999999999999998</cx:pt>
          <cx:pt idx="6699">2.6000000000000001</cx:pt>
          <cx:pt idx="6700">1.3999999999999999</cx:pt>
          <cx:pt idx="6701">2.7999999999999998</cx:pt>
          <cx:pt idx="6702">2.5</cx:pt>
          <cx:pt idx="6703">2.5</cx:pt>
          <cx:pt idx="6704">2.5</cx:pt>
          <cx:pt idx="6705">2.6000000000000001</cx:pt>
          <cx:pt idx="6706">2.6000000000000001</cx:pt>
          <cx:pt idx="6707">2.7000000000000002</cx:pt>
          <cx:pt idx="6708">2.6000000000000001</cx:pt>
          <cx:pt idx="6709">2.6000000000000001</cx:pt>
          <cx:pt idx="6710">2.8999999999999999</cx:pt>
          <cx:pt idx="6711">2.7999999999999998</cx:pt>
          <cx:pt idx="6712">2.7999999999999998</cx:pt>
          <cx:pt idx="6713">2.2999999999999998</cx:pt>
          <cx:pt idx="6714">2.6000000000000001</cx:pt>
          <cx:pt idx="6715">2.6000000000000001</cx:pt>
          <cx:pt idx="6716">2.7999999999999998</cx:pt>
          <cx:pt idx="6717">2.5</cx:pt>
          <cx:pt idx="6718">2.7999999999999998</cx:pt>
          <cx:pt idx="6719">2.7000000000000002</cx:pt>
          <cx:pt idx="6720">1.8</cx:pt>
          <cx:pt idx="6721">2.5</cx:pt>
          <cx:pt idx="6722">2.1000000000000001</cx:pt>
          <cx:pt idx="6723">1.3</cx:pt>
          <cx:pt idx="6724">2.7000000000000002</cx:pt>
          <cx:pt idx="6725">2.8999999999999999</cx:pt>
          <cx:pt idx="6726">2.6000000000000001</cx:pt>
          <cx:pt idx="6727">2.7999999999999998</cx:pt>
          <cx:pt idx="6728">2.7000000000000002</cx:pt>
          <cx:pt idx="6729">2.6000000000000001</cx:pt>
          <cx:pt idx="6730">2.7000000000000002</cx:pt>
          <cx:pt idx="6731">2.6000000000000001</cx:pt>
          <cx:pt idx="6732">2.8999999999999999</cx:pt>
          <cx:pt idx="6733">2.6000000000000001</cx:pt>
          <cx:pt idx="6734">2.6000000000000001</cx:pt>
          <cx:pt idx="6735">2.6000000000000001</cx:pt>
          <cx:pt idx="6736">2.7000000000000002</cx:pt>
          <cx:pt idx="6737">2.6000000000000001</cx:pt>
          <cx:pt idx="6738">2.2000000000000002</cx:pt>
          <cx:pt idx="6739">1.3999999999999999</cx:pt>
          <cx:pt idx="6740">2.6000000000000001</cx:pt>
          <cx:pt idx="6741">2.6000000000000001</cx:pt>
          <cx:pt idx="6742">2.6000000000000001</cx:pt>
          <cx:pt idx="6743">2.6000000000000001</cx:pt>
          <cx:pt idx="6744">2.7000000000000002</cx:pt>
          <cx:pt idx="6745">2</cx:pt>
          <cx:pt idx="6746">1.8</cx:pt>
          <cx:pt idx="6747">2.7999999999999998</cx:pt>
          <cx:pt idx="6748">2.3999999999999999</cx:pt>
          <cx:pt idx="6749">2.6000000000000001</cx:pt>
          <cx:pt idx="6750">2.7999999999999998</cx:pt>
          <cx:pt idx="6751">2.8999999999999999</cx:pt>
          <cx:pt idx="6752">2.7000000000000002</cx:pt>
          <cx:pt idx="6753">2.7999999999999998</cx:pt>
          <cx:pt idx="6754">2.6000000000000001</cx:pt>
          <cx:pt idx="6755">2.7000000000000002</cx:pt>
          <cx:pt idx="6756">2.6000000000000001</cx:pt>
          <cx:pt idx="6757">2.7000000000000002</cx:pt>
          <cx:pt idx="6758">1.2</cx:pt>
          <cx:pt idx="6759">2.7000000000000002</cx:pt>
          <cx:pt idx="6760">2.2999999999999998</cx:pt>
          <cx:pt idx="6761">2.7000000000000002</cx:pt>
          <cx:pt idx="6762">2.8999999999999999</cx:pt>
          <cx:pt idx="6763">2.6000000000000001</cx:pt>
          <cx:pt idx="6764">2.6000000000000001</cx:pt>
          <cx:pt idx="6765">2.2000000000000002</cx:pt>
          <cx:pt idx="6766">2.3999999999999999</cx:pt>
          <cx:pt idx="6767">2.6000000000000001</cx:pt>
          <cx:pt idx="6768">2.6000000000000001</cx:pt>
          <cx:pt idx="6769">2.5</cx:pt>
          <cx:pt idx="6770">2.7999999999999998</cx:pt>
          <cx:pt idx="6771">2.5</cx:pt>
          <cx:pt idx="6772">2.7000000000000002</cx:pt>
          <cx:pt idx="6773">2.7000000000000002</cx:pt>
          <cx:pt idx="6774">2.6000000000000001</cx:pt>
          <cx:pt idx="6775">2.6000000000000001</cx:pt>
          <cx:pt idx="6776">2.7999999999999998</cx:pt>
          <cx:pt idx="6777">2.6000000000000001</cx:pt>
          <cx:pt idx="6778">2.7999999999999998</cx:pt>
          <cx:pt idx="6779">2.6000000000000001</cx:pt>
          <cx:pt idx="6780">2.6000000000000001</cx:pt>
          <cx:pt idx="6781">2.5</cx:pt>
          <cx:pt idx="6782">2.6000000000000001</cx:pt>
          <cx:pt idx="6783">2.5</cx:pt>
          <cx:pt idx="6784">2.5</cx:pt>
          <cx:pt idx="6785">2.3999999999999999</cx:pt>
          <cx:pt idx="6786">2.5</cx:pt>
          <cx:pt idx="6787">2.7999999999999998</cx:pt>
          <cx:pt idx="6788">2.7999999999999998</cx:pt>
          <cx:pt idx="6789">2.3999999999999999</cx:pt>
          <cx:pt idx="6790">2.7000000000000002</cx:pt>
          <cx:pt idx="6791">2.6000000000000001</cx:pt>
          <cx:pt idx="6792">2.7000000000000002</cx:pt>
          <cx:pt idx="6793">2.7999999999999998</cx:pt>
          <cx:pt idx="6794">3.2000000000000002</cx:pt>
          <cx:pt idx="6795">2.7000000000000002</cx:pt>
          <cx:pt idx="6796">2.5</cx:pt>
          <cx:pt idx="6797">2.7000000000000002</cx:pt>
          <cx:pt idx="6798">2.5</cx:pt>
          <cx:pt idx="6799">2.7000000000000002</cx:pt>
          <cx:pt idx="6800">2.5</cx:pt>
          <cx:pt idx="6801">2.5</cx:pt>
          <cx:pt idx="6802">2.8999999999999999</cx:pt>
          <cx:pt idx="6803">2.3999999999999999</cx:pt>
          <cx:pt idx="6804">2.7000000000000002</cx:pt>
          <cx:pt idx="6805">2.7000000000000002</cx:pt>
          <cx:pt idx="6806">2.6000000000000001</cx:pt>
          <cx:pt idx="6807">2.7999999999999998</cx:pt>
          <cx:pt idx="6808">2.7000000000000002</cx:pt>
          <cx:pt idx="6809">2.7000000000000002</cx:pt>
          <cx:pt idx="6810">2.7000000000000002</cx:pt>
          <cx:pt idx="6811">2.7999999999999998</cx:pt>
          <cx:pt idx="6812">1.8999999999999999</cx:pt>
          <cx:pt idx="6813">2.6000000000000001</cx:pt>
          <cx:pt idx="6814">2.3999999999999999</cx:pt>
          <cx:pt idx="6815">2.7999999999999998</cx:pt>
          <cx:pt idx="6816">2.7999999999999998</cx:pt>
          <cx:pt idx="6817">2.7999999999999998</cx:pt>
          <cx:pt idx="6818">2.7000000000000002</cx:pt>
          <cx:pt idx="6819">2.7000000000000002</cx:pt>
          <cx:pt idx="6820">3</cx:pt>
          <cx:pt idx="6821">2.5</cx:pt>
          <cx:pt idx="6822">2.8999999999999999</cx:pt>
          <cx:pt idx="6823">2.5</cx:pt>
          <cx:pt idx="6824">2.7999999999999998</cx:pt>
          <cx:pt idx="6825">2.7000000000000002</cx:pt>
          <cx:pt idx="6826">2.6000000000000001</cx:pt>
          <cx:pt idx="6827">2.7999999999999998</cx:pt>
          <cx:pt idx="6828">2.7000000000000002</cx:pt>
          <cx:pt idx="6829">2.7999999999999998</cx:pt>
          <cx:pt idx="6830">2.7000000000000002</cx:pt>
          <cx:pt idx="6831">2.3999999999999999</cx:pt>
          <cx:pt idx="6832">2.7000000000000002</cx:pt>
          <cx:pt idx="6833">2.6000000000000001</cx:pt>
          <cx:pt idx="6834">2.7000000000000002</cx:pt>
          <cx:pt idx="6835">2.5</cx:pt>
          <cx:pt idx="6836">2.3999999999999999</cx:pt>
          <cx:pt idx="6837">2.5</cx:pt>
          <cx:pt idx="6838">2.5</cx:pt>
          <cx:pt idx="6839">2.7000000000000002</cx:pt>
          <cx:pt idx="6840">2.7999999999999998</cx:pt>
          <cx:pt idx="6841">2.7000000000000002</cx:pt>
          <cx:pt idx="6842">2.5</cx:pt>
          <cx:pt idx="6843">2.7000000000000002</cx:pt>
          <cx:pt idx="6844">2.6000000000000001</cx:pt>
          <cx:pt idx="6845">2.7999999999999998</cx:pt>
          <cx:pt idx="6846">2</cx:pt>
          <cx:pt idx="6847">2.6000000000000001</cx:pt>
          <cx:pt idx="6848">2.7999999999999998</cx:pt>
          <cx:pt idx="6849">2</cx:pt>
          <cx:pt idx="6850">2.7000000000000002</cx:pt>
          <cx:pt idx="6851">2.7000000000000002</cx:pt>
          <cx:pt idx="6852">1.5</cx:pt>
          <cx:pt idx="6853">2.3999999999999999</cx:pt>
          <cx:pt idx="6854">2.6000000000000001</cx:pt>
          <cx:pt idx="6855">2.5</cx:pt>
          <cx:pt idx="6856">2.7999999999999998</cx:pt>
          <cx:pt idx="6857">2.5</cx:pt>
          <cx:pt idx="6858">2.5</cx:pt>
          <cx:pt idx="6859">2.6000000000000001</cx:pt>
          <cx:pt idx="6860">2.6000000000000001</cx:pt>
          <cx:pt idx="6861">2.7000000000000002</cx:pt>
          <cx:pt idx="6862">2.7000000000000002</cx:pt>
          <cx:pt idx="6863">2.5</cx:pt>
          <cx:pt idx="6864">2.7000000000000002</cx:pt>
          <cx:pt idx="6865">2.7999999999999998</cx:pt>
          <cx:pt idx="6866">2.6000000000000001</cx:pt>
          <cx:pt idx="6867">2.8999999999999999</cx:pt>
          <cx:pt idx="6868">2.5</cx:pt>
          <cx:pt idx="6869">2.7999999999999998</cx:pt>
          <cx:pt idx="6870">2.7999999999999998</cx:pt>
          <cx:pt idx="6871">2.5</cx:pt>
          <cx:pt idx="6872">2.7999999999999998</cx:pt>
          <cx:pt idx="6873">2.7000000000000002</cx:pt>
          <cx:pt idx="6874">2.3999999999999999</cx:pt>
          <cx:pt idx="6875">2.3999999999999999</cx:pt>
          <cx:pt idx="6876">2.7000000000000002</cx:pt>
          <cx:pt idx="6877">2.2000000000000002</cx:pt>
          <cx:pt idx="6878">2.7000000000000002</cx:pt>
          <cx:pt idx="6879">2.2999999999999998</cx:pt>
          <cx:pt idx="6880">2.6000000000000001</cx:pt>
          <cx:pt idx="6881">2.3999999999999999</cx:pt>
          <cx:pt idx="6882">2.7000000000000002</cx:pt>
          <cx:pt idx="6883">2.8999999999999999</cx:pt>
          <cx:pt idx="6884">2.6000000000000001</cx:pt>
          <cx:pt idx="6885">2.6000000000000001</cx:pt>
          <cx:pt idx="6886">2.3999999999999999</cx:pt>
          <cx:pt idx="6887">2.7000000000000002</cx:pt>
          <cx:pt idx="6888">2.5</cx:pt>
          <cx:pt idx="6889">2.8999999999999999</cx:pt>
          <cx:pt idx="6890">2.7999999999999998</cx:pt>
          <cx:pt idx="6891">2.7999999999999998</cx:pt>
          <cx:pt idx="6892">2.7000000000000002</cx:pt>
          <cx:pt idx="6893">2.6000000000000001</cx:pt>
          <cx:pt idx="6894">2.7000000000000002</cx:pt>
          <cx:pt idx="6895">2.5</cx:pt>
          <cx:pt idx="6896">2.7999999999999998</cx:pt>
          <cx:pt idx="6897">2.7000000000000002</cx:pt>
          <cx:pt idx="6898">2.6000000000000001</cx:pt>
          <cx:pt idx="6899">2.7999999999999998</cx:pt>
          <cx:pt idx="6900">2.7000000000000002</cx:pt>
          <cx:pt idx="6901">2.7000000000000002</cx:pt>
          <cx:pt idx="6902">2.7000000000000002</cx:pt>
          <cx:pt idx="6903">2.6000000000000001</cx:pt>
          <cx:pt idx="6904">2.6000000000000001</cx:pt>
          <cx:pt idx="6905">2.7999999999999998</cx:pt>
          <cx:pt idx="6906">2.7999999999999998</cx:pt>
          <cx:pt idx="6907">2.7000000000000002</cx:pt>
          <cx:pt idx="6908">2.8999999999999999</cx:pt>
          <cx:pt idx="6909">2.7000000000000002</cx:pt>
          <cx:pt idx="6910">2.7000000000000002</cx:pt>
          <cx:pt idx="6911">2.7999999999999998</cx:pt>
          <cx:pt idx="6912">2.7000000000000002</cx:pt>
          <cx:pt idx="6913">2.6000000000000001</cx:pt>
          <cx:pt idx="6914">2.8999999999999999</cx:pt>
          <cx:pt idx="6915">2.6000000000000001</cx:pt>
          <cx:pt idx="6916">2.5</cx:pt>
          <cx:pt idx="6917">2.8999999999999999</cx:pt>
          <cx:pt idx="6918">2.7999999999999998</cx:pt>
          <cx:pt idx="6919">2.6000000000000001</cx:pt>
          <cx:pt idx="6920">2.7999999999999998</cx:pt>
          <cx:pt idx="6921">2.8999999999999999</cx:pt>
          <cx:pt idx="6922">2.7999999999999998</cx:pt>
          <cx:pt idx="6923">2.7999999999999998</cx:pt>
          <cx:pt idx="6924">2.7000000000000002</cx:pt>
          <cx:pt idx="6925">2.7000000000000002</cx:pt>
          <cx:pt idx="6926">2.6000000000000001</cx:pt>
          <cx:pt idx="6927">2.3999999999999999</cx:pt>
          <cx:pt idx="6928">2.7999999999999998</cx:pt>
          <cx:pt idx="6929">2.7000000000000002</cx:pt>
          <cx:pt idx="6930">2</cx:pt>
          <cx:pt idx="6931">2.7000000000000002</cx:pt>
          <cx:pt idx="6932">2.7000000000000002</cx:pt>
          <cx:pt idx="6933">2.6000000000000001</cx:pt>
          <cx:pt idx="6934">2.7000000000000002</cx:pt>
          <cx:pt idx="6935">2.7000000000000002</cx:pt>
          <cx:pt idx="6936">2.7999999999999998</cx:pt>
          <cx:pt idx="6937">2.6000000000000001</cx:pt>
          <cx:pt idx="6938">2.7000000000000002</cx:pt>
          <cx:pt idx="6939">2</cx:pt>
          <cx:pt idx="6940">2.7000000000000002</cx:pt>
          <cx:pt idx="6941">2.3999999999999999</cx:pt>
          <cx:pt idx="6942">2.7000000000000002</cx:pt>
          <cx:pt idx="6943">2.3999999999999999</cx:pt>
          <cx:pt idx="6944">2.8999999999999999</cx:pt>
          <cx:pt idx="6945">2.5</cx:pt>
          <cx:pt idx="6946">2.5</cx:pt>
          <cx:pt idx="6947">2.7999999999999998</cx:pt>
          <cx:pt idx="6948">2.8999999999999999</cx:pt>
          <cx:pt idx="6949">2.7999999999999998</cx:pt>
          <cx:pt idx="6950">2.6000000000000001</cx:pt>
          <cx:pt idx="6951">2.3999999999999999</cx:pt>
          <cx:pt idx="6952">2.6000000000000001</cx:pt>
          <cx:pt idx="6953">2.7999999999999998</cx:pt>
          <cx:pt idx="6954">2.6000000000000001</cx:pt>
          <cx:pt idx="6955">2.6000000000000001</cx:pt>
          <cx:pt idx="6956">2.7000000000000002</cx:pt>
          <cx:pt idx="6957">2.8999999999999999</cx:pt>
          <cx:pt idx="6958">2.6000000000000001</cx:pt>
          <cx:pt idx="6959">2.8999999999999999</cx:pt>
          <cx:pt idx="6960">2.7000000000000002</cx:pt>
          <cx:pt idx="6961">2.6000000000000001</cx:pt>
          <cx:pt idx="6962">2.3999999999999999</cx:pt>
          <cx:pt idx="6963">2.7999999999999998</cx:pt>
          <cx:pt idx="6964">2.7000000000000002</cx:pt>
          <cx:pt idx="6965">2.7000000000000002</cx:pt>
          <cx:pt idx="6966">2.7000000000000002</cx:pt>
          <cx:pt idx="6967">2.6000000000000001</cx:pt>
          <cx:pt idx="6968">2.6000000000000001</cx:pt>
          <cx:pt idx="6969">2.7999999999999998</cx:pt>
          <cx:pt idx="6970">2.7000000000000002</cx:pt>
          <cx:pt idx="6971">2.6000000000000001</cx:pt>
          <cx:pt idx="6972">2.3999999999999999</cx:pt>
          <cx:pt idx="6973">2.7999999999999998</cx:pt>
          <cx:pt idx="6974">2.6000000000000001</cx:pt>
          <cx:pt idx="6975">2.6000000000000001</cx:pt>
          <cx:pt idx="6976">2.7999999999999998</cx:pt>
          <cx:pt idx="6977">1.8999999999999999</cx:pt>
          <cx:pt idx="6978">2.2999999999999998</cx:pt>
          <cx:pt idx="6979">2.6000000000000001</cx:pt>
          <cx:pt idx="6980">2.7000000000000002</cx:pt>
          <cx:pt idx="6981">2.7000000000000002</cx:pt>
          <cx:pt idx="6982">2.5</cx:pt>
          <cx:pt idx="6983">2.6000000000000001</cx:pt>
          <cx:pt idx="6984">2.5</cx:pt>
          <cx:pt idx="6985">2.6000000000000001</cx:pt>
          <cx:pt idx="6986">2.6000000000000001</cx:pt>
          <cx:pt idx="6987">2.6000000000000001</cx:pt>
          <cx:pt idx="6988">2.6000000000000001</cx:pt>
          <cx:pt idx="6989">2.6000000000000001</cx:pt>
          <cx:pt idx="6990">2.7000000000000002</cx:pt>
          <cx:pt idx="6991">2.6000000000000001</cx:pt>
          <cx:pt idx="6992">2.7999999999999998</cx:pt>
          <cx:pt idx="6993">2.5</cx:pt>
          <cx:pt idx="6994">2.7000000000000002</cx:pt>
          <cx:pt idx="6995">2.7000000000000002</cx:pt>
          <cx:pt idx="6996">2.6000000000000001</cx:pt>
          <cx:pt idx="6997">2.7000000000000002</cx:pt>
          <cx:pt idx="6998">2.7000000000000002</cx:pt>
          <cx:pt idx="6999">2.7000000000000002</cx:pt>
          <cx:pt idx="7000">2.6000000000000001</cx:pt>
          <cx:pt idx="7001">2.7000000000000002</cx:pt>
          <cx:pt idx="7002">2.6000000000000001</cx:pt>
          <cx:pt idx="7003">2.5</cx:pt>
          <cx:pt idx="7004">2.5</cx:pt>
          <cx:pt idx="7005">2.7000000000000002</cx:pt>
          <cx:pt idx="7006">2.7000000000000002</cx:pt>
          <cx:pt idx="7007">2.2999999999999998</cx:pt>
          <cx:pt idx="7008">2.7999999999999998</cx:pt>
          <cx:pt idx="7009">2.8999999999999999</cx:pt>
          <cx:pt idx="7010">2.6000000000000001</cx:pt>
          <cx:pt idx="7011">3</cx:pt>
          <cx:pt idx="7012">2.7999999999999998</cx:pt>
          <cx:pt idx="7013">2.3999999999999999</cx:pt>
          <cx:pt idx="7014">2.3999999999999999</cx:pt>
          <cx:pt idx="7015">2.8999999999999999</cx:pt>
          <cx:pt idx="7016">2.6000000000000001</cx:pt>
          <cx:pt idx="7017">2.3999999999999999</cx:pt>
          <cx:pt idx="7018">2.7000000000000002</cx:pt>
          <cx:pt idx="7019">2.7000000000000002</cx:pt>
          <cx:pt idx="7020">2.7999999999999998</cx:pt>
          <cx:pt idx="7021">2.5</cx:pt>
          <cx:pt idx="7022">2.7000000000000002</cx:pt>
          <cx:pt idx="7023">2.8999999999999999</cx:pt>
          <cx:pt idx="7024">1.3999999999999999</cx:pt>
          <cx:pt idx="7025">2.7999999999999998</cx:pt>
          <cx:pt idx="7026">2.5</cx:pt>
          <cx:pt idx="7027">2.7999999999999998</cx:pt>
          <cx:pt idx="7028">2.7000000000000002</cx:pt>
          <cx:pt idx="7029">2.6000000000000001</cx:pt>
          <cx:pt idx="7030">2.7000000000000002</cx:pt>
          <cx:pt idx="7031">2.7000000000000002</cx:pt>
          <cx:pt idx="7032">2.6000000000000001</cx:pt>
          <cx:pt idx="7033">2.7000000000000002</cx:pt>
          <cx:pt idx="7034">2.3999999999999999</cx:pt>
          <cx:pt idx="7035">2.7999999999999998</cx:pt>
          <cx:pt idx="7036">2.6000000000000001</cx:pt>
          <cx:pt idx="7037">2.8999999999999999</cx:pt>
          <cx:pt idx="7038">2.6000000000000001</cx:pt>
          <cx:pt idx="7039">1.7</cx:pt>
          <cx:pt idx="7040">1.8</cx:pt>
          <cx:pt idx="7041">2.8999999999999999</cx:pt>
          <cx:pt idx="7042">2.6000000000000001</cx:pt>
          <cx:pt idx="7043">1.8999999999999999</cx:pt>
          <cx:pt idx="7044">2.6000000000000001</cx:pt>
          <cx:pt idx="7045">2.7000000000000002</cx:pt>
          <cx:pt idx="7046">3</cx:pt>
          <cx:pt idx="7047">2.7000000000000002</cx:pt>
          <cx:pt idx="7048">2.5</cx:pt>
          <cx:pt idx="7049">2.6000000000000001</cx:pt>
          <cx:pt idx="7050">2.3999999999999999</cx:pt>
          <cx:pt idx="7051">2.7000000000000002</cx:pt>
          <cx:pt idx="7052">2.7000000000000002</cx:pt>
          <cx:pt idx="7053">2.7000000000000002</cx:pt>
          <cx:pt idx="7054">2.7000000000000002</cx:pt>
          <cx:pt idx="7055">2.7999999999999998</cx:pt>
          <cx:pt idx="7056">2.5</cx:pt>
          <cx:pt idx="7057">2.7000000000000002</cx:pt>
          <cx:pt idx="7058">2.7999999999999998</cx:pt>
          <cx:pt idx="7059">2.7000000000000002</cx:pt>
          <cx:pt idx="7060">2.2999999999999998</cx:pt>
          <cx:pt idx="7061">2.7000000000000002</cx:pt>
          <cx:pt idx="7062">2.7000000000000002</cx:pt>
          <cx:pt idx="7063">2.7999999999999998</cx:pt>
          <cx:pt idx="7064">2.6000000000000001</cx:pt>
          <cx:pt idx="7065">3</cx:pt>
          <cx:pt idx="7066">2.6000000000000001</cx:pt>
          <cx:pt idx="7067">2.6000000000000001</cx:pt>
          <cx:pt idx="7068">2.7000000000000002</cx:pt>
          <cx:pt idx="7069">2.7000000000000002</cx:pt>
          <cx:pt idx="7070">2.6000000000000001</cx:pt>
          <cx:pt idx="7071">2.7000000000000002</cx:pt>
          <cx:pt idx="7072">2.6000000000000001</cx:pt>
          <cx:pt idx="7073">2.5</cx:pt>
          <cx:pt idx="7074">2.7000000000000002</cx:pt>
          <cx:pt idx="7075">2.6000000000000001</cx:pt>
          <cx:pt idx="7076">2.6000000000000001</cx:pt>
          <cx:pt idx="7077">2.7000000000000002</cx:pt>
          <cx:pt idx="7078">2.7000000000000002</cx:pt>
          <cx:pt idx="7079">2.6000000000000001</cx:pt>
          <cx:pt idx="7080">2.7000000000000002</cx:pt>
          <cx:pt idx="7081">2.7000000000000002</cx:pt>
          <cx:pt idx="7082">2.6000000000000001</cx:pt>
          <cx:pt idx="7083">2.7999999999999998</cx:pt>
          <cx:pt idx="7084">2.6000000000000001</cx:pt>
          <cx:pt idx="7085">2.5</cx:pt>
          <cx:pt idx="7086">2.1000000000000001</cx:pt>
          <cx:pt idx="7087">2.6000000000000001</cx:pt>
          <cx:pt idx="7088">1.8999999999999999</cx:pt>
          <cx:pt idx="7089">2.7000000000000002</cx:pt>
          <cx:pt idx="7090">2.7000000000000002</cx:pt>
          <cx:pt idx="7091">2.6000000000000001</cx:pt>
          <cx:pt idx="7092">2.6000000000000001</cx:pt>
          <cx:pt idx="7093">2.5</cx:pt>
          <cx:pt idx="7094">2.5</cx:pt>
          <cx:pt idx="7095">2.7000000000000002</cx:pt>
          <cx:pt idx="7096">2.7000000000000002</cx:pt>
          <cx:pt idx="7097">2.6000000000000001</cx:pt>
          <cx:pt idx="7098">2.7000000000000002</cx:pt>
          <cx:pt idx="7099">2.5</cx:pt>
          <cx:pt idx="7100">2.7000000000000002</cx:pt>
          <cx:pt idx="7101">2.7000000000000002</cx:pt>
          <cx:pt idx="7102">2.2000000000000002</cx:pt>
          <cx:pt idx="7103">2.3999999999999999</cx:pt>
          <cx:pt idx="7104">2.1000000000000001</cx:pt>
          <cx:pt idx="7105">2.2999999999999998</cx:pt>
          <cx:pt idx="7106">2.7000000000000002</cx:pt>
          <cx:pt idx="7107">2.7000000000000002</cx:pt>
          <cx:pt idx="7108">2.6000000000000001</cx:pt>
          <cx:pt idx="7109">2.7000000000000002</cx:pt>
          <cx:pt idx="7110">2.2999999999999998</cx:pt>
          <cx:pt idx="7111">2.7000000000000002</cx:pt>
          <cx:pt idx="7112">2.6000000000000001</cx:pt>
          <cx:pt idx="7113">2.5</cx:pt>
          <cx:pt idx="7114">2.7000000000000002</cx:pt>
          <cx:pt idx="7115">2.7999999999999998</cx:pt>
          <cx:pt idx="7116">2.6000000000000001</cx:pt>
          <cx:pt idx="7117">2.6000000000000001</cx:pt>
          <cx:pt idx="7118">2.5</cx:pt>
          <cx:pt idx="7119">2.3999999999999999</cx:pt>
          <cx:pt idx="7120">2.5</cx:pt>
          <cx:pt idx="7121">2.5</cx:pt>
          <cx:pt idx="7122">2.6000000000000001</cx:pt>
          <cx:pt idx="7123">1.6000000000000001</cx:pt>
          <cx:pt idx="7124">2.7000000000000002</cx:pt>
          <cx:pt idx="7125">2.7000000000000002</cx:pt>
          <cx:pt idx="7126">1.8</cx:pt>
          <cx:pt idx="7127">2.7999999999999998</cx:pt>
          <cx:pt idx="7128">2.7999999999999998</cx:pt>
          <cx:pt idx="7129">2.6000000000000001</cx:pt>
          <cx:pt idx="7130">2.7000000000000002</cx:pt>
          <cx:pt idx="7131">2.7999999999999998</cx:pt>
          <cx:pt idx="7132">2.6000000000000001</cx:pt>
          <cx:pt idx="7133">2.7999999999999998</cx:pt>
          <cx:pt idx="7134">2.6000000000000001</cx:pt>
          <cx:pt idx="7135">2.5</cx:pt>
          <cx:pt idx="7136">2.7999999999999998</cx:pt>
          <cx:pt idx="7137">2.8999999999999999</cx:pt>
          <cx:pt idx="7138">2.6000000000000001</cx:pt>
          <cx:pt idx="7139">2.7999999999999998</cx:pt>
          <cx:pt idx="7140">2.8999999999999999</cx:pt>
          <cx:pt idx="7141">2.7999999999999998</cx:pt>
          <cx:pt idx="7142">2.7000000000000002</cx:pt>
          <cx:pt idx="7143">2.7000000000000002</cx:pt>
          <cx:pt idx="7144">2.6000000000000001</cx:pt>
          <cx:pt idx="7145">1.8</cx:pt>
          <cx:pt idx="7146">2.2000000000000002</cx:pt>
          <cx:pt idx="7147">2.7999999999999998</cx:pt>
          <cx:pt idx="7148">2.7000000000000002</cx:pt>
          <cx:pt idx="7149">2.6000000000000001</cx:pt>
          <cx:pt idx="7150">2.7000000000000002</cx:pt>
          <cx:pt idx="7151">2.6000000000000001</cx:pt>
          <cx:pt idx="7152">2.8999999999999999</cx:pt>
          <cx:pt idx="7153">2.7000000000000002</cx:pt>
          <cx:pt idx="7154">2.7999999999999998</cx:pt>
          <cx:pt idx="7155">2.6000000000000001</cx:pt>
          <cx:pt idx="7156">2.7000000000000002</cx:pt>
          <cx:pt idx="7157">2.6000000000000001</cx:pt>
          <cx:pt idx="7158">2.6000000000000001</cx:pt>
          <cx:pt idx="7159">2.7999999999999998</cx:pt>
          <cx:pt idx="7160">2.7000000000000002</cx:pt>
          <cx:pt idx="7161">2.5</cx:pt>
          <cx:pt idx="7162">2.6000000000000001</cx:pt>
          <cx:pt idx="7163">2.3999999999999999</cx:pt>
          <cx:pt idx="7164">2.6000000000000001</cx:pt>
          <cx:pt idx="7165">2.7999999999999998</cx:pt>
          <cx:pt idx="7166">2.7999999999999998</cx:pt>
          <cx:pt idx="7167">2.6000000000000001</cx:pt>
          <cx:pt idx="7168">2.7000000000000002</cx:pt>
          <cx:pt idx="7169">2.7000000000000002</cx:pt>
          <cx:pt idx="7170">2.8999999999999999</cx:pt>
          <cx:pt idx="7171">2.7999999999999998</cx:pt>
          <cx:pt idx="7172">2.6000000000000001</cx:pt>
          <cx:pt idx="7173">2.2999999999999998</cx:pt>
          <cx:pt idx="7174">2.3999999999999999</cx:pt>
          <cx:pt idx="7175">2.6000000000000001</cx:pt>
          <cx:pt idx="7176">2.3999999999999999</cx:pt>
          <cx:pt idx="7177">2.6000000000000001</cx:pt>
          <cx:pt idx="7178">2.5</cx:pt>
          <cx:pt idx="7179">2.2999999999999998</cx:pt>
          <cx:pt idx="7180">2.6000000000000001</cx:pt>
          <cx:pt idx="7181">2.7999999999999998</cx:pt>
          <cx:pt idx="7182">2.7000000000000002</cx:pt>
          <cx:pt idx="7183">2.7999999999999998</cx:pt>
          <cx:pt idx="7184">2.7999999999999998</cx:pt>
          <cx:pt idx="7185">2.5</cx:pt>
          <cx:pt idx="7186">2.7000000000000002</cx:pt>
          <cx:pt idx="7187">2.5</cx:pt>
          <cx:pt idx="7188">2.1000000000000001</cx:pt>
          <cx:pt idx="7189">2.7000000000000002</cx:pt>
          <cx:pt idx="7190">2.6000000000000001</cx:pt>
          <cx:pt idx="7191">2.5</cx:pt>
          <cx:pt idx="7192">2.7999999999999998</cx:pt>
          <cx:pt idx="7193">2.7999999999999998</cx:pt>
          <cx:pt idx="7194">2.5</cx:pt>
          <cx:pt idx="7195">1.3</cx:pt>
          <cx:pt idx="7196">2.5</cx:pt>
          <cx:pt idx="7197">2.6000000000000001</cx:pt>
          <cx:pt idx="7198">2.3999999999999999</cx:pt>
          <cx:pt idx="7199">2.8999999999999999</cx:pt>
          <cx:pt idx="7200">2.6000000000000001</cx:pt>
          <cx:pt idx="7201">2.6000000000000001</cx:pt>
          <cx:pt idx="7202">2.7999999999999998</cx:pt>
          <cx:pt idx="7203">2.7000000000000002</cx:pt>
          <cx:pt idx="7204">2.7000000000000002</cx:pt>
          <cx:pt idx="7205">2.5</cx:pt>
          <cx:pt idx="7206">2.7000000000000002</cx:pt>
          <cx:pt idx="7207">2.5</cx:pt>
          <cx:pt idx="7208">2.8999999999999999</cx:pt>
          <cx:pt idx="7209">2.6000000000000001</cx:pt>
          <cx:pt idx="7210">1.8999999999999999</cx:pt>
          <cx:pt idx="7211">2.7999999999999998</cx:pt>
          <cx:pt idx="7212">2.7000000000000002</cx:pt>
          <cx:pt idx="7213">2.8999999999999999</cx:pt>
          <cx:pt idx="7214">2.7000000000000002</cx:pt>
          <cx:pt idx="7215">2.6000000000000001</cx:pt>
          <cx:pt idx="7216">2.5</cx:pt>
          <cx:pt idx="7217">2.6000000000000001</cx:pt>
          <cx:pt idx="7218">1.6000000000000001</cx:pt>
          <cx:pt idx="7219">2.7999999999999998</cx:pt>
          <cx:pt idx="7220">2.7999999999999998</cx:pt>
          <cx:pt idx="7221">2.7000000000000002</cx:pt>
          <cx:pt idx="7222">2.3999999999999999</cx:pt>
          <cx:pt idx="7223">2.7000000000000002</cx:pt>
          <cx:pt idx="7224">2.6000000000000001</cx:pt>
          <cx:pt idx="7225">2.7000000000000002</cx:pt>
          <cx:pt idx="7226">2.6000000000000001</cx:pt>
          <cx:pt idx="7227">2.6000000000000001</cx:pt>
          <cx:pt idx="7228">2.7000000000000002</cx:pt>
          <cx:pt idx="7229">2.5</cx:pt>
          <cx:pt idx="7230">2.6000000000000001</cx:pt>
          <cx:pt idx="7231">2.6000000000000001</cx:pt>
          <cx:pt idx="7232">2.3999999999999999</cx:pt>
          <cx:pt idx="7233">2.2999999999999998</cx:pt>
          <cx:pt idx="7234">2.5</cx:pt>
          <cx:pt idx="7235">2.6000000000000001</cx:pt>
          <cx:pt idx="7236">2.7000000000000002</cx:pt>
          <cx:pt idx="7237">2.7000000000000002</cx:pt>
          <cx:pt idx="7238">2.6000000000000001</cx:pt>
          <cx:pt idx="7239">2.5</cx:pt>
          <cx:pt idx="7240">2.7000000000000002</cx:pt>
          <cx:pt idx="7241">2.6000000000000001</cx:pt>
          <cx:pt idx="7242">2.7000000000000002</cx:pt>
          <cx:pt idx="7243">2.6000000000000001</cx:pt>
          <cx:pt idx="7244">2.7000000000000002</cx:pt>
          <cx:pt idx="7245">2.7000000000000002</cx:pt>
          <cx:pt idx="7246">2.7000000000000002</cx:pt>
          <cx:pt idx="7247">2.2000000000000002</cx:pt>
          <cx:pt idx="7248">2.6000000000000001</cx:pt>
          <cx:pt idx="7249">2.7000000000000002</cx:pt>
          <cx:pt idx="7250">2.5</cx:pt>
          <cx:pt idx="7251">2.3999999999999999</cx:pt>
          <cx:pt idx="7252">2.5</cx:pt>
          <cx:pt idx="7253">2.7000000000000002</cx:pt>
          <cx:pt idx="7254">1.8</cx:pt>
          <cx:pt idx="7255">2.7000000000000002</cx:pt>
          <cx:pt idx="7256">2.7999999999999998</cx:pt>
          <cx:pt idx="7257">2.7999999999999998</cx:pt>
          <cx:pt idx="7258">2.7999999999999998</cx:pt>
          <cx:pt idx="7259">2.5</cx:pt>
          <cx:pt idx="7260">2.6000000000000001</cx:pt>
          <cx:pt idx="7261">2.6000000000000001</cx:pt>
          <cx:pt idx="7262">2.2000000000000002</cx:pt>
          <cx:pt idx="7263">2.7999999999999998</cx:pt>
          <cx:pt idx="7264">2.7000000000000002</cx:pt>
          <cx:pt idx="7265">2.5</cx:pt>
          <cx:pt idx="7266">2.7999999999999998</cx:pt>
          <cx:pt idx="7267">2.7999999999999998</cx:pt>
          <cx:pt idx="7268">2.6000000000000001</cx:pt>
          <cx:pt idx="7269">2.6000000000000001</cx:pt>
          <cx:pt idx="7270">3</cx:pt>
          <cx:pt idx="7271">2.6000000000000001</cx:pt>
          <cx:pt idx="7272">2.7000000000000002</cx:pt>
          <cx:pt idx="7273">2.7999999999999998</cx:pt>
          <cx:pt idx="7274">2.7000000000000002</cx:pt>
          <cx:pt idx="7275">2.7000000000000002</cx:pt>
          <cx:pt idx="7276">2.7000000000000002</cx:pt>
          <cx:pt idx="7277">2.7999999999999998</cx:pt>
          <cx:pt idx="7278">2.6000000000000001</cx:pt>
          <cx:pt idx="7279">2.7000000000000002</cx:pt>
          <cx:pt idx="7280">2.7000000000000002</cx:pt>
          <cx:pt idx="7281">2.7000000000000002</cx:pt>
          <cx:pt idx="7282">2.7999999999999998</cx:pt>
          <cx:pt idx="7283">2.7999999999999998</cx:pt>
          <cx:pt idx="7284">2.5</cx:pt>
          <cx:pt idx="7285">2.8999999999999999</cx:pt>
          <cx:pt idx="7286">2.7000000000000002</cx:pt>
          <cx:pt idx="7287">2.7000000000000002</cx:pt>
          <cx:pt idx="7288">2.5</cx:pt>
          <cx:pt idx="7289">2.5</cx:pt>
          <cx:pt idx="7290">2.7000000000000002</cx:pt>
          <cx:pt idx="7291">2.7999999999999998</cx:pt>
          <cx:pt idx="7292">2.8999999999999999</cx:pt>
          <cx:pt idx="7293">2.7999999999999998</cx:pt>
          <cx:pt idx="7294">2.7000000000000002</cx:pt>
          <cx:pt idx="7295">2.5</cx:pt>
          <cx:pt idx="7296">2.2999999999999998</cx:pt>
          <cx:pt idx="7297">2.7000000000000002</cx:pt>
          <cx:pt idx="7298">2.7999999999999998</cx:pt>
          <cx:pt idx="7299">2.5</cx:pt>
          <cx:pt idx="7300">2.2999999999999998</cx:pt>
          <cx:pt idx="7301">2.6000000000000001</cx:pt>
          <cx:pt idx="7302">2.7999999999999998</cx:pt>
          <cx:pt idx="7303">2.7000000000000002</cx:pt>
          <cx:pt idx="7304">2.6000000000000001</cx:pt>
          <cx:pt idx="7305">2.5</cx:pt>
          <cx:pt idx="7306">2.5</cx:pt>
          <cx:pt idx="7307">2.7999999999999998</cx:pt>
          <cx:pt idx="7308">2.5</cx:pt>
          <cx:pt idx="7309">2.3999999999999999</cx:pt>
          <cx:pt idx="7310">2.3999999999999999</cx:pt>
          <cx:pt idx="7311">2.3999999999999999</cx:pt>
          <cx:pt idx="7312">2.5</cx:pt>
          <cx:pt idx="7313">3</cx:pt>
          <cx:pt idx="7314">2.2999999999999998</cx:pt>
          <cx:pt idx="7315">2.7000000000000002</cx:pt>
          <cx:pt idx="7316">2.6000000000000001</cx:pt>
          <cx:pt idx="7317">2.7000000000000002</cx:pt>
          <cx:pt idx="7318">2.7000000000000002</cx:pt>
          <cx:pt idx="7319">1.8999999999999999</cx:pt>
          <cx:pt idx="7320">2.7000000000000002</cx:pt>
          <cx:pt idx="7321">2.5</cx:pt>
          <cx:pt idx="7322">2.7999999999999998</cx:pt>
          <cx:pt idx="7323">2.7000000000000002</cx:pt>
          <cx:pt idx="7324">2.7999999999999998</cx:pt>
          <cx:pt idx="7325">2.7000000000000002</cx:pt>
          <cx:pt idx="7326">2.7000000000000002</cx:pt>
          <cx:pt idx="7327">2.6000000000000001</cx:pt>
          <cx:pt idx="7328">2.5</cx:pt>
          <cx:pt idx="7329">2.2000000000000002</cx:pt>
          <cx:pt idx="7330">2.7000000000000002</cx:pt>
          <cx:pt idx="7331">2.2999999999999998</cx:pt>
          <cx:pt idx="7332">2.3999999999999999</cx:pt>
          <cx:pt idx="7333">2.7999999999999998</cx:pt>
          <cx:pt idx="7334">1.8</cx:pt>
          <cx:pt idx="7335">2.2000000000000002</cx:pt>
          <cx:pt idx="7336">2.7999999999999998</cx:pt>
          <cx:pt idx="7337">2.7999999999999998</cx:pt>
          <cx:pt idx="7338">2.7000000000000002</cx:pt>
          <cx:pt idx="7339">2.6000000000000001</cx:pt>
          <cx:pt idx="7340">2.7000000000000002</cx:pt>
          <cx:pt idx="7341">2.8999999999999999</cx:pt>
          <cx:pt idx="7342">2.6000000000000001</cx:pt>
          <cx:pt idx="7343">2.7000000000000002</cx:pt>
          <cx:pt idx="7344">2</cx:pt>
          <cx:pt idx="7345">2.7000000000000002</cx:pt>
          <cx:pt idx="7346">2.7000000000000002</cx:pt>
          <cx:pt idx="7347">2.7000000000000002</cx:pt>
          <cx:pt idx="7348">2.5</cx:pt>
          <cx:pt idx="7349">2.6000000000000001</cx:pt>
          <cx:pt idx="7350">2.1000000000000001</cx:pt>
          <cx:pt idx="7351">2.6000000000000001</cx:pt>
          <cx:pt idx="7352">2.7000000000000002</cx:pt>
          <cx:pt idx="7353">2.6000000000000001</cx:pt>
          <cx:pt idx="7354">2.5</cx:pt>
          <cx:pt idx="7355">2.7000000000000002</cx:pt>
          <cx:pt idx="7356">2.6000000000000001</cx:pt>
          <cx:pt idx="7357">2.6000000000000001</cx:pt>
          <cx:pt idx="7358">2.5</cx:pt>
          <cx:pt idx="7359">2.6000000000000001</cx:pt>
          <cx:pt idx="7360">2.7000000000000002</cx:pt>
          <cx:pt idx="7361">2.7000000000000002</cx:pt>
          <cx:pt idx="7362">2.8999999999999999</cx:pt>
          <cx:pt idx="7363">2.6000000000000001</cx:pt>
          <cx:pt idx="7364">2.5</cx:pt>
          <cx:pt idx="7365">2.7000000000000002</cx:pt>
          <cx:pt idx="7366">2.7999999999999998</cx:pt>
          <cx:pt idx="7367">2.7000000000000002</cx:pt>
          <cx:pt idx="7368">3</cx:pt>
          <cx:pt idx="7369">2.7000000000000002</cx:pt>
          <cx:pt idx="7370">2.7000000000000002</cx:pt>
          <cx:pt idx="7371">2.6000000000000001</cx:pt>
          <cx:pt idx="7372">2</cx:pt>
          <cx:pt idx="7373">2.5</cx:pt>
          <cx:pt idx="7374">2.1000000000000001</cx:pt>
          <cx:pt idx="7375">2.6000000000000001</cx:pt>
          <cx:pt idx="7376">2.6000000000000001</cx:pt>
          <cx:pt idx="7377">1.7</cx:pt>
          <cx:pt idx="7378">2.6000000000000001</cx:pt>
          <cx:pt idx="7379">2.6000000000000001</cx:pt>
          <cx:pt idx="7380">2.7000000000000002</cx:pt>
          <cx:pt idx="7381">2.5</cx:pt>
          <cx:pt idx="7382">2.3999999999999999</cx:pt>
          <cx:pt idx="7383">1.6000000000000001</cx:pt>
          <cx:pt idx="7384">2.7999999999999998</cx:pt>
          <cx:pt idx="7385">2.7000000000000002</cx:pt>
          <cx:pt idx="7386">2.7000000000000002</cx:pt>
          <cx:pt idx="7387">2.6000000000000001</cx:pt>
          <cx:pt idx="7388">1.8</cx:pt>
          <cx:pt idx="7389">2.7000000000000002</cx:pt>
          <cx:pt idx="7390">2.7000000000000002</cx:pt>
          <cx:pt idx="7391">2.5</cx:pt>
          <cx:pt idx="7392">2.5</cx:pt>
          <cx:pt idx="7393">2.5</cx:pt>
          <cx:pt idx="7394">2.6000000000000001</cx:pt>
          <cx:pt idx="7395">2.3999999999999999</cx:pt>
          <cx:pt idx="7396">1.6000000000000001</cx:pt>
          <cx:pt idx="7397">2.7000000000000002</cx:pt>
          <cx:pt idx="7398">2.7000000000000002</cx:pt>
          <cx:pt idx="7399">2.7999999999999998</cx:pt>
          <cx:pt idx="7400">2.7999999999999998</cx:pt>
          <cx:pt idx="7401">2.2999999999999998</cx:pt>
          <cx:pt idx="7402">2.2999999999999998</cx:pt>
          <cx:pt idx="7403">2.6000000000000001</cx:pt>
          <cx:pt idx="7404">2.7999999999999998</cx:pt>
          <cx:pt idx="7405">2.8999999999999999</cx:pt>
          <cx:pt idx="7406">2.7000000000000002</cx:pt>
          <cx:pt idx="7407">2.7000000000000002</cx:pt>
          <cx:pt idx="7408">2.8999999999999999</cx:pt>
          <cx:pt idx="7409">2.6000000000000001</cx:pt>
          <cx:pt idx="7410">2.7000000000000002</cx:pt>
          <cx:pt idx="7411">2.7000000000000002</cx:pt>
          <cx:pt idx="7412">2.7000000000000002</cx:pt>
          <cx:pt idx="7413">2.2999999999999998</cx:pt>
          <cx:pt idx="7414">2.7999999999999998</cx:pt>
          <cx:pt idx="7415">2.6000000000000001</cx:pt>
          <cx:pt idx="7416">2.7000000000000002</cx:pt>
          <cx:pt idx="7417">2.6000000000000001</cx:pt>
          <cx:pt idx="7418">2.6000000000000001</cx:pt>
          <cx:pt idx="7419">2.7000000000000002</cx:pt>
          <cx:pt idx="7420">2.6000000000000001</cx:pt>
          <cx:pt idx="7421">2.5</cx:pt>
          <cx:pt idx="7422">2.7000000000000002</cx:pt>
          <cx:pt idx="7423">2.5</cx:pt>
          <cx:pt idx="7424">2.6000000000000001</cx:pt>
          <cx:pt idx="7425">2.7999999999999998</cx:pt>
          <cx:pt idx="7426">2.7000000000000002</cx:pt>
          <cx:pt idx="7427">2.6000000000000001</cx:pt>
          <cx:pt idx="7428">2.7000000000000002</cx:pt>
          <cx:pt idx="7429">2.6000000000000001</cx:pt>
          <cx:pt idx="7430">1.5</cx:pt>
          <cx:pt idx="7431">2.7000000000000002</cx:pt>
          <cx:pt idx="7432">2.5</cx:pt>
          <cx:pt idx="7433">2.7000000000000002</cx:pt>
          <cx:pt idx="7434">2.8999999999999999</cx:pt>
          <cx:pt idx="7435">2.7000000000000002</cx:pt>
          <cx:pt idx="7436">2.8999999999999999</cx:pt>
          <cx:pt idx="7437">1.7</cx:pt>
          <cx:pt idx="7438">2.6000000000000001</cx:pt>
          <cx:pt idx="7439">2.5</cx:pt>
          <cx:pt idx="7440">2.7999999999999998</cx:pt>
          <cx:pt idx="7441">2.7999999999999998</cx:pt>
          <cx:pt idx="7442">2.7000000000000002</cx:pt>
          <cx:pt idx="7443">2.5</cx:pt>
          <cx:pt idx="7444">2.6000000000000001</cx:pt>
          <cx:pt idx="7445">2.7000000000000002</cx:pt>
          <cx:pt idx="7446">2.6000000000000001</cx:pt>
          <cx:pt idx="7447">2.3999999999999999</cx:pt>
          <cx:pt idx="7448">2.5</cx:pt>
          <cx:pt idx="7449">2.8999999999999999</cx:pt>
          <cx:pt idx="7450">2.3999999999999999</cx:pt>
          <cx:pt idx="7451">2.7000000000000002</cx:pt>
          <cx:pt idx="7452">2.7999999999999998</cx:pt>
          <cx:pt idx="7453">2.6000000000000001</cx:pt>
          <cx:pt idx="7454">2.7999999999999998</cx:pt>
          <cx:pt idx="7455">2.7000000000000002</cx:pt>
          <cx:pt idx="7456">2.7000000000000002</cx:pt>
          <cx:pt idx="7457">2.7000000000000002</cx:pt>
          <cx:pt idx="7458">2.6000000000000001</cx:pt>
          <cx:pt idx="7459">2.7000000000000002</cx:pt>
          <cx:pt idx="7460">2.3999999999999999</cx:pt>
          <cx:pt idx="7461">2.7000000000000002</cx:pt>
          <cx:pt idx="7462">2.7000000000000002</cx:pt>
          <cx:pt idx="7463">2.5</cx:pt>
          <cx:pt idx="7464">2.2999999999999998</cx:pt>
          <cx:pt idx="7465">2.7000000000000002</cx:pt>
          <cx:pt idx="7466">2.5</cx:pt>
          <cx:pt idx="7467">2.5</cx:pt>
          <cx:pt idx="7468">2.6000000000000001</cx:pt>
          <cx:pt idx="7469">2.7999999999999998</cx:pt>
          <cx:pt idx="7470">2.7999999999999998</cx:pt>
          <cx:pt idx="7471">2.3999999999999999</cx:pt>
          <cx:pt idx="7472">2.3999999999999999</cx:pt>
          <cx:pt idx="7473">2.7000000000000002</cx:pt>
          <cx:pt idx="7474">2.2999999999999998</cx:pt>
          <cx:pt idx="7475">2.8999999999999999</cx:pt>
          <cx:pt idx="7476">2.5</cx:pt>
          <cx:pt idx="7477">2.7999999999999998</cx:pt>
          <cx:pt idx="7478">1.6000000000000001</cx:pt>
          <cx:pt idx="7479">2.7000000000000002</cx:pt>
          <cx:pt idx="7480">2.5</cx:pt>
          <cx:pt idx="7481">2.6000000000000001</cx:pt>
          <cx:pt idx="7482">2.6000000000000001</cx:pt>
          <cx:pt idx="7483">2.5</cx:pt>
          <cx:pt idx="7484">2.6000000000000001</cx:pt>
          <cx:pt idx="7485">2.8999999999999999</cx:pt>
          <cx:pt idx="7486">2.5</cx:pt>
          <cx:pt idx="7487">2.7000000000000002</cx:pt>
          <cx:pt idx="7488">2.5</cx:pt>
          <cx:pt idx="7489">2.7999999999999998</cx:pt>
          <cx:pt idx="7490">2.7000000000000002</cx:pt>
          <cx:pt idx="7491">2.8999999999999999</cx:pt>
          <cx:pt idx="7492">2.3999999999999999</cx:pt>
          <cx:pt idx="7493">2.7000000000000002</cx:pt>
          <cx:pt idx="7494">2.6000000000000001</cx:pt>
          <cx:pt idx="7495">2.7000000000000002</cx:pt>
          <cx:pt idx="7496">2.7000000000000002</cx:pt>
          <cx:pt idx="7497">2.3999999999999999</cx:pt>
          <cx:pt idx="7498">2.6000000000000001</cx:pt>
          <cx:pt idx="7499">2.7000000000000002</cx:pt>
          <cx:pt idx="7500">2.7000000000000002</cx:pt>
          <cx:pt idx="7501">2.7999999999999998</cx:pt>
          <cx:pt idx="7502">2.5</cx:pt>
          <cx:pt idx="7503">2.7999999999999998</cx:pt>
          <cx:pt idx="7504">2.7000000000000002</cx:pt>
          <cx:pt idx="7505">2.6000000000000001</cx:pt>
          <cx:pt idx="7506">2.6000000000000001</cx:pt>
          <cx:pt idx="7507">2.7999999999999998</cx:pt>
          <cx:pt idx="7508">2.7999999999999998</cx:pt>
          <cx:pt idx="7509">2.6000000000000001</cx:pt>
          <cx:pt idx="7510">2.6000000000000001</cx:pt>
          <cx:pt idx="7511">2.3999999999999999</cx:pt>
          <cx:pt idx="7512">2.7000000000000002</cx:pt>
          <cx:pt idx="7513">2.8999999999999999</cx:pt>
          <cx:pt idx="7514">1.6000000000000001</cx:pt>
          <cx:pt idx="7515">2.3999999999999999</cx:pt>
          <cx:pt idx="7516">2.7999999999999998</cx:pt>
          <cx:pt idx="7517">2.5</cx:pt>
          <cx:pt idx="7518">2.7999999999999998</cx:pt>
          <cx:pt idx="7519">2.6000000000000001</cx:pt>
          <cx:pt idx="7520">2.7000000000000002</cx:pt>
          <cx:pt idx="7521">2.7999999999999998</cx:pt>
          <cx:pt idx="7522">2.7999999999999998</cx:pt>
          <cx:pt idx="7523">2.7000000000000002</cx:pt>
          <cx:pt idx="7524">2.7999999999999998</cx:pt>
          <cx:pt idx="7525">2.6000000000000001</cx:pt>
          <cx:pt idx="7526">2.7000000000000002</cx:pt>
          <cx:pt idx="7527">2.6000000000000001</cx:pt>
          <cx:pt idx="7528">2.2999999999999998</cx:pt>
          <cx:pt idx="7529">2.7999999999999998</cx:pt>
          <cx:pt idx="7530">2.5</cx:pt>
          <cx:pt idx="7531">2.7000000000000002</cx:pt>
          <cx:pt idx="7532">2.5</cx:pt>
          <cx:pt idx="7533">2.7000000000000002</cx:pt>
          <cx:pt idx="7534">2.5</cx:pt>
          <cx:pt idx="7535">2.7999999999999998</cx:pt>
          <cx:pt idx="7536">2.6000000000000001</cx:pt>
          <cx:pt idx="7537">2.7000000000000002</cx:pt>
          <cx:pt idx="7538">2.8999999999999999</cx:pt>
          <cx:pt idx="7539">2.7000000000000002</cx:pt>
          <cx:pt idx="7540">1.8999999999999999</cx:pt>
          <cx:pt idx="7541">2.2999999999999998</cx:pt>
          <cx:pt idx="7542">2.6000000000000001</cx:pt>
          <cx:pt idx="7543">2.6000000000000001</cx:pt>
          <cx:pt idx="7544">2.6000000000000001</cx:pt>
          <cx:pt idx="7545">2.2000000000000002</cx:pt>
          <cx:pt idx="7546">2.6000000000000001</cx:pt>
          <cx:pt idx="7547">2.7999999999999998</cx:pt>
          <cx:pt idx="7548">2.8999999999999999</cx:pt>
          <cx:pt idx="7549">2.5</cx:pt>
          <cx:pt idx="7550">2.7000000000000002</cx:pt>
          <cx:pt idx="7551">2.7999999999999998</cx:pt>
          <cx:pt idx="7552">2.6000000000000001</cx:pt>
          <cx:pt idx="7553">2.5</cx:pt>
          <cx:pt idx="7554">2.6000000000000001</cx:pt>
          <cx:pt idx="7555">2.7000000000000002</cx:pt>
          <cx:pt idx="7556">2</cx:pt>
          <cx:pt idx="7557">2.7000000000000002</cx:pt>
          <cx:pt idx="7558">2.8999999999999999</cx:pt>
          <cx:pt idx="7559">2.1000000000000001</cx:pt>
          <cx:pt idx="7560">2.5</cx:pt>
          <cx:pt idx="7561">2.7000000000000002</cx:pt>
          <cx:pt idx="7562">2.7999999999999998</cx:pt>
          <cx:pt idx="7563">2.7999999999999998</cx:pt>
          <cx:pt idx="7564">2.1000000000000001</cx:pt>
          <cx:pt idx="7565">2.7000000000000002</cx:pt>
          <cx:pt idx="7566">2</cx:pt>
          <cx:pt idx="7567">2.5</cx:pt>
          <cx:pt idx="7568">2.7999999999999998</cx:pt>
          <cx:pt idx="7569">2.6000000000000001</cx:pt>
          <cx:pt idx="7570">2.5</cx:pt>
          <cx:pt idx="7571">2.8999999999999999</cx:pt>
          <cx:pt idx="7572">2.5</cx:pt>
          <cx:pt idx="7573">2.7000000000000002</cx:pt>
          <cx:pt idx="7574">2.7999999999999998</cx:pt>
          <cx:pt idx="7575">1.8999999999999999</cx:pt>
          <cx:pt idx="7576">2.5</cx:pt>
          <cx:pt idx="7577">2.7999999999999998</cx:pt>
          <cx:pt idx="7578">2.7000000000000002</cx:pt>
          <cx:pt idx="7579">2.7999999999999998</cx:pt>
          <cx:pt idx="7580">2.7000000000000002</cx:pt>
          <cx:pt idx="7581">2.7999999999999998</cx:pt>
          <cx:pt idx="7582">2.8999999999999999</cx:pt>
          <cx:pt idx="7583">2.7999999999999998</cx:pt>
          <cx:pt idx="7584">2.7000000000000002</cx:pt>
          <cx:pt idx="7585">2.7000000000000002</cx:pt>
          <cx:pt idx="7586">2.7000000000000002</cx:pt>
          <cx:pt idx="7587">2.6000000000000001</cx:pt>
          <cx:pt idx="7588">2.5</cx:pt>
          <cx:pt idx="7589">1.8999999999999999</cx:pt>
          <cx:pt idx="7590">2.7999999999999998</cx:pt>
          <cx:pt idx="7591">2.6000000000000001</cx:pt>
          <cx:pt idx="7592">2.7999999999999998</cx:pt>
          <cx:pt idx="7593">2.3999999999999999</cx:pt>
          <cx:pt idx="7594">2.6000000000000001</cx:pt>
          <cx:pt idx="7595">2.8999999999999999</cx:pt>
          <cx:pt idx="7596">2.3999999999999999</cx:pt>
          <cx:pt idx="7597">2.2999999999999998</cx:pt>
          <cx:pt idx="7598">2.3999999999999999</cx:pt>
          <cx:pt idx="7599">2.3999999999999999</cx:pt>
          <cx:pt idx="7600">2.7000000000000002</cx:pt>
          <cx:pt idx="7601">2.7000000000000002</cx:pt>
          <cx:pt idx="7602">2.6000000000000001</cx:pt>
          <cx:pt idx="7603">2.7000000000000002</cx:pt>
          <cx:pt idx="7604">2.7999999999999998</cx:pt>
          <cx:pt idx="7605">2.6000000000000001</cx:pt>
          <cx:pt idx="7606">2.7999999999999998</cx:pt>
          <cx:pt idx="7607">1.3999999999999999</cx:pt>
          <cx:pt idx="7608">2.7000000000000002</cx:pt>
          <cx:pt idx="7609">2.5</cx:pt>
          <cx:pt idx="7610">2.6000000000000001</cx:pt>
          <cx:pt idx="7611">2.7000000000000002</cx:pt>
          <cx:pt idx="7612">2.5</cx:pt>
          <cx:pt idx="7613">2.8999999999999999</cx:pt>
          <cx:pt idx="7614">2.7999999999999998</cx:pt>
          <cx:pt idx="7615">2.3999999999999999</cx:pt>
          <cx:pt idx="7616">2.7999999999999998</cx:pt>
          <cx:pt idx="7617">2.7000000000000002</cx:pt>
          <cx:pt idx="7618">1.7</cx:pt>
          <cx:pt idx="7619">2.7000000000000002</cx:pt>
          <cx:pt idx="7620">2.6000000000000001</cx:pt>
          <cx:pt idx="7621">2.6000000000000001</cx:pt>
          <cx:pt idx="7622">2.8999999999999999</cx:pt>
          <cx:pt idx="7623">2.7000000000000002</cx:pt>
          <cx:pt idx="7624">2.6000000000000001</cx:pt>
          <cx:pt idx="7625">2.7999999999999998</cx:pt>
          <cx:pt idx="7626">2.2999999999999998</cx:pt>
          <cx:pt idx="7627">2.5</cx:pt>
          <cx:pt idx="7628">2.1000000000000001</cx:pt>
          <cx:pt idx="7629">2.7000000000000002</cx:pt>
          <cx:pt idx="7630">2.7999999999999998</cx:pt>
          <cx:pt idx="7631">2.6000000000000001</cx:pt>
          <cx:pt idx="7632">2.5</cx:pt>
          <cx:pt idx="7633">2.6000000000000001</cx:pt>
          <cx:pt idx="7634">2.7000000000000002</cx:pt>
          <cx:pt idx="7635">2.7000000000000002</cx:pt>
          <cx:pt idx="7636">2.7999999999999998</cx:pt>
          <cx:pt idx="7637">2.7000000000000002</cx:pt>
          <cx:pt idx="7638">2.5</cx:pt>
          <cx:pt idx="7639">2.8999999999999999</cx:pt>
          <cx:pt idx="7640">2.6000000000000001</cx:pt>
          <cx:pt idx="7641">2.7999999999999998</cx:pt>
          <cx:pt idx="7642">2.7000000000000002</cx:pt>
          <cx:pt idx="7643">2.6000000000000001</cx:pt>
          <cx:pt idx="7644">2.3999999999999999</cx:pt>
          <cx:pt idx="7645">2.7000000000000002</cx:pt>
          <cx:pt idx="7646">2.7000000000000002</cx:pt>
          <cx:pt idx="7647">2.6000000000000001</cx:pt>
          <cx:pt idx="7648">2.5</cx:pt>
          <cx:pt idx="7649">2.8999999999999999</cx:pt>
          <cx:pt idx="7650">2.6000000000000001</cx:pt>
          <cx:pt idx="7651">2.7000000000000002</cx:pt>
          <cx:pt idx="7652">2.6000000000000001</cx:pt>
          <cx:pt idx="7653">2.7999999999999998</cx:pt>
          <cx:pt idx="7654">2.6000000000000001</cx:pt>
          <cx:pt idx="7655">2.6000000000000001</cx:pt>
          <cx:pt idx="7656">2.7999999999999998</cx:pt>
          <cx:pt idx="7657">1.8</cx:pt>
          <cx:pt idx="7658">2.7000000000000002</cx:pt>
          <cx:pt idx="7659">2.6000000000000001</cx:pt>
          <cx:pt idx="7660">2.5</cx:pt>
          <cx:pt idx="7661">2.7999999999999998</cx:pt>
          <cx:pt idx="7662">2.6000000000000001</cx:pt>
          <cx:pt idx="7663">2.7000000000000002</cx:pt>
          <cx:pt idx="7664">2.6000000000000001</cx:pt>
          <cx:pt idx="7665">2.6000000000000001</cx:pt>
          <cx:pt idx="7666">2.5</cx:pt>
          <cx:pt idx="7667">2.7000000000000002</cx:pt>
          <cx:pt idx="7668">2.7000000000000002</cx:pt>
          <cx:pt idx="7669">2.7000000000000002</cx:pt>
          <cx:pt idx="7670">2.6000000000000001</cx:pt>
          <cx:pt idx="7671">2.7000000000000002</cx:pt>
          <cx:pt idx="7672">2.7000000000000002</cx:pt>
          <cx:pt idx="7673">2.7999999999999998</cx:pt>
          <cx:pt idx="7674">2.7999999999999998</cx:pt>
          <cx:pt idx="7675">2.7000000000000002</cx:pt>
          <cx:pt idx="7676">2.6000000000000001</cx:pt>
          <cx:pt idx="7677">2.7999999999999998</cx:pt>
          <cx:pt idx="7678">2.7000000000000002</cx:pt>
          <cx:pt idx="7679">2.7000000000000002</cx:pt>
          <cx:pt idx="7680">2.7000000000000002</cx:pt>
          <cx:pt idx="7681">2.6000000000000001</cx:pt>
          <cx:pt idx="7682">2.7999999999999998</cx:pt>
          <cx:pt idx="7683">2.7000000000000002</cx:pt>
          <cx:pt idx="7684">2.7000000000000002</cx:pt>
          <cx:pt idx="7685">2.7999999999999998</cx:pt>
          <cx:pt idx="7686">2.7999999999999998</cx:pt>
          <cx:pt idx="7687">2.3999999999999999</cx:pt>
          <cx:pt idx="7688">2.7000000000000002</cx:pt>
          <cx:pt idx="7689">2.5</cx:pt>
          <cx:pt idx="7690">2.6000000000000001</cx:pt>
          <cx:pt idx="7691">2.7000000000000002</cx:pt>
          <cx:pt idx="7692">2.8999999999999999</cx:pt>
          <cx:pt idx="7693">2.6000000000000001</cx:pt>
          <cx:pt idx="7694">2.6000000000000001</cx:pt>
          <cx:pt idx="7695">2.7999999999999998</cx:pt>
          <cx:pt idx="7696">2.7000000000000002</cx:pt>
          <cx:pt idx="7697">2.7000000000000002</cx:pt>
          <cx:pt idx="7698">2.5</cx:pt>
          <cx:pt idx="7699">2.6000000000000001</cx:pt>
          <cx:pt idx="7700">2.7999999999999998</cx:pt>
          <cx:pt idx="7701">2.2999999999999998</cx:pt>
          <cx:pt idx="7702">2.7999999999999998</cx:pt>
          <cx:pt idx="7703">2.7000000000000002</cx:pt>
          <cx:pt idx="7704">2.7000000000000002</cx:pt>
          <cx:pt idx="7705">2.7000000000000002</cx:pt>
          <cx:pt idx="7706">2.7000000000000002</cx:pt>
          <cx:pt idx="7707">2.7000000000000002</cx:pt>
          <cx:pt idx="7708">2.6000000000000001</cx:pt>
          <cx:pt idx="7709">2.6000000000000001</cx:pt>
          <cx:pt idx="7710">2.5</cx:pt>
          <cx:pt idx="7711">2.7000000000000002</cx:pt>
          <cx:pt idx="7712">2.7999999999999998</cx:pt>
          <cx:pt idx="7713">2.7999999999999998</cx:pt>
          <cx:pt idx="7714">2.7000000000000002</cx:pt>
          <cx:pt idx="7715">2.7000000000000002</cx:pt>
          <cx:pt idx="7716">2.7000000000000002</cx:pt>
          <cx:pt idx="7717">2.7000000000000002</cx:pt>
          <cx:pt idx="7718">2.3999999999999999</cx:pt>
          <cx:pt idx="7719">2.6000000000000001</cx:pt>
          <cx:pt idx="7720">2.2000000000000002</cx:pt>
          <cx:pt idx="7721">2.6000000000000001</cx:pt>
          <cx:pt idx="7722">2.5</cx:pt>
          <cx:pt idx="7723">2.7000000000000002</cx:pt>
          <cx:pt idx="7724">2.6000000000000001</cx:pt>
          <cx:pt idx="7725">2.6000000000000001</cx:pt>
          <cx:pt idx="7726">2.7000000000000002</cx:pt>
          <cx:pt idx="7727">2.7000000000000002</cx:pt>
          <cx:pt idx="7728">2.6000000000000001</cx:pt>
          <cx:pt idx="7729">2.3999999999999999</cx:pt>
          <cx:pt idx="7730">2</cx:pt>
          <cx:pt idx="7731">2.7000000000000002</cx:pt>
          <cx:pt idx="7732">2.5</cx:pt>
          <cx:pt idx="7733">2.7999999999999998</cx:pt>
          <cx:pt idx="7734">2.6000000000000001</cx:pt>
          <cx:pt idx="7735">2.7999999999999998</cx:pt>
          <cx:pt idx="7736">2.6000000000000001</cx:pt>
          <cx:pt idx="7737">2.7000000000000002</cx:pt>
          <cx:pt idx="7738">2.6000000000000001</cx:pt>
          <cx:pt idx="7739">2.6000000000000001</cx:pt>
          <cx:pt idx="7740">2.7000000000000002</cx:pt>
          <cx:pt idx="7741">2.7999999999999998</cx:pt>
          <cx:pt idx="7742">2.3999999999999999</cx:pt>
          <cx:pt idx="7743">2.7000000000000002</cx:pt>
          <cx:pt idx="7744">2.7000000000000002</cx:pt>
          <cx:pt idx="7745">2.6000000000000001</cx:pt>
          <cx:pt idx="7746">2.5</cx:pt>
          <cx:pt idx="7747">2.6000000000000001</cx:pt>
          <cx:pt idx="7748">2.7000000000000002</cx:pt>
          <cx:pt idx="7749">2.5</cx:pt>
          <cx:pt idx="7750">2.8999999999999999</cx:pt>
          <cx:pt idx="7751">2.7000000000000002</cx:pt>
          <cx:pt idx="7752">2.7999999999999998</cx:pt>
          <cx:pt idx="7753">2.6000000000000001</cx:pt>
          <cx:pt idx="7754">2.7999999999999998</cx:pt>
          <cx:pt idx="7755">2.6000000000000001</cx:pt>
          <cx:pt idx="7756">2.7000000000000002</cx:pt>
          <cx:pt idx="7757">2.7000000000000002</cx:pt>
          <cx:pt idx="7758">2.6000000000000001</cx:pt>
          <cx:pt idx="7759">2.5</cx:pt>
          <cx:pt idx="7760">2.7000000000000002</cx:pt>
          <cx:pt idx="7761">2.2000000000000002</cx:pt>
          <cx:pt idx="7762">2.7000000000000002</cx:pt>
          <cx:pt idx="7763">2.6000000000000001</cx:pt>
          <cx:pt idx="7764">2.7000000000000002</cx:pt>
          <cx:pt idx="7765">2.7000000000000002</cx:pt>
          <cx:pt idx="7766">2.7000000000000002</cx:pt>
          <cx:pt idx="7767">1.2</cx:pt>
          <cx:pt idx="7768">2.6000000000000001</cx:pt>
          <cx:pt idx="7769">2.6000000000000001</cx:pt>
          <cx:pt idx="7770">2.6000000000000001</cx:pt>
          <cx:pt idx="7771">2.7000000000000002</cx:pt>
          <cx:pt idx="7772">2.8999999999999999</cx:pt>
          <cx:pt idx="7773">2.2999999999999998</cx:pt>
          <cx:pt idx="7774">2.7000000000000002</cx:pt>
          <cx:pt idx="7775">2.7999999999999998</cx:pt>
          <cx:pt idx="7776">2.5</cx:pt>
          <cx:pt idx="7777">2.6000000000000001</cx:pt>
          <cx:pt idx="7778">2.7000000000000002</cx:pt>
          <cx:pt idx="7779">2.6000000000000001</cx:pt>
          <cx:pt idx="7780">2.6000000000000001</cx:pt>
          <cx:pt idx="7781">2.7999999999999998</cx:pt>
          <cx:pt idx="7782">2.7000000000000002</cx:pt>
          <cx:pt idx="7783">2.7000000000000002</cx:pt>
          <cx:pt idx="7784">2.8999999999999999</cx:pt>
          <cx:pt idx="7785">2.6000000000000001</cx:pt>
          <cx:pt idx="7786">2.5</cx:pt>
          <cx:pt idx="7787">2.7999999999999998</cx:pt>
          <cx:pt idx="7788">2.5</cx:pt>
          <cx:pt idx="7789">1</cx:pt>
          <cx:pt idx="7790">2.6000000000000001</cx:pt>
          <cx:pt idx="7791">2.7999999999999998</cx:pt>
          <cx:pt idx="7792">2.1000000000000001</cx:pt>
          <cx:pt idx="7793">2.6000000000000001</cx:pt>
          <cx:pt idx="7794">2.8999999999999999</cx:pt>
          <cx:pt idx="7795">2.6000000000000001</cx:pt>
          <cx:pt idx="7796">2.7999999999999998</cx:pt>
          <cx:pt idx="7797">3</cx:pt>
          <cx:pt idx="7798">2.6000000000000001</cx:pt>
          <cx:pt idx="7799">2.7999999999999998</cx:pt>
          <cx:pt idx="7800">2.7999999999999998</cx:pt>
          <cx:pt idx="7801">2.2999999999999998</cx:pt>
          <cx:pt idx="7802">2.7000000000000002</cx:pt>
          <cx:pt idx="7803">2.6000000000000001</cx:pt>
          <cx:pt idx="7804">2.6000000000000001</cx:pt>
          <cx:pt idx="7805">2.7999999999999998</cx:pt>
          <cx:pt idx="7806">2.7000000000000002</cx:pt>
          <cx:pt idx="7807">2.7000000000000002</cx:pt>
          <cx:pt idx="7808">2.2999999999999998</cx:pt>
          <cx:pt idx="7809">2.8999999999999999</cx:pt>
          <cx:pt idx="7810">2.7999999999999998</cx:pt>
          <cx:pt idx="7811">2.6000000000000001</cx:pt>
          <cx:pt idx="7812">2.7000000000000002</cx:pt>
          <cx:pt idx="7813">2.7999999999999998</cx:pt>
          <cx:pt idx="7814">2.8999999999999999</cx:pt>
          <cx:pt idx="7815">2.3999999999999999</cx:pt>
          <cx:pt idx="7816">2.5</cx:pt>
          <cx:pt idx="7817">1.8</cx:pt>
          <cx:pt idx="7818">2.6000000000000001</cx:pt>
          <cx:pt idx="7819">2.7000000000000002</cx:pt>
          <cx:pt idx="7820">2.7999999999999998</cx:pt>
          <cx:pt idx="7821">2.7000000000000002</cx:pt>
          <cx:pt idx="7822">2.6000000000000001</cx:pt>
          <cx:pt idx="7823">2.7000000000000002</cx:pt>
          <cx:pt idx="7824">2.7000000000000002</cx:pt>
          <cx:pt idx="7825">2.7000000000000002</cx:pt>
          <cx:pt idx="7826">2.8999999999999999</cx:pt>
          <cx:pt idx="7827">2.6000000000000001</cx:pt>
          <cx:pt idx="7828">2.5</cx:pt>
          <cx:pt idx="7829">2.7999999999999998</cx:pt>
          <cx:pt idx="7830">2.2999999999999998</cx:pt>
          <cx:pt idx="7831">2.6000000000000001</cx:pt>
          <cx:pt idx="7832">2.5</cx:pt>
          <cx:pt idx="7833">2.7999999999999998</cx:pt>
          <cx:pt idx="7834">2.7999999999999998</cx:pt>
          <cx:pt idx="7835">2.5</cx:pt>
          <cx:pt idx="7836">2.2000000000000002</cx:pt>
          <cx:pt idx="7837">2.8999999999999999</cx:pt>
          <cx:pt idx="7838">2.7999999999999998</cx:pt>
          <cx:pt idx="7839">2.7000000000000002</cx:pt>
          <cx:pt idx="7840">2.7000000000000002</cx:pt>
          <cx:pt idx="7841">2.7999999999999998</cx:pt>
          <cx:pt idx="7842">2.7000000000000002</cx:pt>
          <cx:pt idx="7843">2.2999999999999998</cx:pt>
          <cx:pt idx="7844">2.6000000000000001</cx:pt>
          <cx:pt idx="7845">3</cx:pt>
          <cx:pt idx="7846">2.7000000000000002</cx:pt>
          <cx:pt idx="7847">2.7000000000000002</cx:pt>
          <cx:pt idx="7848">2.7000000000000002</cx:pt>
          <cx:pt idx="7849">2.7999999999999998</cx:pt>
          <cx:pt idx="7850">2.6000000000000001</cx:pt>
          <cx:pt idx="7851">2.6000000000000001</cx:pt>
          <cx:pt idx="7852">2.7999999999999998</cx:pt>
          <cx:pt idx="7853">2.6000000000000001</cx:pt>
          <cx:pt idx="7854">2.5</cx:pt>
          <cx:pt idx="7855">2.7000000000000002</cx:pt>
          <cx:pt idx="7856">2</cx:pt>
          <cx:pt idx="7857">2.6000000000000001</cx:pt>
          <cx:pt idx="7858">2.7999999999999998</cx:pt>
          <cx:pt idx="7859">2.5</cx:pt>
          <cx:pt idx="7860">2.6000000000000001</cx:pt>
          <cx:pt idx="7861">2.2000000000000002</cx:pt>
          <cx:pt idx="7862">2.7999999999999998</cx:pt>
          <cx:pt idx="7863">2.7000000000000002</cx:pt>
          <cx:pt idx="7864">2.6000000000000001</cx:pt>
          <cx:pt idx="7865">2.7000000000000002</cx:pt>
          <cx:pt idx="7866">2.5</cx:pt>
          <cx:pt idx="7867">2.3999999999999999</cx:pt>
          <cx:pt idx="7868">2.7999999999999998</cx:pt>
          <cx:pt idx="7869">2.3999999999999999</cx:pt>
          <cx:pt idx="7870">2.8999999999999999</cx:pt>
          <cx:pt idx="7871">2.7999999999999998</cx:pt>
          <cx:pt idx="7872">2.3999999999999999</cx:pt>
          <cx:pt idx="7873">2.6000000000000001</cx:pt>
          <cx:pt idx="7874">2.7999999999999998</cx:pt>
          <cx:pt idx="7875">2.2000000000000002</cx:pt>
          <cx:pt idx="7876">2.7000000000000002</cx:pt>
          <cx:pt idx="7877">2.7000000000000002</cx:pt>
          <cx:pt idx="7878">2.6000000000000001</cx:pt>
          <cx:pt idx="7879">2.7999999999999998</cx:pt>
          <cx:pt idx="7880">2.7999999999999998</cx:pt>
          <cx:pt idx="7881">2.5</cx:pt>
          <cx:pt idx="7882">2.7000000000000002</cx:pt>
          <cx:pt idx="7883">1.6000000000000001</cx:pt>
          <cx:pt idx="7884">2.6000000000000001</cx:pt>
          <cx:pt idx="7885">2.7000000000000002</cx:pt>
          <cx:pt idx="7886">1.5</cx:pt>
          <cx:pt idx="7887">2.6000000000000001</cx:pt>
          <cx:pt idx="7888">2.7999999999999998</cx:pt>
          <cx:pt idx="7889">2.3999999999999999</cx:pt>
          <cx:pt idx="7890">2.5</cx:pt>
          <cx:pt idx="7891">2.6000000000000001</cx:pt>
          <cx:pt idx="7892">2.8999999999999999</cx:pt>
          <cx:pt idx="7893">2.7999999999999998</cx:pt>
          <cx:pt idx="7894">3</cx:pt>
          <cx:pt idx="7895">2.7000000000000002</cx:pt>
          <cx:pt idx="7896">2.6000000000000001</cx:pt>
          <cx:pt idx="7897">2.2999999999999998</cx:pt>
          <cx:pt idx="7898">2.7999999999999998</cx:pt>
          <cx:pt idx="7899">2.1000000000000001</cx:pt>
          <cx:pt idx="7900">2.5</cx:pt>
          <cx:pt idx="7901">2.7999999999999998</cx:pt>
          <cx:pt idx="7902">2.2999999999999998</cx:pt>
          <cx:pt idx="7903">2.7000000000000002</cx:pt>
          <cx:pt idx="7904">2.7999999999999998</cx:pt>
          <cx:pt idx="7905">2.6000000000000001</cx:pt>
          <cx:pt idx="7906">2.7999999999999998</cx:pt>
          <cx:pt idx="7907">2.5</cx:pt>
          <cx:pt idx="7908">2.7999999999999998</cx:pt>
          <cx:pt idx="7909">2.8999999999999999</cx:pt>
          <cx:pt idx="7910">2.7000000000000002</cx:pt>
          <cx:pt idx="7911">2.5</cx:pt>
          <cx:pt idx="7912">2.7999999999999998</cx:pt>
          <cx:pt idx="7913">2.7000000000000002</cx:pt>
          <cx:pt idx="7914">2.5</cx:pt>
          <cx:pt idx="7915">2.3999999999999999</cx:pt>
          <cx:pt idx="7916">2.7999999999999998</cx:pt>
          <cx:pt idx="7917">2.8999999999999999</cx:pt>
          <cx:pt idx="7918">2.7999999999999998</cx:pt>
          <cx:pt idx="7919">2.6000000000000001</cx:pt>
          <cx:pt idx="7920">2.1000000000000001</cx:pt>
          <cx:pt idx="7921">2.6000000000000001</cx:pt>
          <cx:pt idx="7922">2.3999999999999999</cx:pt>
          <cx:pt idx="7923">2.3999999999999999</cx:pt>
          <cx:pt idx="7924">2.7999999999999998</cx:pt>
          <cx:pt idx="7925">2.7999999999999998</cx:pt>
          <cx:pt idx="7926">2.7999999999999998</cx:pt>
          <cx:pt idx="7927">2.7000000000000002</cx:pt>
          <cx:pt idx="7928">2.2999999999999998</cx:pt>
          <cx:pt idx="7929">2.7000000000000002</cx:pt>
          <cx:pt idx="7930">2.5</cx:pt>
          <cx:pt idx="7931">2.7999999999999998</cx:pt>
          <cx:pt idx="7932">2.7000000000000002</cx:pt>
          <cx:pt idx="7933">2.7000000000000002</cx:pt>
          <cx:pt idx="7934">3</cx:pt>
          <cx:pt idx="7935">2.7000000000000002</cx:pt>
          <cx:pt idx="7936">2.2999999999999998</cx:pt>
          <cx:pt idx="7937">2.5</cx:pt>
          <cx:pt idx="7938">2.5</cx:pt>
          <cx:pt idx="7939">2.7000000000000002</cx:pt>
          <cx:pt idx="7940">2.7000000000000002</cx:pt>
          <cx:pt idx="7941">2.7999999999999998</cx:pt>
          <cx:pt idx="7942">2.6000000000000001</cx:pt>
          <cx:pt idx="7943">2.6000000000000001</cx:pt>
          <cx:pt idx="7944">2.7999999999999998</cx:pt>
          <cx:pt idx="7945">2.6000000000000001</cx:pt>
          <cx:pt idx="7946">2.7000000000000002</cx:pt>
          <cx:pt idx="7947">2.1000000000000001</cx:pt>
          <cx:pt idx="7948">2.7000000000000002</cx:pt>
          <cx:pt idx="7949">2.2999999999999998</cx:pt>
          <cx:pt idx="7950">2</cx:pt>
          <cx:pt idx="7951">2.6000000000000001</cx:pt>
          <cx:pt idx="7952">2.7999999999999998</cx:pt>
          <cx:pt idx="7953">2.6000000000000001</cx:pt>
          <cx:pt idx="7954">2.7000000000000002</cx:pt>
          <cx:pt idx="7955">2</cx:pt>
          <cx:pt idx="7956">2.7000000000000002</cx:pt>
          <cx:pt idx="7957">2.7999999999999998</cx:pt>
          <cx:pt idx="7958">2.7999999999999998</cx:pt>
          <cx:pt idx="7959">2.7000000000000002</cx:pt>
          <cx:pt idx="7960">2.5</cx:pt>
          <cx:pt idx="7961">2.5</cx:pt>
          <cx:pt idx="7962">2.7999999999999998</cx:pt>
          <cx:pt idx="7963">2.7000000000000002</cx:pt>
          <cx:pt idx="7964">2.7000000000000002</cx:pt>
          <cx:pt idx="7965">2.5</cx:pt>
          <cx:pt idx="7966">2.3999999999999999</cx:pt>
          <cx:pt idx="7967">2.7000000000000002</cx:pt>
          <cx:pt idx="7968">2.2000000000000002</cx:pt>
          <cx:pt idx="7969">2.7000000000000002</cx:pt>
          <cx:pt idx="7970">2.5</cx:pt>
          <cx:pt idx="7971">2.2000000000000002</cx:pt>
          <cx:pt idx="7972">2.1000000000000001</cx:pt>
          <cx:pt idx="7973">2.6000000000000001</cx:pt>
          <cx:pt idx="7974">2.8999999999999999</cx:pt>
          <cx:pt idx="7975">2.3999999999999999</cx:pt>
          <cx:pt idx="7976">2.3999999999999999</cx:pt>
          <cx:pt idx="7977">2.7000000000000002</cx:pt>
          <cx:pt idx="7978">2.7000000000000002</cx:pt>
          <cx:pt idx="7979">2.6000000000000001</cx:pt>
          <cx:pt idx="7980">2.7999999999999998</cx:pt>
          <cx:pt idx="7981">2.7999999999999998</cx:pt>
          <cx:pt idx="7982">2.7000000000000002</cx:pt>
          <cx:pt idx="7983">2.5</cx:pt>
          <cx:pt idx="7984">2.7000000000000002</cx:pt>
          <cx:pt idx="7985">2.5</cx:pt>
          <cx:pt idx="7986">2.6000000000000001</cx:pt>
          <cx:pt idx="7987">2.2000000000000002</cx:pt>
          <cx:pt idx="7988">2.6000000000000001</cx:pt>
          <cx:pt idx="7989">2.3999999999999999</cx:pt>
          <cx:pt idx="7990">2.7000000000000002</cx:pt>
          <cx:pt idx="7991">2.7999999999999998</cx:pt>
          <cx:pt idx="7992">3</cx:pt>
          <cx:pt idx="7993">2.8999999999999999</cx:pt>
          <cx:pt idx="7994">2.7999999999999998</cx:pt>
          <cx:pt idx="7995">2.7000000000000002</cx:pt>
          <cx:pt idx="7996">2.5</cx:pt>
          <cx:pt idx="7997">2.5</cx:pt>
          <cx:pt idx="7998">2.7000000000000002</cx:pt>
          <cx:pt idx="7999">2.7000000000000002</cx:pt>
          <cx:pt idx="8000">2.6000000000000001</cx:pt>
          <cx:pt idx="8001">2.5</cx:pt>
          <cx:pt idx="8002">2.6000000000000001</cx:pt>
          <cx:pt idx="8003">2.7000000000000002</cx:pt>
          <cx:pt idx="8004">2.7000000000000002</cx:pt>
          <cx:pt idx="8005">2.5</cx:pt>
          <cx:pt idx="8006">2.6000000000000001</cx:pt>
          <cx:pt idx="8007">2.2000000000000002</cx:pt>
          <cx:pt idx="8008">2.7000000000000002</cx:pt>
          <cx:pt idx="8009">2.6000000000000001</cx:pt>
          <cx:pt idx="8010">2.6000000000000001</cx:pt>
          <cx:pt idx="8011">2.7999999999999998</cx:pt>
          <cx:pt idx="8012">2.6000000000000001</cx:pt>
          <cx:pt idx="8013">2.7000000000000002</cx:pt>
          <cx:pt idx="8014">1.6000000000000001</cx:pt>
          <cx:pt idx="8015">2.8999999999999999</cx:pt>
          <cx:pt idx="8016">2.7999999999999998</cx:pt>
          <cx:pt idx="8017">2.7000000000000002</cx:pt>
          <cx:pt idx="8018">2.5</cx:pt>
          <cx:pt idx="8019">2.2000000000000002</cx:pt>
          <cx:pt idx="8020">2.7000000000000002</cx:pt>
          <cx:pt idx="8021">2.5</cx:pt>
          <cx:pt idx="8022">2.5</cx:pt>
          <cx:pt idx="8023">1.2</cx:pt>
          <cx:pt idx="8024">2.7999999999999998</cx:pt>
          <cx:pt idx="8025">2.7000000000000002</cx:pt>
          <cx:pt idx="8026">2.7999999999999998</cx:pt>
          <cx:pt idx="8027">2.6000000000000001</cx:pt>
          <cx:pt idx="8028">2.7000000000000002</cx:pt>
          <cx:pt idx="8029">2.6000000000000001</cx:pt>
          <cx:pt idx="8030">2.7999999999999998</cx:pt>
          <cx:pt idx="8031">2.7999999999999998</cx:pt>
          <cx:pt idx="8032">2.8999999999999999</cx:pt>
          <cx:pt idx="8033">2.7999999999999998</cx:pt>
          <cx:pt idx="8034">2.6000000000000001</cx:pt>
          <cx:pt idx="8035">2.7000000000000002</cx:pt>
          <cx:pt idx="8036">2.7999999999999998</cx:pt>
          <cx:pt idx="8037">2.7000000000000002</cx:pt>
          <cx:pt idx="8038">2.7000000000000002</cx:pt>
          <cx:pt idx="8039">2.5</cx:pt>
          <cx:pt idx="8040">2.6000000000000001</cx:pt>
          <cx:pt idx="8041">2.3999999999999999</cx:pt>
          <cx:pt idx="8042">2.7000000000000002</cx:pt>
          <cx:pt idx="8043">2.7000000000000002</cx:pt>
          <cx:pt idx="8044">2.7000000000000002</cx:pt>
          <cx:pt idx="8045">2.5</cx:pt>
          <cx:pt idx="8046">2.7000000000000002</cx:pt>
          <cx:pt idx="8047">2.6000000000000001</cx:pt>
          <cx:pt idx="8048">2.8999999999999999</cx:pt>
          <cx:pt idx="8049">2.6000000000000001</cx:pt>
          <cx:pt idx="8050">2.7999999999999998</cx:pt>
          <cx:pt idx="8051">2.2000000000000002</cx:pt>
          <cx:pt idx="8052">2.7000000000000002</cx:pt>
          <cx:pt idx="8053">1</cx:pt>
          <cx:pt idx="8054">2.6000000000000001</cx:pt>
          <cx:pt idx="8055">2.1000000000000001</cx:pt>
          <cx:pt idx="8056">2.2999999999999998</cx:pt>
          <cx:pt idx="8057">2.7000000000000002</cx:pt>
          <cx:pt idx="8058">2.8999999999999999</cx:pt>
          <cx:pt idx="8059">2.5</cx:pt>
          <cx:pt idx="8060">2.6000000000000001</cx:pt>
          <cx:pt idx="8061">2.7999999999999998</cx:pt>
          <cx:pt idx="8062">2.6000000000000001</cx:pt>
          <cx:pt idx="8063">2.6000000000000001</cx:pt>
          <cx:pt idx="8064">2.8999999999999999</cx:pt>
          <cx:pt idx="8065">1.1000000000000001</cx:pt>
          <cx:pt idx="8066">2.3999999999999999</cx:pt>
          <cx:pt idx="8067">2.7999999999999998</cx:pt>
          <cx:pt idx="8068">2.7999999999999998</cx:pt>
          <cx:pt idx="8069">2.6000000000000001</cx:pt>
          <cx:pt idx="8070">2.8999999999999999</cx:pt>
          <cx:pt idx="8071">2.5</cx:pt>
          <cx:pt idx="8072">2.7000000000000002</cx:pt>
          <cx:pt idx="8073">1.8999999999999999</cx:pt>
          <cx:pt idx="8074">2.7999999999999998</cx:pt>
          <cx:pt idx="8075">2.8999999999999999</cx:pt>
          <cx:pt idx="8076">2.6000000000000001</cx:pt>
          <cx:pt idx="8077">2.6000000000000001</cx:pt>
          <cx:pt idx="8078">2.7000000000000002</cx:pt>
          <cx:pt idx="8079">2.6000000000000001</cx:pt>
          <cx:pt idx="8080">2.6000000000000001</cx:pt>
          <cx:pt idx="8081">2.3999999999999999</cx:pt>
          <cx:pt idx="8082">2.7000000000000002</cx:pt>
          <cx:pt idx="8083">2.7000000000000002</cx:pt>
          <cx:pt idx="8084">2.6000000000000001</cx:pt>
          <cx:pt idx="8085">2.7000000000000002</cx:pt>
          <cx:pt idx="8086">2.5</cx:pt>
          <cx:pt idx="8087">2.6000000000000001</cx:pt>
          <cx:pt idx="8088">2.8999999999999999</cx:pt>
          <cx:pt idx="8089">2.6000000000000001</cx:pt>
          <cx:pt idx="8090">2.6000000000000001</cx:pt>
          <cx:pt idx="8091">2.7000000000000002</cx:pt>
          <cx:pt idx="8092">2.7999999999999998</cx:pt>
          <cx:pt idx="8093">2.7000000000000002</cx:pt>
          <cx:pt idx="8094">2.6000000000000001</cx:pt>
          <cx:pt idx="8095">2.7000000000000002</cx:pt>
          <cx:pt idx="8096">2.7000000000000002</cx:pt>
          <cx:pt idx="8097">2.2999999999999998</cx:pt>
          <cx:pt idx="8098">2.7999999999999998</cx:pt>
          <cx:pt idx="8099">2.7999999999999998</cx:pt>
          <cx:pt idx="8100">2.5</cx:pt>
          <cx:pt idx="8101">2.7000000000000002</cx:pt>
          <cx:pt idx="8102">2.7000000000000002</cx:pt>
          <cx:pt idx="8103">2.7999999999999998</cx:pt>
          <cx:pt idx="8104">2.7000000000000002</cx:pt>
          <cx:pt idx="8105">2.6000000000000001</cx:pt>
          <cx:pt idx="8106">2.7000000000000002</cx:pt>
          <cx:pt idx="8107">2.7000000000000002</cx:pt>
          <cx:pt idx="8108">2.7000000000000002</cx:pt>
          <cx:pt idx="8109">2.5</cx:pt>
          <cx:pt idx="8110">2.7999999999999998</cx:pt>
          <cx:pt idx="8111">2.6000000000000001</cx:pt>
          <cx:pt idx="8112">2.7000000000000002</cx:pt>
          <cx:pt idx="8113">2.7999999999999998</cx:pt>
          <cx:pt idx="8114">2.7000000000000002</cx:pt>
          <cx:pt idx="8115">2.7000000000000002</cx:pt>
          <cx:pt idx="8116">2.6000000000000001</cx:pt>
          <cx:pt idx="8117">2.7000000000000002</cx:pt>
          <cx:pt idx="8118">2.7000000000000002</cx:pt>
          <cx:pt idx="8119">2.7999999999999998</cx:pt>
          <cx:pt idx="8120">2.7000000000000002</cx:pt>
          <cx:pt idx="8121">2.7999999999999998</cx:pt>
          <cx:pt idx="8122">2.7000000000000002</cx:pt>
          <cx:pt idx="8123">2.7000000000000002</cx:pt>
          <cx:pt idx="8124">2.7999999999999998</cx:pt>
          <cx:pt idx="8125">2.7000000000000002</cx:pt>
          <cx:pt idx="8126">2.7999999999999998</cx:pt>
          <cx:pt idx="8127">2.7999999999999998</cx:pt>
          <cx:pt idx="8128">2.6000000000000001</cx:pt>
          <cx:pt idx="8129">2.5</cx:pt>
          <cx:pt idx="8130">2.6000000000000001</cx:pt>
          <cx:pt idx="8131">2.3999999999999999</cx:pt>
          <cx:pt idx="8132">2.6000000000000001</cx:pt>
          <cx:pt idx="8133">2.6000000000000001</cx:pt>
          <cx:pt idx="8134">2.5</cx:pt>
          <cx:pt idx="8135">2.7000000000000002</cx:pt>
          <cx:pt idx="8136">2.7999999999999998</cx:pt>
          <cx:pt idx="8137">2.5</cx:pt>
          <cx:pt idx="8138">2.7000000000000002</cx:pt>
          <cx:pt idx="8139">2.3999999999999999</cx:pt>
          <cx:pt idx="8140">2.5</cx:pt>
          <cx:pt idx="8141">1.8999999999999999</cx:pt>
          <cx:pt idx="8142">2.5</cx:pt>
          <cx:pt idx="8143">2.5</cx:pt>
          <cx:pt idx="8144">2.6000000000000001</cx:pt>
          <cx:pt idx="8145">2.7999999999999998</cx:pt>
          <cx:pt idx="8146">2.8999999999999999</cx:pt>
          <cx:pt idx="8147">2.7999999999999998</cx:pt>
          <cx:pt idx="8148">2.7000000000000002</cx:pt>
          <cx:pt idx="8149">2.3999999999999999</cx:pt>
          <cx:pt idx="8150">2.5</cx:pt>
          <cx:pt idx="8151">2.7000000000000002</cx:pt>
          <cx:pt idx="8152">2.1000000000000001</cx:pt>
          <cx:pt idx="8153">2.6000000000000001</cx:pt>
          <cx:pt idx="8154">2.5</cx:pt>
          <cx:pt idx="8155">2.7000000000000002</cx:pt>
          <cx:pt idx="8156">2.2999999999999998</cx:pt>
          <cx:pt idx="8157">2.7000000000000002</cx:pt>
          <cx:pt idx="8158">2.7999999999999998</cx:pt>
          <cx:pt idx="8159">2.7000000000000002</cx:pt>
          <cx:pt idx="8160">2.7999999999999998</cx:pt>
          <cx:pt idx="8161">2.8999999999999999</cx:pt>
          <cx:pt idx="8162">2.6000000000000001</cx:pt>
          <cx:pt idx="8163">2.2000000000000002</cx:pt>
          <cx:pt idx="8164">2.7000000000000002</cx:pt>
          <cx:pt idx="8165">1.5</cx:pt>
          <cx:pt idx="8166">2.7000000000000002</cx:pt>
          <cx:pt idx="8167">2.7000000000000002</cx:pt>
          <cx:pt idx="8168">2.6000000000000001</cx:pt>
          <cx:pt idx="8169">2.7999999999999998</cx:pt>
          <cx:pt idx="8170">2.6000000000000001</cx:pt>
          <cx:pt idx="8171">2.7999999999999998</cx:pt>
          <cx:pt idx="8172">2.7000000000000002</cx:pt>
          <cx:pt idx="8173">2.6000000000000001</cx:pt>
          <cx:pt idx="8174">2.3999999999999999</cx:pt>
          <cx:pt idx="8175">2.7000000000000002</cx:pt>
          <cx:pt idx="8176">2.5</cx:pt>
          <cx:pt idx="8177">2.7999999999999998</cx:pt>
          <cx:pt idx="8178">2.3999999999999999</cx:pt>
          <cx:pt idx="8179">2.6000000000000001</cx:pt>
          <cx:pt idx="8180">2</cx:pt>
          <cx:pt idx="8181">1.5</cx:pt>
          <cx:pt idx="8182">2.5</cx:pt>
          <cx:pt idx="8183">2.6000000000000001</cx:pt>
          <cx:pt idx="8184">2.5</cx:pt>
          <cx:pt idx="8185">2.7000000000000002</cx:pt>
          <cx:pt idx="8186">2.7999999999999998</cx:pt>
          <cx:pt idx="8187">2.6000000000000001</cx:pt>
          <cx:pt idx="8188">2.7000000000000002</cx:pt>
          <cx:pt idx="8189">3</cx:pt>
          <cx:pt idx="8190">2.7999999999999998</cx:pt>
          <cx:pt idx="8191">2.7000000000000002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FORM BL Voltage (8192 cells)</a:t>
            </a:r>
          </a:p>
        </cx:rich>
      </cx:tx>
    </cx:title>
    <cx:plotArea>
      <cx:plotAreaRegion>
        <cx:series layoutId="clusteredColumn" uniqueId="{E79C55BC-CBF7-ED47-BDB6-598B1070D4A5}">
          <cx:dataId val="0"/>
          <cx:layoutPr>
            <cx:binning intervalClosed="r">
              <cx:binSize val="0.10000000000000001"/>
            </cx:binning>
          </cx:layoutPr>
        </cx:series>
      </cx:plotAreaRegion>
      <cx:axis id="0">
        <cx:catScaling gapWidth="0"/>
        <cx:title>
          <cx:tx>
            <cx:txData>
              <cx:v>BL Voltage (V)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BL Voltage (V)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Sheet1!$D$2:$D$8193</cx:f>
        <cx:lvl ptCount="8192" formatCode="General">
          <cx:pt idx="0">3000</cx:pt>
          <cx:pt idx="1">6293.9369999999999</cx:pt>
          <cx:pt idx="2">3939.203</cx:pt>
          <cx:pt idx="3">8700.3420000000006</cx:pt>
          <cx:pt idx="4">3882.2109999999998</cx:pt>
          <cx:pt idx="5">3614.6460000000002</cx:pt>
          <cx:pt idx="6">3599.7620000000002</cx:pt>
          <cx:pt idx="7">3783.2150000000001</cx:pt>
          <cx:pt idx="8">7657.5929999999998</cx:pt>
          <cx:pt idx="9">10796.073</cx:pt>
          <cx:pt idx="10">3750.4180000000001</cx:pt>
          <cx:pt idx="11">5801.701</cx:pt>
          <cx:pt idx="12">20761.465</cx:pt>
          <cx:pt idx="13">5433.6080000000002</cx:pt>
          <cx:pt idx="14">17109.081999999999</cx:pt>
          <cx:pt idx="15">3853.2539999999999</cx:pt>
          <cx:pt idx="16">6541.9080000000004</cx:pt>
          <cx:pt idx="17">6806.9719999999998</cx:pt>
          <cx:pt idx="18">6124.4960000000001</cx:pt>
          <cx:pt idx="19">5472.4009999999998</cx:pt>
          <cx:pt idx="20">3498.1779999999999</cx:pt>
          <cx:pt idx="21">4064.4059999999999</cx:pt>
          <cx:pt idx="22">3743.7579999999998</cx:pt>
          <cx:pt idx="23">5307.6329999999998</cx:pt>
          <cx:pt idx="24">5114.1620000000003</cx:pt>
          <cx:pt idx="25">3679.9520000000002</cx:pt>
          <cx:pt idx="26">8275.3349999999991</cx:pt>
          <cx:pt idx="27">3459.2959999999998</cx:pt>
          <cx:pt idx="28">4317.6369999999997</cx:pt>
          <cx:pt idx="29">4034.6689999999999</cx:pt>
          <cx:pt idx="30">4266.1170000000002</cx:pt>
          <cx:pt idx="31">6179.9610000000002</cx:pt>
          <cx:pt idx="32">4586.3059999999996</cx:pt>
          <cx:pt idx="33">5608.9179999999997</cx:pt>
          <cx:pt idx="34">4614.9399999999996</cx:pt>
          <cx:pt idx="35">4680.0200000000004</cx:pt>
          <cx:pt idx="36">3648.4119999999998</cx:pt>
          <cx:pt idx="37">8064.9750000000004</cx:pt>
          <cx:pt idx="38">3984.8069999999998</cx:pt>
          <cx:pt idx="39">5135.3199999999997</cx:pt>
          <cx:pt idx="40">3690.46</cx:pt>
          <cx:pt idx="41">3796.75</cx:pt>
          <cx:pt idx="42">4234.4889999999996</cx:pt>
          <cx:pt idx="43">15395.882</cx:pt>
          <cx:pt idx="44">4264.2420000000002</cx:pt>
          <cx:pt idx="45">4741.3069999999998</cx:pt>
          <cx:pt idx="46">3589.7779999999998</cx:pt>
          <cx:pt idx="47">8149.0190000000002</cx:pt>
          <cx:pt idx="48">16553.383000000002</cx:pt>
          <cx:pt idx="49">3831.8040000000001</cx:pt>
          <cx:pt idx="50">15620.775</cx:pt>
          <cx:pt idx="51">6364.6009999999997</cx:pt>
          <cx:pt idx="52">4756.8940000000002</cx:pt>
          <cx:pt idx="53">4243.9719999999998</cx:pt>
          <cx:pt idx="54">9311.3940000000002</cx:pt>
          <cx:pt idx="55">4286.2399999999998</cx:pt>
          <cx:pt idx="56">4223.433</cx:pt>
          <cx:pt idx="57">5238.3440000000001</cx:pt>
          <cx:pt idx="58">3710.7759999999998</cx:pt>
          <cx:pt idx="59">4464.085</cx:pt>
          <cx:pt idx="60">4067.9090000000001</cx:pt>
          <cx:pt idx="61">6552.049</cx:pt>
          <cx:pt idx="62">3811.817</cx:pt>
          <cx:pt idx="63">3695.3119999999999</cx:pt>
          <cx:pt idx="64">11912.701999999999</cx:pt>
          <cx:pt idx="65">7803.6850000000004</cx:pt>
          <cx:pt idx="66">6648.0959999999995</cx:pt>
          <cx:pt idx="67">5685.0429999999997</cx:pt>
          <cx:pt idx="68">5586.3559999999998</cx:pt>
          <cx:pt idx="69">5523.71</cx:pt>
          <cx:pt idx="70">4080.7629999999999</cx:pt>
          <cx:pt idx="71">9650.3459999999995</cx:pt>
          <cx:pt idx="72">3816.7919999999999</cx:pt>
          <cx:pt idx="73">5304.9650000000001</cx:pt>
          <cx:pt idx="74">5095.5389999999998</cx:pt>
          <cx:pt idx="75">4779.5119999999997</cx:pt>
          <cx:pt idx="76">5124.9610000000002</cx:pt>
          <cx:pt idx="77">4131.2870000000003</cx:pt>
          <cx:pt idx="78">5012.2020000000002</cx:pt>
          <cx:pt idx="79">4376.8370000000004</cx:pt>
          <cx:pt idx="80">4197.5060000000003</cx:pt>
          <cx:pt idx="81">3777.598</cx:pt>
          <cx:pt idx="82">3802.819</cx:pt>
          <cx:pt idx="83">3530.127</cx:pt>
          <cx:pt idx="84">3707.056</cx:pt>
          <cx:pt idx="85">4509.299</cx:pt>
          <cx:pt idx="86">4745.6350000000002</cx:pt>
          <cx:pt idx="87">4167.1670000000004</cx:pt>
          <cx:pt idx="88">3506.277</cx:pt>
          <cx:pt idx="89">5436.7799999999997</cx:pt>
          <cx:pt idx="90">4827.5810000000001</cx:pt>
          <cx:pt idx="91">4539.75</cx:pt>
          <cx:pt idx="92">3674.4899999999998</cx:pt>
          <cx:pt idx="93">3586.7869999999998</cx:pt>
          <cx:pt idx="94">3570.0520000000001</cx:pt>
          <cx:pt idx="95">4171.8490000000002</cx:pt>
          <cx:pt idx="96">3946.8490000000002</cx:pt>
          <cx:pt idx="97">5820.7730000000001</cx:pt>
          <cx:pt idx="98">3727.759</cx:pt>
          <cx:pt idx="99">3589.2269999999999</cx:pt>
          <cx:pt idx="100">5559.3909999999996</cx:pt>
          <cx:pt idx="101">4604.4579999999996</cx:pt>
          <cx:pt idx="102">4280.9719999999998</cx:pt>
          <cx:pt idx="103">4635.3000000000002</cx:pt>
          <cx:pt idx="104">4611.817</cx:pt>
          <cx:pt idx="105">3827.6100000000001</cx:pt>
          <cx:pt idx="106">3688.2559999999999</cx:pt>
          <cx:pt idx="107">4108.3739999999998</cx:pt>
          <cx:pt idx="108">4461.0379999999996</cx:pt>
          <cx:pt idx="109">5681.1949999999997</cx:pt>
          <cx:pt idx="110">6565.3630000000003</cx:pt>
          <cx:pt idx="111">4697.2950000000001</cx:pt>
          <cx:pt idx="112">4392.2470000000003</cx:pt>
          <cx:pt idx="113">4128.9309999999996</cx:pt>
          <cx:pt idx="114">45014.076000000001</cx:pt>
          <cx:pt idx="115">4115.7920000000004</cx:pt>
          <cx:pt idx="116">4149.9229999999998</cx:pt>
          <cx:pt idx="117">3844.556</cx:pt>
          <cx:pt idx="118">3660.1060000000002</cx:pt>
          <cx:pt idx="119">3909.4850000000001</cx:pt>
          <cx:pt idx="120">8051.9979999999996</cx:pt>
          <cx:pt idx="121">9267.4670000000006</cx:pt>
          <cx:pt idx="122">6203.2399999999998</cx:pt>
          <cx:pt idx="123">9888.2109999999993</cx:pt>
          <cx:pt idx="124">3607.7489999999998</cx:pt>
          <cx:pt idx="125">4835.2539999999999</cx:pt>
          <cx:pt idx="126">3588.2359999999999</cx:pt>
          <cx:pt idx="127">5301.5820000000003</cx:pt>
          <cx:pt idx="128">3900.5540000000001</cx:pt>
          <cx:pt idx="129">4416.6869999999999</cx:pt>
          <cx:pt idx="130">3737.924</cx:pt>
          <cx:pt idx="131">7643.8630000000003</cx:pt>
          <cx:pt idx="132">12180.879999999999</cx:pt>
          <cx:pt idx="133">5613.076</cx:pt>
          <cx:pt idx="134">3967.6300000000001</cx:pt>
          <cx:pt idx="135">48342.273999999998</cx:pt>
          <cx:pt idx="136">4860.4160000000002</cx:pt>
          <cx:pt idx="137">4241.9049999999997</cx:pt>
          <cx:pt idx="138">7880.8649999999998</cx:pt>
          <cx:pt idx="139">5388.4740000000002</cx:pt>
          <cx:pt idx="140">4707.9679999999998</cx:pt>
          <cx:pt idx="141">6913.7979999999998</cx:pt>
          <cx:pt idx="142">4083.9169999999999</cx:pt>
          <cx:pt idx="143">5103.2969999999996</cx:pt>
          <cx:pt idx="144">3869.4740000000002</cx:pt>
          <cx:pt idx="145">3944.078</cx:pt>
          <cx:pt idx="146">10495.946</cx:pt>
          <cx:pt idx="147">4031.5909999999999</cx:pt>
          <cx:pt idx="148">3683.54</cx:pt>
          <cx:pt idx="149">3756.8380000000002</cx:pt>
          <cx:pt idx="150">6460.174</cx:pt>
          <cx:pt idx="151">3868.0740000000001</cx:pt>
          <cx:pt idx="152">3747.0569999999998</cx:pt>
          <cx:pt idx="153">3728.317</cx:pt>
          <cx:pt idx="154">4737.1800000000003</cx:pt>
          <cx:pt idx="155">5309.5500000000002</cx:pt>
          <cx:pt idx="156">3988.777</cx:pt>
          <cx:pt idx="157">15350.690000000001</cx:pt>
          <cx:pt idx="158">5841.5770000000002</cx:pt>
          <cx:pt idx="159">3882.181</cx:pt>
          <cx:pt idx="160">4186.0839999999998</cx:pt>
          <cx:pt idx="161">4922.8339999999998</cx:pt>
          <cx:pt idx="162">4500.8029999999999</cx:pt>
          <cx:pt idx="163">4041.0540000000001</cx:pt>
          <cx:pt idx="164">4518.4709999999995</cx:pt>
          <cx:pt idx="165">3918.6869999999999</cx:pt>
          <cx:pt idx="166">4549.79</cx:pt>
          <cx:pt idx="167">4685.2640000000001</cx:pt>
          <cx:pt idx="168">4934.6350000000002</cx:pt>
          <cx:pt idx="169">3960.7359999999999</cx:pt>
          <cx:pt idx="170">3860.3780000000002</cx:pt>
          <cx:pt idx="171">23593.003000000001</cx:pt>
          <cx:pt idx="172">14022.668</cx:pt>
          <cx:pt idx="173">11701.189</cx:pt>
          <cx:pt idx="174">9953.1460000000006</cx:pt>
          <cx:pt idx="175">4229.7160000000003</cx:pt>
          <cx:pt idx="176">7006.3270000000002</cx:pt>
          <cx:pt idx="177">4284.3050000000003</cx:pt>
          <cx:pt idx="178">5551.0360000000001</cx:pt>
          <cx:pt idx="179">5029.5879999999997</cx:pt>
          <cx:pt idx="180">4981.9260000000004</cx:pt>
          <cx:pt idx="181">4289.2799999999997</cx:pt>
          <cx:pt idx="182">7338.1019999999999</cx:pt>
          <cx:pt idx="183">4419.2759999999998</cx:pt>
          <cx:pt idx="184">6707.8509999999997</cx:pt>
          <cx:pt idx="185">4771.674</cx:pt>
          <cx:pt idx="186">5400.7150000000001</cx:pt>
          <cx:pt idx="187">3951.3490000000002</cx:pt>
          <cx:pt idx="188">38808.697</cx:pt>
          <cx:pt idx="189">4021.2809999999999</cx:pt>
          <cx:pt idx="190">4144.5159999999996</cx:pt>
          <cx:pt idx="191">4050.962</cx:pt>
          <cx:pt idx="192">3823.5590000000002</cx:pt>
          <cx:pt idx="193">4040.4259999999999</cx:pt>
          <cx:pt idx="194">4179.393</cx:pt>
          <cx:pt idx="195">4884.5389999999998</cx:pt>
          <cx:pt idx="196">3996.3519999999999</cx:pt>
          <cx:pt idx="197">5467.4610000000002</cx:pt>
          <cx:pt idx="198">4685.9639999999999</cx:pt>
          <cx:pt idx="199">4339.6610000000001</cx:pt>
          <cx:pt idx="200">5022.393</cx:pt>
          <cx:pt idx="201">5497.1629999999996</cx:pt>
          <cx:pt idx="202">4363.1790000000001</cx:pt>
          <cx:pt idx="203">3778.5160000000001</cx:pt>
          <cx:pt idx="204">4214.7759999999998</cx:pt>
          <cx:pt idx="205">3829.335</cx:pt>
          <cx:pt idx="206">4590.0529999999999</cx:pt>
          <cx:pt idx="207">4310.4290000000001</cx:pt>
          <cx:pt idx="208">3946.223</cx:pt>
          <cx:pt idx="209">6663.384</cx:pt>
          <cx:pt idx="210">3639.7310000000002</cx:pt>
          <cx:pt idx="211">3794.7359999999999</cx:pt>
          <cx:pt idx="212">3901.3530000000001</cx:pt>
          <cx:pt idx="213">5628.4960000000001</cx:pt>
          <cx:pt idx="214">4034.8510000000001</cx:pt>
          <cx:pt idx="215">6328.5309999999999</cx:pt>
          <cx:pt idx="216">4108.558</cx:pt>
          <cx:pt idx="217">4312.8299999999999</cx:pt>
          <cx:pt idx="218">4100.0799999999999</cx:pt>
          <cx:pt idx="219">8873.2739999999994</cx:pt>
          <cx:pt idx="220">6073.5529999999999</cx:pt>
          <cx:pt idx="221">5504.6959999999999</cx:pt>
          <cx:pt idx="222">18266.592000000001</cx:pt>
          <cx:pt idx="223">8104.6670000000004</cx:pt>
          <cx:pt idx="224">4201.384</cx:pt>
          <cx:pt idx="225">10398.397999999999</cx:pt>
          <cx:pt idx="226">4433.1130000000003</cx:pt>
          <cx:pt idx="227">4802.3000000000002</cx:pt>
          <cx:pt idx="228">4794.5919999999996</cx:pt>
          <cx:pt idx="229">17204.411</cx:pt>
          <cx:pt idx="230">5049.143</cx:pt>
          <cx:pt idx="231">3376.3200000000002</cx:pt>
          <cx:pt idx="232">4105.3230000000003</cx:pt>
          <cx:pt idx="233">5927.491</cx:pt>
          <cx:pt idx="234">4461.1750000000002</cx:pt>
          <cx:pt idx="235">4019.4940000000001</cx:pt>
          <cx:pt idx="236">4215.1940000000004</cx:pt>
          <cx:pt idx="237">5933.8630000000003</cx:pt>
          <cx:pt idx="238">4341.4520000000002</cx:pt>
          <cx:pt idx="239">4047.902</cx:pt>
          <cx:pt idx="240">4621.4309999999996</cx:pt>
          <cx:pt idx="241">5076.7190000000001</cx:pt>
          <cx:pt idx="242">4125.3419999999996</cx:pt>
          <cx:pt idx="243">7848.9160000000002</cx:pt>
          <cx:pt idx="244">5014.3670000000002</cx:pt>
          <cx:pt idx="245">13265.656000000001</cx:pt>
          <cx:pt idx="246">6677.232</cx:pt>
          <cx:pt idx="247">3973.5419999999999</cx:pt>
          <cx:pt idx="248">4809.143</cx:pt>
          <cx:pt idx="249">9078.6599999999999</cx:pt>
          <cx:pt idx="250">7978.8609999999999</cx:pt>
          <cx:pt idx="251">5053.9120000000003</cx:pt>
          <cx:pt idx="252">4103.8230000000003</cx:pt>
          <cx:pt idx="253">5653.4290000000001</cx:pt>
          <cx:pt idx="254">3911.1089999999999</cx:pt>
          <cx:pt idx="255">5700.8429999999998</cx:pt>
          <cx:pt idx="256">13059.629999999999</cx:pt>
          <cx:pt idx="257">3562.3180000000002</cx:pt>
          <cx:pt idx="258">4761.2240000000002</cx:pt>
          <cx:pt idx="259">3528.049</cx:pt>
          <cx:pt idx="260">6569.0649999999996</cx:pt>
          <cx:pt idx="261">3494.7449999999999</cx:pt>
          <cx:pt idx="262">4106.7560000000003</cx:pt>
          <cx:pt idx="263">11696.709000000001</cx:pt>
          <cx:pt idx="264">3386.4369999999999</cx:pt>
          <cx:pt idx="265">7300.0370000000003</cx:pt>
          <cx:pt idx="266">4115.1840000000002</cx:pt>
          <cx:pt idx="267">6685.3059999999996</cx:pt>
          <cx:pt idx="268">4095.692</cx:pt>
          <cx:pt idx="269">3679.5010000000002</cx:pt>
          <cx:pt idx="270">3610.1460000000002</cx:pt>
          <cx:pt idx="271">5054.3159999999998</cx:pt>
          <cx:pt idx="272">4144.7870000000003</cx:pt>
          <cx:pt idx="273">3996.0259999999998</cx:pt>
          <cx:pt idx="274">5293.21</cx:pt>
          <cx:pt idx="275">4192.0290000000005</cx:pt>
          <cx:pt idx="276">3648.049</cx:pt>
          <cx:pt idx="277">4438.1469999999999</cx:pt>
          <cx:pt idx="278">4089.6179999999999</cx:pt>
          <cx:pt idx="279">4312.5309999999999</cx:pt>
          <cx:pt idx="280">4574.067</cx:pt>
          <cx:pt idx="281">4272.8419999999996</cx:pt>
          <cx:pt idx="282">6401.1549999999997</cx:pt>
          <cx:pt idx="283">3700.7020000000002</cx:pt>
          <cx:pt idx="284">3878.877</cx:pt>
          <cx:pt idx="285">4981.107</cx:pt>
          <cx:pt idx="286">7582.2269999999999</cx:pt>
          <cx:pt idx="287">4357.8069999999998</cx:pt>
          <cx:pt idx="288">4286.7039999999997</cx:pt>
          <cx:pt idx="289">4367.1890000000003</cx:pt>
          <cx:pt idx="290">6516.5959999999995</cx:pt>
          <cx:pt idx="291">6022.076</cx:pt>
          <cx:pt idx="292">3758.703</cx:pt>
          <cx:pt idx="293">10936.142</cx:pt>
          <cx:pt idx="294">9389.7649999999994</cx:pt>
          <cx:pt idx="295">3784.942</cx:pt>
          <cx:pt idx="296">4133.0720000000001</cx:pt>
          <cx:pt idx="297">7985.1530000000002</cx:pt>
          <cx:pt idx="298">5102.7129999999997</cx:pt>
          <cx:pt idx="299">4706.2569999999996</cx:pt>
          <cx:pt idx="300">14626.437</cx:pt>
          <cx:pt idx="301">5111.8800000000001</cx:pt>
          <cx:pt idx="302">3509.8739999999998</cx:pt>
          <cx:pt idx="303">7452.1360000000004</cx:pt>
          <cx:pt idx="304">11685.643</cx:pt>
          <cx:pt idx="305">5460.4579999999996</cx:pt>
          <cx:pt idx="306">3374.3409999999999</cx:pt>
          <cx:pt idx="307">16718.255000000001</cx:pt>
          <cx:pt idx="308">4550.0749999999998</cx:pt>
          <cx:pt idx="309">3668.7809999999999</cx:pt>
          <cx:pt idx="310">4629.2309999999998</cx:pt>
          <cx:pt idx="311">4521.9679999999998</cx:pt>
          <cx:pt idx="312">3882.4270000000001</cx:pt>
          <cx:pt idx="313">4041.6120000000001</cx:pt>
          <cx:pt idx="314">3720.6660000000002</cx:pt>
          <cx:pt idx="315">3960.8440000000001</cx:pt>
          <cx:pt idx="316">7034.0460000000003</cx:pt>
          <cx:pt idx="317">3874.2910000000002</cx:pt>
          <cx:pt idx="318">4198.0720000000001</cx:pt>
          <cx:pt idx="319">4348.8509999999997</cx:pt>
          <cx:pt idx="320">5630.4889999999996</cx:pt>
          <cx:pt idx="321">22690.025000000001</cx:pt>
          <cx:pt idx="322">11804.817999999999</cx:pt>
          <cx:pt idx="323">7784.9700000000003</cx:pt>
          <cx:pt idx="324">5687.5590000000002</cx:pt>
          <cx:pt idx="325">4975.6490000000003</cx:pt>
          <cx:pt idx="326">3844.6669999999999</cx:pt>
          <cx:pt idx="327">4628.7449999999999</cx:pt>
          <cx:pt idx="328">10113.019</cx:pt>
          <cx:pt idx="329">6556.884</cx:pt>
          <cx:pt idx="330">4419.9610000000002</cx:pt>
          <cx:pt idx="331">4049.0030000000002</cx:pt>
          <cx:pt idx="332">4058.8499999999999</cx:pt>
          <cx:pt idx="333">3892.489</cx:pt>
          <cx:pt idx="334">5373.46</cx:pt>
          <cx:pt idx="335">4460.6490000000003</cx:pt>
          <cx:pt idx="336">4482.4409999999998</cx:pt>
          <cx:pt idx="337">5036.2780000000002</cx:pt>
          <cx:pt idx="338">5389.6499999999996</cx:pt>
          <cx:pt idx="339">5256.6379999999999</cx:pt>
          <cx:pt idx="340">4036.4549999999999</cx:pt>
          <cx:pt idx="341">6606.1700000000001</cx:pt>
          <cx:pt idx="342">4086.6529999999998</cx:pt>
          <cx:pt idx="343">7286.2460000000001</cx:pt>
          <cx:pt idx="344">5940.6239999999998</cx:pt>
          <cx:pt idx="345">3848.4810000000002</cx:pt>
          <cx:pt idx="346">7597.5590000000002</cx:pt>
          <cx:pt idx="347">4655.585</cx:pt>
          <cx:pt idx="348">5360.6580000000004</cx:pt>
          <cx:pt idx="349">5004.0219999999999</cx:pt>
          <cx:pt idx="350">4345.7799999999997</cx:pt>
          <cx:pt idx="351">6288.5050000000001</cx:pt>
          <cx:pt idx="352">4527.799</cx:pt>
          <cx:pt idx="353">4545.4790000000003</cx:pt>
          <cx:pt idx="354">6817.058</cx:pt>
          <cx:pt idx="355">3759.3400000000001</cx:pt>
          <cx:pt idx="356">3901.777</cx:pt>
          <cx:pt idx="357">3884.337</cx:pt>
          <cx:pt idx="358">4416.6310000000003</cx:pt>
          <cx:pt idx="359">14908.800999999999</cx:pt>
          <cx:pt idx="360">4209.8389999999999</cx:pt>
          <cx:pt idx="361">4072.8180000000002</cx:pt>
          <cx:pt idx="362">8259.6740000000009</cx:pt>
          <cx:pt idx="363">4368.4650000000001</cx:pt>
          <cx:pt idx="364">9352.625</cx:pt>
          <cx:pt idx="365">4135.982</cx:pt>
          <cx:pt idx="366">4605.1580000000004</cx:pt>
          <cx:pt idx="367">4141.7659999999996</cx:pt>
          <cx:pt idx="368">7232.8950000000004</cx:pt>
          <cx:pt idx="369">5330.7849999999999</cx:pt>
          <cx:pt idx="370">5156.2190000000001</cx:pt>
          <cx:pt idx="371">3913.799</cx:pt>
          <cx:pt idx="372">5450.009</cx:pt>
          <cx:pt idx="373">8487.8299999999999</cx:pt>
          <cx:pt idx="374">4331.7489999999998</cx:pt>
          <cx:pt idx="375">5825.0169999999998</cx:pt>
          <cx:pt idx="376">4080.0079999999998</cx:pt>
          <cx:pt idx="377">5575.0259999999998</cx:pt>
          <cx:pt idx="378">4316.6840000000002</cx:pt>
          <cx:pt idx="379">4533.0910000000003</cx:pt>
          <cx:pt idx="380">4262.9210000000003</cx:pt>
          <cx:pt idx="381">4150.9269999999997</cx:pt>
          <cx:pt idx="382">5360.5259999999998</cx:pt>
          <cx:pt idx="383">3616.3719999999998</cx:pt>
          <cx:pt idx="384">3587.0639999999999</cx:pt>
          <cx:pt idx="385">5754.3029999999999</cx:pt>
          <cx:pt idx="386">5083.9290000000001</cx:pt>
          <cx:pt idx="387">5608.8729999999996</cx:pt>
          <cx:pt idx="388">5722.1880000000001</cx:pt>
          <cx:pt idx="389">4952.9719999999998</cx:pt>
          <cx:pt idx="390">6334.8739999999998</cx:pt>
          <cx:pt idx="391">6243.5609999999997</cx:pt>
          <cx:pt idx="392">3818.826</cx:pt>
          <cx:pt idx="393">4296.8999999999996</cx:pt>
          <cx:pt idx="394">4194.9170000000004</cx:pt>
          <cx:pt idx="395">8021.7510000000002</cx:pt>
          <cx:pt idx="396">6227.5519999999997</cx:pt>
          <cx:pt idx="397">4403.5590000000002</cx:pt>
          <cx:pt idx="398">4203.9859999999999</cx:pt>
          <cx:pt idx="399">6689.4279999999999</cx:pt>
          <cx:pt idx="400">4343.4380000000001</cx:pt>
          <cx:pt idx="401">5411.4809999999998</cx:pt>
          <cx:pt idx="402">4441.848</cx:pt>
          <cx:pt idx="403">14855.957</cx:pt>
          <cx:pt idx="404">10911.337</cx:pt>
          <cx:pt idx="405">3710.049</cx:pt>
          <cx:pt idx="406">4622.2030000000004</cx:pt>
          <cx:pt idx="407">3766.3029999999999</cx:pt>
          <cx:pt idx="408">4961.4449999999997</cx:pt>
          <cx:pt idx="409">3967.056</cx:pt>
          <cx:pt idx="410">6937.1530000000002</cx:pt>
          <cx:pt idx="411">4055.3910000000001</cx:pt>
          <cx:pt idx="412">4089.46</cx:pt>
          <cx:pt idx="413">7583.4650000000001</cx:pt>
          <cx:pt idx="414">4301.1080000000002</cx:pt>
          <cx:pt idx="415">3779.7710000000002</cx:pt>
          <cx:pt idx="416">4727.3680000000004</cx:pt>
          <cx:pt idx="417">9657.1149999999998</cx:pt>
          <cx:pt idx="418">4372.6499999999996</cx:pt>
          <cx:pt idx="419">4022.201</cx:pt>
          <cx:pt idx="420">3554.4079999999999</cx:pt>
          <cx:pt idx="421">5466.2089999999998</cx:pt>
          <cx:pt idx="422">4140.9629999999997</cx:pt>
          <cx:pt idx="423">36402.597999999998</cx:pt>
          <cx:pt idx="424">7227.3710000000001</cx:pt>
          <cx:pt idx="425">7888.7910000000002</cx:pt>
          <cx:pt idx="426">5937.0799999999999</cx:pt>
          <cx:pt idx="427">3847.3760000000002</cx:pt>
          <cx:pt idx="428">3993.511</cx:pt>
          <cx:pt idx="429">5022.8999999999996</cx:pt>
          <cx:pt idx="430">4225.7439999999997</cx:pt>
          <cx:pt idx="431">4701.7839999999997</cx:pt>
          <cx:pt idx="432">6233.75</cx:pt>
          <cx:pt idx="433">5724.8220000000001</cx:pt>
          <cx:pt idx="434">7373.8969999999999</cx:pt>
          <cx:pt idx="435">3606.9050000000002</cx:pt>
          <cx:pt idx="436">4325.6800000000003</cx:pt>
          <cx:pt idx="437">4410.0050000000001</cx:pt>
          <cx:pt idx="438">4016</cx:pt>
          <cx:pt idx="439">4303.7280000000001</cx:pt>
          <cx:pt idx="440">6077.665</cx:pt>
          <cx:pt idx="441">3813.4780000000001</cx:pt>
          <cx:pt idx="442">4018.0340000000001</cx:pt>
          <cx:pt idx="443">6815.3900000000003</cx:pt>
          <cx:pt idx="444">4001.6779999999999</cx:pt>
          <cx:pt idx="445">3890.2539999999999</cx:pt>
          <cx:pt idx="446">5297.1629999999996</cx:pt>
          <cx:pt idx="447">14451.534</cx:pt>
          <cx:pt idx="448">5749.5249999999996</cx:pt>
          <cx:pt idx="449">4474.8850000000002</cx:pt>
          <cx:pt idx="450">4011.268</cx:pt>
          <cx:pt idx="451">12275.975</cx:pt>
          <cx:pt idx="452">3819.4250000000002</cx:pt>
          <cx:pt idx="453">5011.3220000000001</cx:pt>
          <cx:pt idx="454">3928.9650000000001</cx:pt>
          <cx:pt idx="455">9507.2559999999994</cx:pt>
          <cx:pt idx="456">4189.3770000000004</cx:pt>
          <cx:pt idx="457">5982.6859999999997</cx:pt>
          <cx:pt idx="458">5226.8109999999997</cx:pt>
          <cx:pt idx="459">4221.4520000000002</cx:pt>
          <cx:pt idx="460">4228.5200000000004</cx:pt>
          <cx:pt idx="461">10673.953</cx:pt>
          <cx:pt idx="462">4450.1509999999998</cx:pt>
          <cx:pt idx="463">4047.1680000000001</cx:pt>
          <cx:pt idx="464">20041.915000000001</cx:pt>
          <cx:pt idx="465">15437.097</cx:pt>
          <cx:pt idx="466">4807.4369999999999</cx:pt>
          <cx:pt idx="467">4650.482</cx:pt>
          <cx:pt idx="468">10934.184999999999</cx:pt>
          <cx:pt idx="469">3421.6819999999998</cx:pt>
          <cx:pt idx="470">4804.7780000000002</cx:pt>
          <cx:pt idx="471">3855.3699999999999</cx:pt>
          <cx:pt idx="472">12009.849</cx:pt>
          <cx:pt idx="473">7472.7129999999997</cx:pt>
          <cx:pt idx="474">3761.5520000000001</cx:pt>
          <cx:pt idx="475">3894.308</cx:pt>
          <cx:pt idx="476">3957.8780000000002</cx:pt>
          <cx:pt idx="477">6389.8339999999998</cx:pt>
          <cx:pt idx="478">4045.3200000000002</cx:pt>
          <cx:pt idx="479">8791.9230000000007</cx:pt>
          <cx:pt idx="480">3635.7950000000001</cx:pt>
          <cx:pt idx="481">5074.884</cx:pt>
          <cx:pt idx="482">4710.7759999999998</cx:pt>
          <cx:pt idx="483">4942.2820000000002</cx:pt>
          <cx:pt idx="484">4131.6350000000002</cx:pt>
          <cx:pt idx="485">4458.9650000000001</cx:pt>
          <cx:pt idx="486">6362.8100000000004</cx:pt>
          <cx:pt idx="487">3917.9459999999999</cx:pt>
          <cx:pt idx="488">4162.5259999999998</cx:pt>
          <cx:pt idx="489">6713.4620000000004</cx:pt>
          <cx:pt idx="490">5626.3050000000003</cx:pt>
          <cx:pt idx="491">4585.8950000000004</cx:pt>
          <cx:pt idx="492">3985.509</cx:pt>
          <cx:pt idx="493">5444.9049999999997</cx:pt>
          <cx:pt idx="494">4846.7799999999997</cx:pt>
          <cx:pt idx="495">4383.2039999999997</cx:pt>
          <cx:pt idx="496">4256.3149999999996</cx:pt>
          <cx:pt idx="497">3938.748</cx:pt>
          <cx:pt idx="498">4201.8909999999996</cx:pt>
          <cx:pt idx="499">5952.7470000000003</cx:pt>
          <cx:pt idx="500">4021.9079999999999</cx:pt>
          <cx:pt idx="501">4371.777</cx:pt>
          <cx:pt idx="502">10372.108</cx:pt>
          <cx:pt idx="503">4580.1840000000002</cx:pt>
          <cx:pt idx="504">6094.4040000000005</cx:pt>
          <cx:pt idx="505">4439.2380000000003</cx:pt>
          <cx:pt idx="506">4540.3540000000003</cx:pt>
          <cx:pt idx="507">5109.7280000000001</cx:pt>
          <cx:pt idx="508">7870.9989999999998</cx:pt>
          <cx:pt idx="509">4003.067</cx:pt>
          <cx:pt idx="510">5491.2790000000005</cx:pt>
          <cx:pt idx="511">14240.593000000001</cx:pt>
          <cx:pt idx="512">5652.8779999999997</cx:pt>
          <cx:pt idx="513">4351.1109999999999</cx:pt>
          <cx:pt idx="514">4385.9970000000003</cx:pt>
          <cx:pt idx="515">5380.8900000000003</cx:pt>
          <cx:pt idx="516">7206.3620000000001</cx:pt>
          <cx:pt idx="517">7608.4960000000001</cx:pt>
          <cx:pt idx="518">3981.5819999999999</cx:pt>
          <cx:pt idx="519">3919.1280000000002</cx:pt>
          <cx:pt idx="520">6482.0680000000002</cx:pt>
          <cx:pt idx="521">5019.9970000000003</cx:pt>
          <cx:pt idx="522">3678.1179999999999</cx:pt>
          <cx:pt idx="523">4084.056</cx:pt>
          <cx:pt idx="524">4097.6149999999998</cx:pt>
          <cx:pt idx="525">4446.7820000000002</cx:pt>
          <cx:pt idx="526">4413.1949999999997</cx:pt>
          <cx:pt idx="527">4453.0360000000001</cx:pt>
          <cx:pt idx="528">4868.2349999999997</cx:pt>
          <cx:pt idx="529">4060.1370000000002</cx:pt>
          <cx:pt idx="530">4154.7550000000001</cx:pt>
          <cx:pt idx="531">4846.5780000000004</cx:pt>
          <cx:pt idx="532">4456.8360000000002</cx:pt>
          <cx:pt idx="533">4037.5309999999999</cx:pt>
          <cx:pt idx="534">5672.0069999999996</cx:pt>
          <cx:pt idx="535">3733.337</cx:pt>
          <cx:pt idx="536">4771.942</cx:pt>
          <cx:pt idx="537">3713.241</cx:pt>
          <cx:pt idx="538">8357.3619999999992</cx:pt>
          <cx:pt idx="539">7375.1149999999998</cx:pt>
          <cx:pt idx="540">6414.0150000000003</cx:pt>
          <cx:pt idx="541">4246.7200000000003</cx:pt>
          <cx:pt idx="542">3893.5549999999998</cx:pt>
          <cx:pt idx="543">5581.942</cx:pt>
          <cx:pt idx="544">6413.4250000000002</cx:pt>
          <cx:pt idx="545">7043.0640000000003</cx:pt>
          <cx:pt idx="546">5259.9399999999996</cx:pt>
          <cx:pt idx="547">4156.634</cx:pt>
          <cx:pt idx="548">4751.125</cx:pt>
          <cx:pt idx="549">8569.6740000000009</cx:pt>
          <cx:pt idx="550">3942.498</cx:pt>
          <cx:pt idx="551">4074.924</cx:pt>
          <cx:pt idx="552">10721.761</cx:pt>
          <cx:pt idx="553">16482.645</cx:pt>
          <cx:pt idx="554">4540.8630000000003</cx:pt>
          <cx:pt idx="555">4012.7429999999999</cx:pt>
          <cx:pt idx="556">11353.111000000001</cx:pt>
          <cx:pt idx="557">5406.4489999999996</cx:pt>
          <cx:pt idx="558">5493.2790000000005</cx:pt>
          <cx:pt idx="559">5064.8040000000001</cx:pt>
          <cx:pt idx="560">12863.706</cx:pt>
          <cx:pt idx="561">6927.7290000000003</cx:pt>
          <cx:pt idx="562">9939.2569999999996</cx:pt>
          <cx:pt idx="563">3854.5120000000002</cx:pt>
          <cx:pt idx="564">4799.1440000000002</cx:pt>
          <cx:pt idx="565">4751.6629999999996</cx:pt>
          <cx:pt idx="566">4361.7139999999999</cx:pt>
          <cx:pt idx="567">5997.2939999999999</cx:pt>
          <cx:pt idx="568">4586.2929999999997</cx:pt>
          <cx:pt idx="569">4089.21</cx:pt>
          <cx:pt idx="570">3949.5569999999998</cx:pt>
          <cx:pt idx="571">4387.0190000000002</cx:pt>
          <cx:pt idx="572">4828.7790000000005</cx:pt>
          <cx:pt idx="573">5760.8509999999997</cx:pt>
          <cx:pt idx="574">9025.3279999999995</cx:pt>
          <cx:pt idx="575">8910.5939999999991</cx:pt>
          <cx:pt idx="576">3728.529</cx:pt>
          <cx:pt idx="577">7780.6909999999998</cx:pt>
          <cx:pt idx="578">3555.732</cx:pt>
          <cx:pt idx="579">5817.9530000000004</cx:pt>
          <cx:pt idx="580">4124.6729999999998</cx:pt>
          <cx:pt idx="581">8391.8559999999998</cx:pt>
          <cx:pt idx="582">4252.0810000000001</cx:pt>
          <cx:pt idx="583">4307.7200000000003</cx:pt>
          <cx:pt idx="584">3845.4430000000002</cx:pt>
          <cx:pt idx="585">13648.781000000001</cx:pt>
          <cx:pt idx="586">4246.2539999999999</cx:pt>
          <cx:pt idx="587">5282.4290000000001</cx:pt>
          <cx:pt idx="588">6055.8440000000001</cx:pt>
          <cx:pt idx="589">9277.8349999999991</cx:pt>
          <cx:pt idx="590">4077.8299999999999</cx:pt>
          <cx:pt idx="591">6154.0060000000003</cx:pt>
          <cx:pt idx="592">4646.1019999999999</cx:pt>
          <cx:pt idx="593">4136.6210000000001</cx:pt>
          <cx:pt idx="594">4319.3980000000001</cx:pt>
          <cx:pt idx="595">4312.9799999999996</cx:pt>
          <cx:pt idx="596">4135.9430000000002</cx:pt>
          <cx:pt idx="597">5629.7969999999996</cx:pt>
          <cx:pt idx="598">3734.1970000000001</cx:pt>
          <cx:pt idx="599">4251.0630000000001</cx:pt>
          <cx:pt idx="600">6393.6809999999996</cx:pt>
          <cx:pt idx="601">9298.2189999999991</cx:pt>
          <cx:pt idx="602">5421.1080000000002</cx:pt>
          <cx:pt idx="603">4532.1589999999997</cx:pt>
          <cx:pt idx="604">4088.5520000000001</cx:pt>
          <cx:pt idx="605">3486.395</cx:pt>
          <cx:pt idx="606">4918.9200000000001</cx:pt>
          <cx:pt idx="607">3814.9989999999998</cx:pt>
          <cx:pt idx="608">4183.1779999999999</cx:pt>
          <cx:pt idx="609">3810.7330000000002</cx:pt>
          <cx:pt idx="610">7760.4939999999997</cx:pt>
          <cx:pt idx="611">4103.7120000000004</cx:pt>
          <cx:pt idx="612">4593.8490000000002</cx:pt>
          <cx:pt idx="613">5480.4260000000004</cx:pt>
          <cx:pt idx="614">3977.1350000000002</cx:pt>
          <cx:pt idx="615">3636.8649999999998</cx:pt>
          <cx:pt idx="616">6173.848</cx:pt>
          <cx:pt idx="617">4957.201</cx:pt>
          <cx:pt idx="618">3883.3670000000002</cx:pt>
          <cx:pt idx="619">6693.1040000000003</cx:pt>
          <cx:pt idx="620">4296.5290000000005</cx:pt>
          <cx:pt idx="621">3964.7489999999998</cx:pt>
          <cx:pt idx="622">4236.8739999999998</cx:pt>
          <cx:pt idx="623">4942.9200000000001</cx:pt>
          <cx:pt idx="624">3934.1390000000001</cx:pt>
          <cx:pt idx="625">4485.8879999999999</cx:pt>
          <cx:pt idx="626">3838.8870000000002</cx:pt>
          <cx:pt idx="627">4218.5789999999997</cx:pt>
          <cx:pt idx="628">32959.207000000002</cx:pt>
          <cx:pt idx="629">5803.9830000000002</cx:pt>
          <cx:pt idx="630">4404.4669999999996</cx:pt>
          <cx:pt idx="631">3961.1280000000002</cx:pt>
          <cx:pt idx="632">5436.0079999999998</cx:pt>
          <cx:pt idx="633">5683.902</cx:pt>
          <cx:pt idx="634">4135.6679999999997</cx:pt>
          <cx:pt idx="635">4493.9440000000004</cx:pt>
          <cx:pt idx="636">6965.5379999999996</cx:pt>
          <cx:pt idx="637">4056.038</cx:pt>
          <cx:pt idx="638">8854.5290000000005</cx:pt>
          <cx:pt idx="639">4869.9780000000001</cx:pt>
          <cx:pt idx="640">6071.1610000000001</cx:pt>
          <cx:pt idx="641">4097.8599999999997</cx:pt>
          <cx:pt idx="642">4508.4520000000002</cx:pt>
          <cx:pt idx="643">4196.7979999999998</cx:pt>
          <cx:pt idx="644">7749.6509999999998</cx:pt>
          <cx:pt idx="645">3974.2130000000002</cx:pt>
          <cx:pt idx="646">3897.4679999999998</cx:pt>
          <cx:pt idx="647">4054.7629999999999</cx:pt>
          <cx:pt idx="648">9507.9050000000007</cx:pt>
          <cx:pt idx="649">3910.3319999999999</cx:pt>
          <cx:pt idx="650">7198.5720000000001</cx:pt>
          <cx:pt idx="651">8695.4539999999997</cx:pt>
          <cx:pt idx="652">4226.2929999999997</cx:pt>
          <cx:pt idx="653">4084.9749999999999</cx:pt>
          <cx:pt idx="654">7089.6139999999996</cx:pt>
          <cx:pt idx="655">5293.9179999999997</cx:pt>
          <cx:pt idx="656">3705.9079999999999</cx:pt>
          <cx:pt idx="657">4451.6300000000001</cx:pt>
          <cx:pt idx="658">4258.2200000000003</cx:pt>
          <cx:pt idx="659">4480.0600000000004</cx:pt>
          <cx:pt idx="660">5156.1959999999999</cx:pt>
          <cx:pt idx="661">4202.9859999999999</cx:pt>
          <cx:pt idx="662">5232.174</cx:pt>
          <cx:pt idx="663">8989.9650000000001</cx:pt>
          <cx:pt idx="664">7416.6850000000004</cx:pt>
          <cx:pt idx="665">4744.5429999999997</cx:pt>
          <cx:pt idx="666">9478.8459999999995</cx:pt>
          <cx:pt idx="667">3895.5500000000002</cx:pt>
          <cx:pt idx="668">3677.0999999999999</cx:pt>
          <cx:pt idx="669">6198.8459999999995</cx:pt>
          <cx:pt idx="670">8550.8240000000005</cx:pt>
          <cx:pt idx="671">5156.402</cx:pt>
          <cx:pt idx="672">4277.4650000000001</cx:pt>
          <cx:pt idx="673">6895.634</cx:pt>
          <cx:pt idx="674">4706.5429999999997</cx:pt>
          <cx:pt idx="675">5589.3860000000004</cx:pt>
          <cx:pt idx="676">3783.0839999999998</cx:pt>
          <cx:pt idx="677">4684.0789999999997</cx:pt>
          <cx:pt idx="678">5541.9030000000002</cx:pt>
          <cx:pt idx="679">4076.2170000000001</cx:pt>
          <cx:pt idx="680">3949.5030000000002</cx:pt>
          <cx:pt idx="681">4947.6310000000003</cx:pt>
          <cx:pt idx="682">6518.8400000000001</cx:pt>
          <cx:pt idx="683">4283.2299999999996</cx:pt>
          <cx:pt idx="684">9685.6620000000003</cx:pt>
          <cx:pt idx="685">3804.277</cx:pt>
          <cx:pt idx="686">3991.3600000000001</cx:pt>
          <cx:pt idx="687">4624.7690000000002</cx:pt>
          <cx:pt idx="688">3675.1950000000002</cx:pt>
          <cx:pt idx="689">4421.4979999999996</cx:pt>
          <cx:pt idx="690">3863.864</cx:pt>
          <cx:pt idx="691">3798.3899999999999</cx:pt>
          <cx:pt idx="692">4933.1949999999997</cx:pt>
          <cx:pt idx="693">5807.8729999999996</cx:pt>
          <cx:pt idx="694">15183.657999999999</cx:pt>
          <cx:pt idx="695">5076.0230000000001</cx:pt>
          <cx:pt idx="696">5159.5500000000002</cx:pt>
          <cx:pt idx="697">4265.7299999999996</cx:pt>
          <cx:pt idx="698">7791.4480000000003</cx:pt>
          <cx:pt idx="699">4318.3760000000002</cx:pt>
          <cx:pt idx="700">7181.3100000000004</cx:pt>
          <cx:pt idx="701">4281.6610000000001</cx:pt>
          <cx:pt idx="702">3606.4490000000001</cx:pt>
          <cx:pt idx="703">4040.2339999999999</cx:pt>
          <cx:pt idx="704">3877.0340000000001</cx:pt>
          <cx:pt idx="705">5007.2879999999996</cx:pt>
          <cx:pt idx="706">8024.1719999999996</cx:pt>
          <cx:pt idx="707">4110.3180000000002</cx:pt>
          <cx:pt idx="708">5585.8540000000003</cx:pt>
          <cx:pt idx="709">4258.46</cx:pt>
          <cx:pt idx="710">4961.1689999999999</cx:pt>
          <cx:pt idx="711">5688.2650000000003</cx:pt>
          <cx:pt idx="712">8127.5129999999999</cx:pt>
          <cx:pt idx="713">7220.3149999999996</cx:pt>
          <cx:pt idx="714">3670.7600000000002</cx:pt>
          <cx:pt idx="715">5440.3299999999999</cx:pt>
          <cx:pt idx="716">4232.8729999999996</cx:pt>
          <cx:pt idx="717">4278.4470000000001</cx:pt>
          <cx:pt idx="718">7913.0219999999999</cx:pt>
          <cx:pt idx="719">3872.6370000000002</cx:pt>
          <cx:pt idx="720">4877.8010000000004</cx:pt>
          <cx:pt idx="721">5907.6850000000004</cx:pt>
          <cx:pt idx="722">4112.6379999999999</cx:pt>
          <cx:pt idx="723">3669.3530000000001</cx:pt>
          <cx:pt idx="724">9800.8140000000003</cx:pt>
          <cx:pt idx="725">4445.9930000000004</cx:pt>
          <cx:pt idx="726">9452.4269999999997</cx:pt>
          <cx:pt idx="727">3900.134</cx:pt>
          <cx:pt idx="728">4266.5349999999999</cx:pt>
          <cx:pt idx="729">4873.2960000000003</cx:pt>
          <cx:pt idx="730">6825.1130000000003</cx:pt>
          <cx:pt idx="731">4556.7070000000003</cx:pt>
          <cx:pt idx="732">4575.2979999999998</cx:pt>
          <cx:pt idx="733">4078.0970000000002</cx:pt>
          <cx:pt idx="734">3876.9690000000001</cx:pt>
          <cx:pt idx="735">4880.5410000000002</cx:pt>
          <cx:pt idx="736">3672.4520000000002</cx:pt>
          <cx:pt idx="737">3566.0929999999998</cx:pt>
          <cx:pt idx="738">4766.4309999999996</cx:pt>
          <cx:pt idx="739">3739.2930000000001</cx:pt>
          <cx:pt idx="740">5259.4799999999996</cx:pt>
          <cx:pt idx="741">8734.6849999999995</cx:pt>
          <cx:pt idx="742">8318.4400000000005</cx:pt>
          <cx:pt idx="743">4452.4889999999996</cx:pt>
          <cx:pt idx="744">3815.4290000000001</cx:pt>
          <cx:pt idx="745">3880.5329999999999</cx:pt>
          <cx:pt idx="746">4108.0299999999997</cx:pt>
          <cx:pt idx="747">12205.766</cx:pt>
          <cx:pt idx="748">4375.5500000000002</cx:pt>
          <cx:pt idx="749">8257.3240000000005</cx:pt>
          <cx:pt idx="750">4031.2040000000002</cx:pt>
          <cx:pt idx="751">3972.54</cx:pt>
          <cx:pt idx="752">4293.0339999999997</cx:pt>
          <cx:pt idx="753">3826.8989999999999</cx:pt>
          <cx:pt idx="754">6358.8609999999999</cx:pt>
          <cx:pt idx="755">3897.0360000000001</cx:pt>
          <cx:pt idx="756">5569.2759999999998</cx:pt>
          <cx:pt idx="757">4119.2820000000002</cx:pt>
          <cx:pt idx="758">4647.174</cx:pt>
          <cx:pt idx="759">4090.0219999999999</cx:pt>
          <cx:pt idx="760">6087.0339999999997</cx:pt>
          <cx:pt idx="761">4148.3519999999999</cx:pt>
          <cx:pt idx="762">3801.3040000000001</cx:pt>
          <cx:pt idx="763">4656.0709999999999</cx:pt>
          <cx:pt idx="764">5013.7820000000002</cx:pt>
          <cx:pt idx="765">5091.152</cx:pt>
          <cx:pt idx="766">5223.1589999999997</cx:pt>
          <cx:pt idx="767">4051.9699999999998</cx:pt>
          <cx:pt idx="768">3973.6959999999999</cx:pt>
          <cx:pt idx="769">5036.9780000000001</cx:pt>
          <cx:pt idx="770">4051.5410000000002</cx:pt>
          <cx:pt idx="771">5611.7650000000003</cx:pt>
          <cx:pt idx="772">4049.7469999999998</cx:pt>
          <cx:pt idx="773">4044.1410000000001</cx:pt>
          <cx:pt idx="774">4684.2430000000004</cx:pt>
          <cx:pt idx="775">6353.3159999999998</cx:pt>
          <cx:pt idx="776">4114.076</cx:pt>
          <cx:pt idx="777">4207.5299999999997</cx:pt>
          <cx:pt idx="778">4272.0140000000001</cx:pt>
          <cx:pt idx="779">3873.373</cx:pt>
          <cx:pt idx="780">5088.8980000000001</cx:pt>
          <cx:pt idx="781">5248.3760000000002</cx:pt>
          <cx:pt idx="782">3772.5770000000002</cx:pt>
          <cx:pt idx="783">6148.1400000000003</cx:pt>
          <cx:pt idx="784">5750.835</cx:pt>
          <cx:pt idx="785">5727.7780000000002</cx:pt>
          <cx:pt idx="786">3824.3739999999998</cx:pt>
          <cx:pt idx="787">3386.7339999999999</cx:pt>
          <cx:pt idx="788">5903.3890000000001</cx:pt>
          <cx:pt idx="789">3630.4850000000001</cx:pt>
          <cx:pt idx="790">7070.6880000000001</cx:pt>
          <cx:pt idx="791">4219.0079999999998</cx:pt>
          <cx:pt idx="792">4356.232</cx:pt>
          <cx:pt idx="793">9345.2970000000005</cx:pt>
          <cx:pt idx="794">4193.2049999999999</cx:pt>
          <cx:pt idx="795">3851.848</cx:pt>
          <cx:pt idx="796">5953.683</cx:pt>
          <cx:pt idx="797">5284.152</cx:pt>
          <cx:pt idx="798">4637.7619999999997</cx:pt>
          <cx:pt idx="799">3946.2550000000001</cx:pt>
          <cx:pt idx="800">4514.7759999999998</cx:pt>
          <cx:pt idx="801">4032.2730000000001</cx:pt>
          <cx:pt idx="802">4914.2839999999997</cx:pt>
          <cx:pt idx="803">5609.2160000000003</cx:pt>
          <cx:pt idx="804">6247.3130000000001</cx:pt>
          <cx:pt idx="805">14574.109</cx:pt>
          <cx:pt idx="806">5439.2839999999997</cx:pt>
          <cx:pt idx="807">4956.009</cx:pt>
          <cx:pt idx="808">3613.6480000000001</cx:pt>
          <cx:pt idx="809">5916.6670000000004</cx:pt>
          <cx:pt idx="810">4101.6629999999996</cx:pt>
          <cx:pt idx="811">3883.8130000000001</cx:pt>
          <cx:pt idx="812">4637.2560000000003</cx:pt>
          <cx:pt idx="813">4128.2560000000003</cx:pt>
          <cx:pt idx="814">4291.442</cx:pt>
          <cx:pt idx="815">4144.5799999999999</cx:pt>
          <cx:pt idx="816">7456.3310000000001</cx:pt>
          <cx:pt idx="817">4032.6179999999999</cx:pt>
          <cx:pt idx="818">3666.3090000000002</cx:pt>
          <cx:pt idx="819">5307.9650000000001</cx:pt>
          <cx:pt idx="820">4182.9970000000003</cx:pt>
          <cx:pt idx="821">4422.6040000000003</cx:pt>
          <cx:pt idx="822">12178.239</cx:pt>
          <cx:pt idx="823">3762.54</cx:pt>
          <cx:pt idx="824">4045.5880000000002</cx:pt>
          <cx:pt idx="825">4996.5990000000002</cx:pt>
          <cx:pt idx="826">4392.973</cx:pt>
          <cx:pt idx="827">14085.615</cx:pt>
          <cx:pt idx="828">3810.933</cx:pt>
          <cx:pt idx="829">3774.1350000000002</cx:pt>
          <cx:pt idx="830">8131.0609999999997</cx:pt>
          <cx:pt idx="831">3992.3939999999998</cx:pt>
          <cx:pt idx="832">3525.1930000000002</cx:pt>
          <cx:pt idx="833">4178.1450000000004</cx:pt>
          <cx:pt idx="834">8054.5680000000002</cx:pt>
          <cx:pt idx="835">5481.7719999999999</cx:pt>
          <cx:pt idx="836">6511.2359999999999</cx:pt>
          <cx:pt idx="837">9107.9079999999994</cx:pt>
          <cx:pt idx="838">4881.9369999999999</cx:pt>
          <cx:pt idx="839">5460.1329999999998</cx:pt>
          <cx:pt idx="840">7380.0529999999999</cx:pt>
          <cx:pt idx="841">5511.0630000000001</cx:pt>
          <cx:pt idx="842">5028.259</cx:pt>
          <cx:pt idx="843">4225.4160000000002</cx:pt>
          <cx:pt idx="844">5153.2669999999998</cx:pt>
          <cx:pt idx="845">4825.0389999999998</cx:pt>
          <cx:pt idx="846">4829.5079999999998</cx:pt>
          <cx:pt idx="847">29046.971000000001</cx:pt>
          <cx:pt idx="848">4347.6779999999999</cx:pt>
          <cx:pt idx="849">5977.2240000000002</cx:pt>
          <cx:pt idx="850">5043.3159999999998</cx:pt>
          <cx:pt idx="851">3808.6990000000001</cx:pt>
          <cx:pt idx="852">4325.8789999999999</cx:pt>
          <cx:pt idx="853">4035.2350000000001</cx:pt>
          <cx:pt idx="854">3699.0120000000002</cx:pt>
          <cx:pt idx="855">3756.0799999999999</cx:pt>
          <cx:pt idx="856">3884.701</cx:pt>
          <cx:pt idx="857">4309.8310000000001</cx:pt>
          <cx:pt idx="858">4818.9979999999996</cx:pt>
          <cx:pt idx="859">4153.2190000000001</cx:pt>
          <cx:pt idx="860">3400.1039999999998</cx:pt>
          <cx:pt idx="861">3881.904</cx:pt>
          <cx:pt idx="862">4215.1279999999997</cx:pt>
          <cx:pt idx="863">3955.123</cx:pt>
          <cx:pt idx="864">3949.5120000000002</cx:pt>
          <cx:pt idx="865">3549.8029999999999</cx:pt>
          <cx:pt idx="866">4314.0640000000003</cx:pt>
          <cx:pt idx="867">3727.6309999999999</cx:pt>
          <cx:pt idx="868">6591.4920000000002</cx:pt>
          <cx:pt idx="869">4184.183</cx:pt>
          <cx:pt idx="870">3967.8879999999999</cx:pt>
          <cx:pt idx="871">5502.8959999999997</cx:pt>
          <cx:pt idx="872">4376.2479999999996</cx:pt>
          <cx:pt idx="873">5061.2860000000001</cx:pt>
          <cx:pt idx="874">4809.223</cx:pt>
          <cx:pt idx="875">4603.8919999999998</cx:pt>
          <cx:pt idx="876">17469.762999999999</cx:pt>
          <cx:pt idx="877">3914.991</cx:pt>
          <cx:pt idx="878">4554.0370000000003</cx:pt>
          <cx:pt idx="879">6709.3109999999997</cx:pt>
          <cx:pt idx="880">6262.2860000000001</cx:pt>
          <cx:pt idx="881">3619.875</cx:pt>
          <cx:pt idx="882">3913.962</cx:pt>
          <cx:pt idx="883">11651.983</cx:pt>
          <cx:pt idx="884">5739.0469999999996</cx:pt>
          <cx:pt idx="885">7650.2759999999998</cx:pt>
          <cx:pt idx="886">4196.2510000000002</cx:pt>
          <cx:pt idx="887">13959.553</cx:pt>
          <cx:pt idx="888">4247.2889999999998</cx:pt>
          <cx:pt idx="889">3986.2069999999999</cx:pt>
          <cx:pt idx="890">4298.8199999999997</cx:pt>
          <cx:pt idx="891">4329.8530000000001</cx:pt>
          <cx:pt idx="892">4182.0129999999999</cx:pt>
          <cx:pt idx="893">3619.1599999999999</cx:pt>
          <cx:pt idx="894">4405.8760000000002</cx:pt>
          <cx:pt idx="895">4595.4489999999996</cx:pt>
          <cx:pt idx="896">3968.0909999999999</cx:pt>
          <cx:pt idx="897">7299.1490000000003</cx:pt>
          <cx:pt idx="898">3859.3339999999998</cx:pt>
          <cx:pt idx="899">3952.73</cx:pt>
          <cx:pt idx="900">6159.317</cx:pt>
          <cx:pt idx="901">3977.7849999999999</cx:pt>
          <cx:pt idx="902">4800.0959999999995</cx:pt>
          <cx:pt idx="903">4120.9880000000003</cx:pt>
          <cx:pt idx="904">4471.9089999999997</cx:pt>
          <cx:pt idx="905">4354.598</cx:pt>
          <cx:pt idx="906">4571.4549999999999</cx:pt>
          <cx:pt idx="907">5823.732</cx:pt>
          <cx:pt idx="908">4255.1189999999997</cx:pt>
          <cx:pt idx="909">5065.1130000000003</cx:pt>
          <cx:pt idx="910">4237.6109999999999</cx:pt>
          <cx:pt idx="911">4617.1970000000001</cx:pt>
          <cx:pt idx="912">10974.252</cx:pt>
          <cx:pt idx="913">4533.3980000000001</cx:pt>
          <cx:pt idx="914">4725.835</cx:pt>
          <cx:pt idx="915">5642.8040000000001</cx:pt>
          <cx:pt idx="916">3549.8609999999999</cx:pt>
          <cx:pt idx="917">3774.5889999999999</cx:pt>
          <cx:pt idx="918">7228.0460000000003</cx:pt>
          <cx:pt idx="919">3912.3919999999998</cx:pt>
          <cx:pt idx="920">4769.5050000000001</cx:pt>
          <cx:pt idx="921">4573.9099999999999</cx:pt>
          <cx:pt idx="922">6770.1490000000003</cx:pt>
          <cx:pt idx="923">5113.7110000000002</cx:pt>
          <cx:pt idx="924">22153.723999999998</cx:pt>
          <cx:pt idx="925">3731.4090000000001</cx:pt>
          <cx:pt idx="926">6481.2240000000002</cx:pt>
          <cx:pt idx="927">6461.8639999999996</cx:pt>
          <cx:pt idx="928">7673.384</cx:pt>
          <cx:pt idx="929">4652.5749999999998</cx:pt>
          <cx:pt idx="930">4077.0039999999999</cx:pt>
          <cx:pt idx="931">4238.2399999999998</cx:pt>
          <cx:pt idx="932">3654.1039999999998</cx:pt>
          <cx:pt idx="933">3862.4760000000001</cx:pt>
          <cx:pt idx="934">4500.9250000000002</cx:pt>
          <cx:pt idx="935">5696.8429999999998</cx:pt>
          <cx:pt idx="936">4346.7610000000004</cx:pt>
          <cx:pt idx="937">4669.7479999999996</cx:pt>
          <cx:pt idx="938">4403.3639999999996</cx:pt>
          <cx:pt idx="939">4789.6469999999999</cx:pt>
          <cx:pt idx="940">5155.7460000000001</cx:pt>
          <cx:pt idx="941">6226.027</cx:pt>
          <cx:pt idx="942">3989.75</cx:pt>
          <cx:pt idx="943">3327.3409999999999</cx:pt>
          <cx:pt idx="944">13066.440000000001</cx:pt>
          <cx:pt idx="945">3875.623</cx:pt>
          <cx:pt idx="946">10914.927</cx:pt>
          <cx:pt idx="947">5983.7240000000002</cx:pt>
          <cx:pt idx="948">10087.273999999999</cx:pt>
          <cx:pt idx="949">4402.451</cx:pt>
          <cx:pt idx="950">4866.473</cx:pt>
          <cx:pt idx="951">3808.529</cx:pt>
          <cx:pt idx="952">3639.2289999999998</cx:pt>
          <cx:pt idx="953">5298.6059999999998</cx:pt>
          <cx:pt idx="954">4201.7690000000002</cx:pt>
          <cx:pt idx="955">4323.817</cx:pt>
          <cx:pt idx="956">4779.5969999999998</cx:pt>
          <cx:pt idx="957">3671.174</cx:pt>
          <cx:pt idx="958">4731.0929999999998</cx:pt>
          <cx:pt idx="959">6017.8100000000004</cx:pt>
          <cx:pt idx="960">4051.989</cx:pt>
          <cx:pt idx="961">6864.7690000000002</cx:pt>
          <cx:pt idx="962">4275.2600000000002</cx:pt>
          <cx:pt idx="963">4045.8090000000002</cx:pt>
          <cx:pt idx="964">4991.7150000000001</cx:pt>
          <cx:pt idx="965">3635.0970000000002</cx:pt>
          <cx:pt idx="966">3672.8429999999998</cx:pt>
          <cx:pt idx="967">3994.9119999999998</cx:pt>
          <cx:pt idx="968">4573.0940000000001</cx:pt>
          <cx:pt idx="969">4398.7430000000004</cx:pt>
          <cx:pt idx="970">5256.1700000000001</cx:pt>
          <cx:pt idx="971">6826.6779999999999</cx:pt>
          <cx:pt idx="972">3878.9459999999999</cx:pt>
          <cx:pt idx="973">11400.454</cx:pt>
          <cx:pt idx="974">9948.0290000000005</cx:pt>
          <cx:pt idx="975">3766.8209999999999</cx:pt>
          <cx:pt idx="976">13007.25</cx:pt>
          <cx:pt idx="977">3926.0329999999999</cx:pt>
          <cx:pt idx="978">5894.5169999999998</cx:pt>
          <cx:pt idx="979">4868.2150000000001</cx:pt>
          <cx:pt idx="980">4404.3280000000004</cx:pt>
          <cx:pt idx="981">6123.1610000000001</cx:pt>
          <cx:pt idx="982">12778.706</cx:pt>
          <cx:pt idx="983">6117.6220000000003</cx:pt>
          <cx:pt idx="984">3870.6350000000002</cx:pt>
          <cx:pt idx="985">3412.52</cx:pt>
          <cx:pt idx="986">5217.9939999999997</cx:pt>
          <cx:pt idx="987">4414.2349999999997</cx:pt>
          <cx:pt idx="988">4671.759</cx:pt>
          <cx:pt idx="989">9653.2080000000005</cx:pt>
          <cx:pt idx="990">3924.1170000000002</cx:pt>
          <cx:pt idx="991">24069.244999999999</cx:pt>
          <cx:pt idx="992">3806.248</cx:pt>
          <cx:pt idx="993">3780.444</cx:pt>
          <cx:pt idx="994">3761.2640000000001</cx:pt>
          <cx:pt idx="995">6207.9939999999997</cx:pt>
          <cx:pt idx="996">4142.9380000000001</cx:pt>
          <cx:pt idx="997">7128.7640000000001</cx:pt>
          <cx:pt idx="998">4488.3040000000001</cx:pt>
          <cx:pt idx="999">3644.4839999999999</cx:pt>
          <cx:pt idx="1000">7007.4409999999998</cx:pt>
          <cx:pt idx="1001">4205.5079999999998</cx:pt>
          <cx:pt idx="1002">3740.9639999999999</cx:pt>
          <cx:pt idx="1003">3699.2600000000002</cx:pt>
          <cx:pt idx="1004">4183.4290000000001</cx:pt>
          <cx:pt idx="1005">4194.8010000000004</cx:pt>
          <cx:pt idx="1006">5033.2939999999999</cx:pt>
          <cx:pt idx="1007">4655.5600000000004</cx:pt>
          <cx:pt idx="1008">6107.0559999999996</cx:pt>
          <cx:pt idx="1009">4584.8810000000003</cx:pt>
          <cx:pt idx="1010">5025.5159999999996</cx:pt>
          <cx:pt idx="1011">16662.429</cx:pt>
          <cx:pt idx="1012">3689.7840000000001</cx:pt>
          <cx:pt idx="1013">4186.9089999999997</cx:pt>
          <cx:pt idx="1014">7302.4549999999999</cx:pt>
          <cx:pt idx="1015">3483.8629999999998</cx:pt>
          <cx:pt idx="1016">3762.556</cx:pt>
          <cx:pt idx="1017">6234.0169999999998</cx:pt>
          <cx:pt idx="1018">6897.8739999999998</cx:pt>
          <cx:pt idx="1019">24782.548999999999</cx:pt>
          <cx:pt idx="1020">4072.4609999999998</cx:pt>
          <cx:pt idx="1021">15086.715</cx:pt>
          <cx:pt idx="1022">6896.3029999999999</cx:pt>
          <cx:pt idx="1023">8565.4169999999995</cx:pt>
          <cx:pt idx="1024">4868.0720000000001</cx:pt>
          <cx:pt idx="1025">28412.646000000001</cx:pt>
          <cx:pt idx="1026">6412.3860000000004</cx:pt>
          <cx:pt idx="1027">4087.7849999999999</cx:pt>
          <cx:pt idx="1028">4431.7259999999997</cx:pt>
          <cx:pt idx="1029">5166.9740000000002</cx:pt>
          <cx:pt idx="1030">3536.259</cx:pt>
          <cx:pt idx="1031">4044.404</cx:pt>
          <cx:pt idx="1032">4374.1379999999999</cx:pt>
          <cx:pt idx="1033">4273.4549999999999</cx:pt>
          <cx:pt idx="1034">4303.6379999999999</cx:pt>
          <cx:pt idx="1035">5736.5129999999999</cx:pt>
          <cx:pt idx="1036">5009.0299999999997</cx:pt>
          <cx:pt idx="1037">4379.2529999999997</cx:pt>
          <cx:pt idx="1038">4173.6390000000001</cx:pt>
          <cx:pt idx="1039">3972.6129999999998</cx:pt>
          <cx:pt idx="1040">5266.4780000000001</cx:pt>
          <cx:pt idx="1041">4057.8760000000002</cx:pt>
          <cx:pt idx="1042">4497.5069999999996</cx:pt>
          <cx:pt idx="1043">4520.2420000000002</cx:pt>
          <cx:pt idx="1044">3797.0569999999998</cx:pt>
          <cx:pt idx="1045">4529.6360000000004</cx:pt>
          <cx:pt idx="1046">5956.5039999999999</cx:pt>
          <cx:pt idx="1047">3929.8560000000002</cx:pt>
          <cx:pt idx="1048">9231.0169999999998</cx:pt>
          <cx:pt idx="1049">4962.0600000000004</cx:pt>
          <cx:pt idx="1050">5961.1629999999996</cx:pt>
          <cx:pt idx="1051">4557.893</cx:pt>
          <cx:pt idx="1052">3405.8389999999999</cx:pt>
          <cx:pt idx="1053">8529.0049999999992</cx:pt>
          <cx:pt idx="1054">3670.2150000000001</cx:pt>
          <cx:pt idx="1055">7511.7790000000005</cx:pt>
          <cx:pt idx="1056">5807.9409999999998</cx:pt>
          <cx:pt idx="1057">3906.933</cx:pt>
          <cx:pt idx="1058">3950.7800000000002</cx:pt>
          <cx:pt idx="1059">4986.7340000000004</cx:pt>
          <cx:pt idx="1060">41817.817000000003</cx:pt>
          <cx:pt idx="1061">4243.2479999999996</cx:pt>
          <cx:pt idx="1062">6715.3000000000002</cx:pt>
          <cx:pt idx="1063">4386.0749999999998</cx:pt>
          <cx:pt idx="1064">8021.8990000000003</cx:pt>
          <cx:pt idx="1065">7855.5190000000002</cx:pt>
          <cx:pt idx="1066">4644.1130000000003</cx:pt>
          <cx:pt idx="1067">5940.7359999999999</cx:pt>
          <cx:pt idx="1068">4254.9949999999999</cx:pt>
          <cx:pt idx="1069">8127.5879999999997</cx:pt>
          <cx:pt idx="1070">4978.0240000000003</cx:pt>
          <cx:pt idx="1071">4238.616</cx:pt>
          <cx:pt idx="1072">3714.116</cx:pt>
          <cx:pt idx="1073">5623.6530000000002</cx:pt>
          <cx:pt idx="1074">4840.0450000000001</cx:pt>
          <cx:pt idx="1075">5669.7820000000002</cx:pt>
          <cx:pt idx="1076">5163.6949999999997</cx:pt>
          <cx:pt idx="1077">4346.5609999999997</cx:pt>
          <cx:pt idx="1078">4380.8720000000003</cx:pt>
          <cx:pt idx="1079">4066.9450000000002</cx:pt>
          <cx:pt idx="1080">15518.049999999999</cx:pt>
          <cx:pt idx="1081">3952.596</cx:pt>
          <cx:pt idx="1082">3807.8209999999999</cx:pt>
          <cx:pt idx="1083">4534.7969999999996</cx:pt>
          <cx:pt idx="1084">6556.5749999999998</cx:pt>
          <cx:pt idx="1085">11708.781000000001</cx:pt>
          <cx:pt idx="1086">4309.3509999999997</cx:pt>
          <cx:pt idx="1087">3913.3240000000001</cx:pt>
          <cx:pt idx="1088">4849.8440000000001</cx:pt>
          <cx:pt idx="1089">18596.636999999999</cx:pt>
          <cx:pt idx="1090">5292.4059999999999</cx:pt>
          <cx:pt idx="1091">3463.7820000000002</cx:pt>
          <cx:pt idx="1092">4635.9170000000004</cx:pt>
          <cx:pt idx="1093">10578.351000000001</cx:pt>
          <cx:pt idx="1094">4910.1959999999999</cx:pt>
          <cx:pt idx="1095">5964.9300000000003</cx:pt>
          <cx:pt idx="1096">5376.2719999999999</cx:pt>
          <cx:pt idx="1097">10800.190000000001</cx:pt>
          <cx:pt idx="1098">4055.75</cx:pt>
          <cx:pt idx="1099">5274.2380000000003</cx:pt>
          <cx:pt idx="1100">4090.4250000000002</cx:pt>
          <cx:pt idx="1101">4517.2820000000002</cx:pt>
          <cx:pt idx="1102">9318.0699999999997</cx:pt>
          <cx:pt idx="1103">5090.0959999999995</cx:pt>
          <cx:pt idx="1104">7100.2650000000003</cx:pt>
          <cx:pt idx="1105">4582.4200000000001</cx:pt>
          <cx:pt idx="1106">6706.9080000000004</cx:pt>
          <cx:pt idx="1107">7549.9629999999997</cx:pt>
          <cx:pt idx="1108">4874.3739999999998</cx:pt>
          <cx:pt idx="1109">4447.6000000000004</cx:pt>
          <cx:pt idx="1110">9095.4210000000003</cx:pt>
          <cx:pt idx="1111">9230.3809999999994</cx:pt>
          <cx:pt idx="1112">3577.7130000000002</cx:pt>
          <cx:pt idx="1113">4010.9360000000001</cx:pt>
          <cx:pt idx="1114">4032.819</cx:pt>
          <cx:pt idx="1115">8968.6910000000007</cx:pt>
          <cx:pt idx="1116">4271.7619999999997</cx:pt>
          <cx:pt idx="1117">3868.413</cx:pt>
          <cx:pt idx="1118">3796.7260000000001</cx:pt>
          <cx:pt idx="1119">6490.1729999999998</cx:pt>
          <cx:pt idx="1120">4394.3360000000002</cx:pt>
          <cx:pt idx="1121">6612.9549999999999</cx:pt>
          <cx:pt idx="1122">3630.9209999999998</cx:pt>
          <cx:pt idx="1123">3884.8389999999999</cx:pt>
          <cx:pt idx="1124">4837.7060000000001</cx:pt>
          <cx:pt idx="1125">4447.134</cx:pt>
          <cx:pt idx="1126">4301.9790000000003</cx:pt>
          <cx:pt idx="1127">11106.249</cx:pt>
          <cx:pt idx="1128">8763.4750000000004</cx:pt>
          <cx:pt idx="1129">4835.3950000000004</cx:pt>
          <cx:pt idx="1130">5749.4870000000001</cx:pt>
          <cx:pt idx="1131">4089.3829999999998</cx:pt>
          <cx:pt idx="1132">5689.3699999999999</cx:pt>
          <cx:pt idx="1133">5668.3890000000001</cx:pt>
          <cx:pt idx="1134">4917.2250000000004</cx:pt>
          <cx:pt idx="1135">4328.8739999999998</cx:pt>
          <cx:pt idx="1136">4577.7280000000001</cx:pt>
          <cx:pt idx="1137">4308.6480000000001</cx:pt>
          <cx:pt idx="1138">5765.1040000000003</cx:pt>
          <cx:pt idx="1139">4972.2179999999998</cx:pt>
          <cx:pt idx="1140">4177.2330000000002</cx:pt>
          <cx:pt idx="1141">4217.5469999999996</cx:pt>
          <cx:pt idx="1142">5260.0439999999999</cx:pt>
          <cx:pt idx="1143">9055.2219999999998</cx:pt>
          <cx:pt idx="1144">4085.3969999999999</cx:pt>
          <cx:pt idx="1145">4082.6860000000001</cx:pt>
          <cx:pt idx="1146">7321.335</cx:pt>
          <cx:pt idx="1147">3857.616</cx:pt>
          <cx:pt idx="1148">3997.1819999999998</cx:pt>
          <cx:pt idx="1149">4557.4459999999999</cx:pt>
          <cx:pt idx="1150">4044.1790000000001</cx:pt>
          <cx:pt idx="1151">4773.5709999999999</cx:pt>
          <cx:pt idx="1152">5060.6530000000002</cx:pt>
          <cx:pt idx="1153">25370.319</cx:pt>
          <cx:pt idx="1154">4413.3180000000002</cx:pt>
          <cx:pt idx="1155">4695.7049999999999</cx:pt>
          <cx:pt idx="1156">4505.2389999999996</cx:pt>
          <cx:pt idx="1157">12579.055</cx:pt>
          <cx:pt idx="1158">4627.3059999999996</cx:pt>
          <cx:pt idx="1159">3918.0479999999998</cx:pt>
          <cx:pt idx="1160">4493.9499999999998</cx:pt>
          <cx:pt idx="1161">3442.0520000000001</cx:pt>
          <cx:pt idx="1162">3779.2539999999999</cx:pt>
          <cx:pt idx="1163">17265.646000000001</cx:pt>
          <cx:pt idx="1164">7288.6710000000003</cx:pt>
          <cx:pt idx="1165">6642.3149999999996</cx:pt>
          <cx:pt idx="1166">5530.3230000000003</cx:pt>
          <cx:pt idx="1167">4073.7710000000002</cx:pt>
          <cx:pt idx="1168">4587.3199999999997</cx:pt>
          <cx:pt idx="1169">42467.404000000002</cx:pt>
          <cx:pt idx="1170">4189.9309999999996</cx:pt>
          <cx:pt idx="1171">4951.7740000000003</cx:pt>
          <cx:pt idx="1172">4063.1489999999999</cx:pt>
          <cx:pt idx="1173">4066.5599999999999</cx:pt>
          <cx:pt idx="1174">7559.665</cx:pt>
          <cx:pt idx="1175">5230.5320000000002</cx:pt>
          <cx:pt idx="1176">4843.0060000000003</cx:pt>
          <cx:pt idx="1177">3893.0160000000001</cx:pt>
          <cx:pt idx="1178">3843.3809999999999</cx:pt>
          <cx:pt idx="1179">3792.8389999999999</cx:pt>
          <cx:pt idx="1180">4803.9889999999996</cx:pt>
          <cx:pt idx="1181">4515.8059999999996</cx:pt>
          <cx:pt idx="1182">4070.6190000000001</cx:pt>
          <cx:pt idx="1183">8973.2659999999996</cx:pt>
          <cx:pt idx="1184">11549.745000000001</cx:pt>
          <cx:pt idx="1185">4575.4009999999998</cx:pt>
          <cx:pt idx="1186">4347.8739999999998</cx:pt>
          <cx:pt idx="1187">8146.2179999999998</cx:pt>
          <cx:pt idx="1188">4502.6940000000004</cx:pt>
          <cx:pt idx="1189">4210.3230000000003</cx:pt>
          <cx:pt idx="1190">4127.884</cx:pt>
          <cx:pt idx="1191">5191.8209999999999</cx:pt>
          <cx:pt idx="1192">4099.5200000000004</cx:pt>
          <cx:pt idx="1193">4564.8819999999996</cx:pt>
          <cx:pt idx="1194">3838.8229999999999</cx:pt>
          <cx:pt idx="1195">4182.2489999999998</cx:pt>
          <cx:pt idx="1196">9741.6579999999994</cx:pt>
          <cx:pt idx="1197">8384.1190000000006</cx:pt>
          <cx:pt idx="1198">6617.4790000000003</cx:pt>
          <cx:pt idx="1199">4297.643</cx:pt>
          <cx:pt idx="1200">4680.0640000000003</cx:pt>
          <cx:pt idx="1201">4513.5060000000003</cx:pt>
          <cx:pt idx="1202">4462.7359999999999</cx:pt>
          <cx:pt idx="1203">4952.1189999999997</cx:pt>
          <cx:pt idx="1204">4051.6970000000001</cx:pt>
          <cx:pt idx="1205">4001.2820000000002</cx:pt>
          <cx:pt idx="1206">5797.6840000000002</cx:pt>
          <cx:pt idx="1207">5792.5829999999996</cx:pt>
          <cx:pt idx="1208">3790.078</cx:pt>
          <cx:pt idx="1209">4071.6469999999999</cx:pt>
          <cx:pt idx="1210">3970.9459999999999</cx:pt>
          <cx:pt idx="1211">5499.8720000000003</cx:pt>
          <cx:pt idx="1212">5105.2489999999998</cx:pt>
          <cx:pt idx="1213">10586.066999999999</cx:pt>
          <cx:pt idx="1214">4684.6710000000003</cx:pt>
          <cx:pt idx="1215">4260.8509999999997</cx:pt>
          <cx:pt idx="1216">3904.366</cx:pt>
          <cx:pt idx="1217">6390.232</cx:pt>
          <cx:pt idx="1218">4001.5309999999999</cx:pt>
          <cx:pt idx="1219">4152.5749999999998</cx:pt>
          <cx:pt idx="1220">3528.6849999999999</cx:pt>
          <cx:pt idx="1221">6690.674</cx:pt>
          <cx:pt idx="1222">10139.634</cx:pt>
          <cx:pt idx="1223">3924.8600000000001</cx:pt>
          <cx:pt idx="1224">6474.1279999999997</cx:pt>
          <cx:pt idx="1225">5144.5889999999999</cx:pt>
          <cx:pt idx="1226">27770.404999999999</cx:pt>
          <cx:pt idx="1227">8487.1479999999992</cx:pt>
          <cx:pt idx="1228">4749.4790000000003</cx:pt>
          <cx:pt idx="1229">3857.877</cx:pt>
          <cx:pt idx="1230">9731.6409999999996</cx:pt>
          <cx:pt idx="1231">5942.4390000000003</cx:pt>
          <cx:pt idx="1232">7692.1610000000001</cx:pt>
          <cx:pt idx="1233">3959.7139999999999</cx:pt>
          <cx:pt idx="1234">4887.1700000000001</cx:pt>
          <cx:pt idx="1235">3750.1350000000002</cx:pt>
          <cx:pt idx="1236">6936.835</cx:pt>
          <cx:pt idx="1237">3974.2539999999999</cx:pt>
          <cx:pt idx="1238">4079.1480000000001</cx:pt>
          <cx:pt idx="1239">4552.4120000000003</cx:pt>
          <cx:pt idx="1240">4036.9740000000002</cx:pt>
          <cx:pt idx="1241">4042.5360000000001</cx:pt>
          <cx:pt idx="1242">10898.329</cx:pt>
          <cx:pt idx="1243">7198.527</cx:pt>
          <cx:pt idx="1244">3893.2939999999999</cx:pt>
          <cx:pt idx="1245">4769.1850000000004</cx:pt>
          <cx:pt idx="1246">3692.3499999999999</cx:pt>
          <cx:pt idx="1247">4498.6049999999996</cx:pt>
          <cx:pt idx="1248">4957.9840000000004</cx:pt>
          <cx:pt idx="1249">5987.3140000000003</cx:pt>
          <cx:pt idx="1250">4950.1559999999999</cx:pt>
          <cx:pt idx="1251">10507.599</cx:pt>
          <cx:pt idx="1252">4107.2060000000001</cx:pt>
          <cx:pt idx="1253">6727.3760000000002</cx:pt>
          <cx:pt idx="1254">3970.8780000000002</cx:pt>
          <cx:pt idx="1255">4431.8559999999998</cx:pt>
          <cx:pt idx="1256">4412.3400000000001</cx:pt>
          <cx:pt idx="1257">4531.4340000000002</cx:pt>
          <cx:pt idx="1258">4046.4810000000002</cx:pt>
          <cx:pt idx="1259">3945.8919999999998</cx:pt>
          <cx:pt idx="1260">4820.165</cx:pt>
          <cx:pt idx="1261">15663.768</cx:pt>
          <cx:pt idx="1262">4088.8359999999998</cx:pt>
          <cx:pt idx="1263">4012.5070000000001</cx:pt>
          <cx:pt idx="1264">5979.9949999999999</cx:pt>
          <cx:pt idx="1265">3987.7179999999998</cx:pt>
          <cx:pt idx="1266">4091.0349999999999</cx:pt>
          <cx:pt idx="1267">6684.857</cx:pt>
          <cx:pt idx="1268">4297.0699999999997</cx:pt>
          <cx:pt idx="1269">5678.5730000000003</cx:pt>
          <cx:pt idx="1270">3964.482</cx:pt>
          <cx:pt idx="1271">4973.5600000000004</cx:pt>
          <cx:pt idx="1272">4673.8149999999996</cx:pt>
          <cx:pt idx="1273">4348.4440000000004</cx:pt>
          <cx:pt idx="1274">3899.5360000000001</cx:pt>
          <cx:pt idx="1275">5059.2420000000002</cx:pt>
          <cx:pt idx="1276">6177.4949999999999</cx:pt>
          <cx:pt idx="1277">4207.4189999999999</cx:pt>
          <cx:pt idx="1278">5097.0829999999996</cx:pt>
          <cx:pt idx="1279">4567.4920000000002</cx:pt>
          <cx:pt idx="1280">3720.4160000000002</cx:pt>
          <cx:pt idx="1281">5253.0150000000003</cx:pt>
          <cx:pt idx="1282">7200.6549999999997</cx:pt>
          <cx:pt idx="1283">3915.0619999999999</cx:pt>
          <cx:pt idx="1284">3922.9949999999999</cx:pt>
          <cx:pt idx="1285">5177.2430000000004</cx:pt>
          <cx:pt idx="1286">8933.2659999999996</cx:pt>
          <cx:pt idx="1287">3527.3879999999999</cx:pt>
          <cx:pt idx="1288">3940.04</cx:pt>
          <cx:pt idx="1289">3815.3829999999998</cx:pt>
          <cx:pt idx="1290">3710.752</cx:pt>
          <cx:pt idx="1291">4083.395</cx:pt>
          <cx:pt idx="1292">4826.7039999999997</cx:pt>
          <cx:pt idx="1293">3933.3789999999999</cx:pt>
          <cx:pt idx="1294">7895.5860000000002</cx:pt>
          <cx:pt idx="1295">6432.732</cx:pt>
          <cx:pt idx="1296">5829.2780000000002</cx:pt>
          <cx:pt idx="1297">5055.1809999999996</cx:pt>
          <cx:pt idx="1298">8582.6190000000006</cx:pt>
          <cx:pt idx="1299">5396.8400000000001</cx:pt>
          <cx:pt idx="1300">4891.7690000000002</cx:pt>
          <cx:pt idx="1301">4408.8819999999996</cx:pt>
          <cx:pt idx="1302">3844.578</cx:pt>
          <cx:pt idx="1303">12815.098</cx:pt>
          <cx:pt idx="1304">4492.4949999999999</cx:pt>
          <cx:pt idx="1305">7162.6580000000004</cx:pt>
          <cx:pt idx="1306">20695.712</cx:pt>
          <cx:pt idx="1307">6846.6459999999997</cx:pt>
          <cx:pt idx="1308">3978.2530000000002</cx:pt>
          <cx:pt idx="1309">5816.1360000000004</cx:pt>
          <cx:pt idx="1310">4019.453</cx:pt>
          <cx:pt idx="1311">3940.8470000000002</cx:pt>
          <cx:pt idx="1312">6031.076</cx:pt>
          <cx:pt idx="1313">4448.2759999999998</cx:pt>
          <cx:pt idx="1314">3893.5329999999999</cx:pt>
          <cx:pt idx="1315">5418.9399999999996</cx:pt>
          <cx:pt idx="1316">9619.5879999999997</cx:pt>
          <cx:pt idx="1317">4361.567</cx:pt>
          <cx:pt idx="1318">5141.0429999999997</cx:pt>
          <cx:pt idx="1319">11351.630999999999</cx:pt>
          <cx:pt idx="1320">7101.8440000000001</cx:pt>
          <cx:pt idx="1321">20049.991000000002</cx:pt>
          <cx:pt idx="1322">8482.4969999999994</cx:pt>
          <cx:pt idx="1323">3767.7539999999999</cx:pt>
          <cx:pt idx="1324">5804.1570000000002</cx:pt>
          <cx:pt idx="1325">10706.699000000001</cx:pt>
          <cx:pt idx="1326">7054.848</cx:pt>
          <cx:pt idx="1327">5237.674</cx:pt>
          <cx:pt idx="1328">4248.5280000000002</cx:pt>
          <cx:pt idx="1329">4300.5500000000002</cx:pt>
          <cx:pt idx="1330">5374.5050000000001</cx:pt>
          <cx:pt idx="1331">3798.8539999999998</cx:pt>
          <cx:pt idx="1332">4385.29</cx:pt>
          <cx:pt idx="1333">10074.698</cx:pt>
          <cx:pt idx="1334">4489.75</cx:pt>
          <cx:pt idx="1335">5240.9449999999997</cx:pt>
          <cx:pt idx="1336">8985.5589999999993</cx:pt>
          <cx:pt idx="1337">5156.0060000000003</cx:pt>
          <cx:pt idx="1338">32038.452000000001</cx:pt>
          <cx:pt idx="1339">13541.009</cx:pt>
          <cx:pt idx="1340">5214.518</cx:pt>
          <cx:pt idx="1341">7339.2470000000003</cx:pt>
          <cx:pt idx="1342">4571.7790000000005</cx:pt>
          <cx:pt idx="1343">4391.134</cx:pt>
          <cx:pt idx="1344">4217.951</cx:pt>
          <cx:pt idx="1345">4383.9380000000001</cx:pt>
          <cx:pt idx="1346">4216.7200000000003</cx:pt>
          <cx:pt idx="1347">4924.2330000000002</cx:pt>
          <cx:pt idx="1348">5590.732</cx:pt>
          <cx:pt idx="1349">5290.2839999999997</cx:pt>
          <cx:pt idx="1350">4520.4830000000002</cx:pt>
          <cx:pt idx="1351">5908.2359999999999</cx:pt>
          <cx:pt idx="1352">7612.8869999999997</cx:pt>
          <cx:pt idx="1353">4656.8109999999997</cx:pt>
          <cx:pt idx="1354">4387.4449999999997</cx:pt>
          <cx:pt idx="1355">3808.6660000000002</cx:pt>
          <cx:pt idx="1356">3537.0349999999999</cx:pt>
          <cx:pt idx="1357">4055.1689999999999</cx:pt>
          <cx:pt idx="1358">5530.3230000000003</cx:pt>
          <cx:pt idx="1359">6291.0379999999996</cx:pt>
          <cx:pt idx="1360">5479.46</cx:pt>
          <cx:pt idx="1361">3842.0839999999998</cx:pt>
          <cx:pt idx="1362">3947.373</cx:pt>
          <cx:pt idx="1363">3694.9940000000001</cx:pt>
          <cx:pt idx="1364">4759.3639999999996</cx:pt>
          <cx:pt idx="1365">3819.308</cx:pt>
          <cx:pt idx="1366">4601.2529999999997</cx:pt>
          <cx:pt idx="1367">5451.7659999999996</cx:pt>
          <cx:pt idx="1368">3915.1590000000001</cx:pt>
          <cx:pt idx="1369">3928.136</cx:pt>
          <cx:pt idx="1370">11817.234</cx:pt>
          <cx:pt idx="1371">3916.9679999999998</cx:pt>
          <cx:pt idx="1372">4420.5550000000003</cx:pt>
          <cx:pt idx="1373">38515.156999999999</cx:pt>
          <cx:pt idx="1374">4086.893</cx:pt>
          <cx:pt idx="1375">5925.5450000000001</cx:pt>
          <cx:pt idx="1376">4218.6350000000002</cx:pt>
          <cx:pt idx="1377">4048.8380000000002</cx:pt>
          <cx:pt idx="1378">7391.1559999999999</cx:pt>
          <cx:pt idx="1379">4079.143</cx:pt>
          <cx:pt idx="1380">10895.191999999999</cx:pt>
          <cx:pt idx="1381">3764.386</cx:pt>
          <cx:pt idx="1382">3699.0050000000001</cx:pt>
          <cx:pt idx="1383">6240.8199999999997</cx:pt>
          <cx:pt idx="1384">6158.4350000000004</cx:pt>
          <cx:pt idx="1385">4246.4350000000004</cx:pt>
          <cx:pt idx="1386">4592.7219999999998</cx:pt>
          <cx:pt idx="1387">4355.6819999999998</cx:pt>
          <cx:pt idx="1388">16971.276999999998</cx:pt>
          <cx:pt idx="1389">4205.5389999999998</cx:pt>
          <cx:pt idx="1390">6507.3429999999998</cx:pt>
          <cx:pt idx="1391">4315.6949999999997</cx:pt>
          <cx:pt idx="1392">3834.4279999999999</cx:pt>
          <cx:pt idx="1393">5328.4040000000005</cx:pt>
          <cx:pt idx="1394">3514.096</cx:pt>
          <cx:pt idx="1395">13541.799000000001</cx:pt>
          <cx:pt idx="1396">4145.7389999999996</cx:pt>
          <cx:pt idx="1397">4453.8100000000004</cx:pt>
          <cx:pt idx="1398">4178.375</cx:pt>
          <cx:pt idx="1399">3650.3780000000002</cx:pt>
          <cx:pt idx="1400">7683.3029999999999</cx:pt>
          <cx:pt idx="1401">5229.3379999999997</cx:pt>
          <cx:pt idx="1402">4668.027</cx:pt>
          <cx:pt idx="1403">5577.1509999999998</cx:pt>
          <cx:pt idx="1404">4613.5950000000003</cx:pt>
          <cx:pt idx="1405">6962.7259999999997</cx:pt>
          <cx:pt idx="1406">11757.316999999999</cx:pt>
          <cx:pt idx="1407">3836.299</cx:pt>
          <cx:pt idx="1408">4785.9350000000004</cx:pt>
          <cx:pt idx="1409">5250.3940000000002</cx:pt>
          <cx:pt idx="1410">4428.1139999999996</cx:pt>
          <cx:pt idx="1411">3844.136</cx:pt>
          <cx:pt idx="1412">5804.9309999999996</cx:pt>
          <cx:pt idx="1413">5415.8649999999998</cx:pt>
          <cx:pt idx="1414">25143.580000000002</cx:pt>
          <cx:pt idx="1415">3409.5900000000001</cx:pt>
          <cx:pt idx="1416">4057.3890000000001</cx:pt>
          <cx:pt idx="1417">3978.703</cx:pt>
          <cx:pt idx="1418">4526.0929999999998</cx:pt>
          <cx:pt idx="1419">4685.1499999999996</cx:pt>
          <cx:pt idx="1420">4515.0100000000002</cx:pt>
          <cx:pt idx="1421">5892.6620000000003</cx:pt>
          <cx:pt idx="1422">4275.0810000000001</cx:pt>
          <cx:pt idx="1423">6524.6040000000003</cx:pt>
          <cx:pt idx="1424">6066.4549999999999</cx:pt>
          <cx:pt idx="1425">6564.2370000000001</cx:pt>
          <cx:pt idx="1426">21320.007000000001</cx:pt>
          <cx:pt idx="1427">4784.7780000000002</cx:pt>
          <cx:pt idx="1428">11922.733</cx:pt>
          <cx:pt idx="1429">6805.8280000000004</cx:pt>
          <cx:pt idx="1430">4043.634</cx:pt>
          <cx:pt idx="1431">4810.1530000000002</cx:pt>
          <cx:pt idx="1432">9935.8259999999991</cx:pt>
          <cx:pt idx="1433">4440.8400000000001</cx:pt>
          <cx:pt idx="1434">8913.6270000000004</cx:pt>
          <cx:pt idx="1435">3880.904</cx:pt>
          <cx:pt idx="1436">4041.6640000000002</cx:pt>
          <cx:pt idx="1437">4226.8680000000004</cx:pt>
          <cx:pt idx="1438">4916.9340000000002</cx:pt>
          <cx:pt idx="1439">6670.326</cx:pt>
          <cx:pt idx="1440">3712.9520000000002</cx:pt>
          <cx:pt idx="1441">3572.3589999999999</cx:pt>
          <cx:pt idx="1442">4870.4880000000003</cx:pt>
          <cx:pt idx="1443">6912.4949999999999</cx:pt>
          <cx:pt idx="1444">4375.8029999999999</cx:pt>
          <cx:pt idx="1445">4064.3299999999999</cx:pt>
          <cx:pt idx="1446">7356.2049999999999</cx:pt>
          <cx:pt idx="1447">9801.6959999999999</cx:pt>
          <cx:pt idx="1448">4785.7179999999998</cx:pt>
          <cx:pt idx="1449">4042.5169999999998</cx:pt>
          <cx:pt idx="1450">4146.7960000000003</cx:pt>
          <cx:pt idx="1451">6135.652</cx:pt>
          <cx:pt idx="1452">4919.2669999999998</cx:pt>
          <cx:pt idx="1453">4059.0010000000002</cx:pt>
          <cx:pt idx="1454">4078.4169999999999</cx:pt>
          <cx:pt idx="1455">8494.4959999999992</cx:pt>
          <cx:pt idx="1456">8911.8709999999992</cx:pt>
          <cx:pt idx="1457">4013.473</cx:pt>
          <cx:pt idx="1458">5275.2439999999997</cx:pt>
          <cx:pt idx="1459">4811.1030000000001</cx:pt>
          <cx:pt idx="1460">4744.5559999999996</cx:pt>
          <cx:pt idx="1461">6196.3100000000004</cx:pt>
          <cx:pt idx="1462">6384.7740000000003</cx:pt>
          <cx:pt idx="1463">7679.8810000000003</cx:pt>
          <cx:pt idx="1464">5029.0789999999997</cx:pt>
          <cx:pt idx="1465">4695.4200000000001</cx:pt>
          <cx:pt idx="1466">8522.1810000000005</cx:pt>
          <cx:pt idx="1467">5010.1909999999998</cx:pt>
          <cx:pt idx="1468">3783.3510000000001</cx:pt>
          <cx:pt idx="1469">5621.8280000000004</cx:pt>
          <cx:pt idx="1470">4175.951</cx:pt>
          <cx:pt idx="1471">6085.8639999999996</cx:pt>
          <cx:pt idx="1472">3708.1370000000002</cx:pt>
          <cx:pt idx="1473">3680.232</cx:pt>
          <cx:pt idx="1474">5553.7979999999998</cx:pt>
          <cx:pt idx="1475">3924.0639999999999</cx:pt>
          <cx:pt idx="1476">4932.7759999999998</cx:pt>
          <cx:pt idx="1477">6236.2610000000004</cx:pt>
          <cx:pt idx="1478">4517.8090000000002</cx:pt>
          <cx:pt idx="1479">3880.5369999999998</cx:pt>
          <cx:pt idx="1480">4037.5920000000001</cx:pt>
          <cx:pt idx="1481">3939.8270000000002</cx:pt>
          <cx:pt idx="1482">6878.4759999999997</cx:pt>
          <cx:pt idx="1483">10189.499</cx:pt>
          <cx:pt idx="1484">3757.0039999999999</cx:pt>
          <cx:pt idx="1485">11317.584999999999</cx:pt>
          <cx:pt idx="1486">5720.9470000000001</cx:pt>
          <cx:pt idx="1487">8806.3719999999994</cx:pt>
          <cx:pt idx="1488">5921.1329999999998</cx:pt>
          <cx:pt idx="1489">4533.4160000000002</cx:pt>
          <cx:pt idx="1490">3909.0160000000001</cx:pt>
          <cx:pt idx="1491">4810.9499999999998</cx:pt>
          <cx:pt idx="1492">3927.1529999999998</cx:pt>
          <cx:pt idx="1493">11027.832</cx:pt>
          <cx:pt idx="1494">6039.5050000000001</cx:pt>
          <cx:pt idx="1495">18184.954000000002</cx:pt>
          <cx:pt idx="1496">4072.9470000000001</cx:pt>
          <cx:pt idx="1497">15989.808999999999</cx:pt>
          <cx:pt idx="1498">3810.0909999999999</cx:pt>
          <cx:pt idx="1499">10314.851000000001</cx:pt>
          <cx:pt idx="1500">3640.0239999999999</cx:pt>
          <cx:pt idx="1501">10636.142</cx:pt>
          <cx:pt idx="1502">9055.0100000000002</cx:pt>
          <cx:pt idx="1503">8921.9840000000004</cx:pt>
          <cx:pt idx="1504">4198.5129999999999</cx:pt>
          <cx:pt idx="1505">3470.5500000000002</cx:pt>
          <cx:pt idx="1506">4479.1549999999997</cx:pt>
          <cx:pt idx="1507">3768.8789999999999</cx:pt>
          <cx:pt idx="1508">4502.1229999999996</cx:pt>
          <cx:pt idx="1509">4605.5299999999997</cx:pt>
          <cx:pt idx="1510">4257.0749999999998</cx:pt>
          <cx:pt idx="1511">3967.1959999999999</cx:pt>
          <cx:pt idx="1512">9740.3500000000004</cx:pt>
          <cx:pt idx="1513">14016.178</cx:pt>
          <cx:pt idx="1514">5013.2190000000001</cx:pt>
          <cx:pt idx="1515">5199.2690000000002</cx:pt>
          <cx:pt idx="1516">13749.157999999999</cx:pt>
          <cx:pt idx="1517">3783.252</cx:pt>
          <cx:pt idx="1518">4888.3299999999999</cx:pt>
          <cx:pt idx="1519">6471.7579999999998</cx:pt>
          <cx:pt idx="1520">6075.0370000000003</cx:pt>
          <cx:pt idx="1521">4090.1370000000002</cx:pt>
          <cx:pt idx="1522">4621.1610000000001</cx:pt>
          <cx:pt idx="1523">3653.556</cx:pt>
          <cx:pt idx="1524">3949.5659999999998</cx:pt>
          <cx:pt idx="1525">6649.1239999999998</cx:pt>
          <cx:pt idx="1526">4699.2089999999998</cx:pt>
          <cx:pt idx="1527">4691.2969999999996</cx:pt>
          <cx:pt idx="1528">4549.3980000000001</cx:pt>
          <cx:pt idx="1529">4766.1959999999999</cx:pt>
          <cx:pt idx="1530">3580.0920000000001</cx:pt>
          <cx:pt idx="1531">3955.9670000000001</cx:pt>
          <cx:pt idx="1532">3830.7629999999999</cx:pt>
          <cx:pt idx="1533">4944.3860000000004</cx:pt>
          <cx:pt idx="1534">5602.8459999999995</cx:pt>
          <cx:pt idx="1535">7216.1710000000003</cx:pt>
          <cx:pt idx="1536">4531.9530000000004</cx:pt>
          <cx:pt idx="1537">18440.481</cx:pt>
          <cx:pt idx="1538">10294.576999999999</cx:pt>
          <cx:pt idx="1539">4455.2520000000004</cx:pt>
          <cx:pt idx="1540">5121.8710000000001</cx:pt>
          <cx:pt idx="1541">4155.4040000000005</cx:pt>
          <cx:pt idx="1542">4541.2650000000003</cx:pt>
          <cx:pt idx="1543">3975.7730000000001</cx:pt>
          <cx:pt idx="1544">3981.5360000000001</cx:pt>
          <cx:pt idx="1545">4004.355</cx:pt>
          <cx:pt idx="1546">4893.8180000000002</cx:pt>
          <cx:pt idx="1547">5126.7259999999997</cx:pt>
          <cx:pt idx="1548">17766.689999999999</cx:pt>
          <cx:pt idx="1549">8461.0869999999995</cx:pt>
          <cx:pt idx="1550">5862.125</cx:pt>
          <cx:pt idx="1551">4302.3249999999998</cx:pt>
          <cx:pt idx="1552">3813.2570000000001</cx:pt>
          <cx:pt idx="1553">7024.5839999999998</cx:pt>
          <cx:pt idx="1554">5245.6019999999999</cx:pt>
          <cx:pt idx="1555">3950.1350000000002</cx:pt>
          <cx:pt idx="1556">4325.5940000000001</cx:pt>
          <cx:pt idx="1557">5738.5929999999998</cx:pt>
          <cx:pt idx="1558">4061.8609999999999</cx:pt>
          <cx:pt idx="1559">8715.1669999999995</cx:pt>
          <cx:pt idx="1560">12365.231</cx:pt>
          <cx:pt idx="1561">3697.6030000000001</cx:pt>
          <cx:pt idx="1562">4092.8040000000001</cx:pt>
          <cx:pt idx="1563">3958.2600000000002</cx:pt>
          <cx:pt idx="1564">4112.8469999999998</cx:pt>
          <cx:pt idx="1565">3529.7689999999998</cx:pt>
          <cx:pt idx="1566">6644.7479999999996</cx:pt>
          <cx:pt idx="1567">6561.924</cx:pt>
          <cx:pt idx="1568">3900.7280000000001</cx:pt>
          <cx:pt idx="1569">6982.4489999999996</cx:pt>
          <cx:pt idx="1570">4592.674</cx:pt>
          <cx:pt idx="1571">3763.1900000000001</cx:pt>
          <cx:pt idx="1572">4360.8789999999999</cx:pt>
          <cx:pt idx="1573">5231.2470000000003</cx:pt>
          <cx:pt idx="1574">6716.4139999999998</cx:pt>
          <cx:pt idx="1575">4333.366</cx:pt>
          <cx:pt idx="1576">7300.2510000000002</cx:pt>
          <cx:pt idx="1577">5086.0889999999999</cx:pt>
          <cx:pt idx="1578">4220.4040000000005</cx:pt>
          <cx:pt idx="1579">5032.567</cx:pt>
          <cx:pt idx="1580">3782.4349999999999</cx:pt>
          <cx:pt idx="1581">4070.4340000000002</cx:pt>
          <cx:pt idx="1582">6957.8159999999998</cx:pt>
          <cx:pt idx="1583">3496.0819999999999</cx:pt>
          <cx:pt idx="1584">4645.241</cx:pt>
          <cx:pt idx="1585">5696.1350000000002</cx:pt>
          <cx:pt idx="1586">16230.255999999999</cx:pt>
          <cx:pt idx="1587">3721.4659999999999</cx:pt>
          <cx:pt idx="1588">4551.4189999999999</cx:pt>
          <cx:pt idx="1589">3830.578</cx:pt>
          <cx:pt idx="1590">3957.46</cx:pt>
          <cx:pt idx="1591">4435.3599999999997</cx:pt>
          <cx:pt idx="1592">4101.5420000000004</cx:pt>
          <cx:pt idx="1593">7852.2070000000003</cx:pt>
          <cx:pt idx="1594">14784.384</cx:pt>
          <cx:pt idx="1595">4395.6729999999998</cx:pt>
          <cx:pt idx="1596">6693.4769999999999</cx:pt>
          <cx:pt idx="1597">4231.3249999999998</cx:pt>
          <cx:pt idx="1598">6646.7259999999997</cx:pt>
          <cx:pt idx="1599">5125.7370000000001</cx:pt>
          <cx:pt idx="1600">4036.0149999999999</cx:pt>
          <cx:pt idx="1601">17425.885999999999</cx:pt>
          <cx:pt idx="1602">4410.9319999999998</cx:pt>
          <cx:pt idx="1603">5543.2529999999997</cx:pt>
          <cx:pt idx="1604">4379.1040000000003</cx:pt>
          <cx:pt idx="1605">4195.7860000000001</cx:pt>
          <cx:pt idx="1606">3651.0439999999999</cx:pt>
          <cx:pt idx="1607">8128.8400000000001</cx:pt>
          <cx:pt idx="1608">7009.415</cx:pt>
          <cx:pt idx="1609">8849.4889999999996</cx:pt>
          <cx:pt idx="1610">3890.6849999999999</cx:pt>
          <cx:pt idx="1611">5514.8500000000004</cx:pt>
          <cx:pt idx="1612">3939.4299999999998</cx:pt>
          <cx:pt idx="1613">10191.138000000001</cx:pt>
          <cx:pt idx="1614">13391.02</cx:pt>
          <cx:pt idx="1615">3642.2199999999998</cx:pt>
          <cx:pt idx="1616">3907.665</cx:pt>
          <cx:pt idx="1617">6676.6940000000004</cx:pt>
          <cx:pt idx="1618">6204.9089999999997</cx:pt>
          <cx:pt idx="1619">4297.9290000000001</cx:pt>
          <cx:pt idx="1620">5682.2790000000005</cx:pt>
          <cx:pt idx="1621">4473.8739999999998</cx:pt>
          <cx:pt idx="1622">4102.335</cx:pt>
          <cx:pt idx="1623">4268.192</cx:pt>
          <cx:pt idx="1624">4542.4849999999997</cx:pt>
          <cx:pt idx="1625">6088.7470000000003</cx:pt>
          <cx:pt idx="1626">4543.7830000000004</cx:pt>
          <cx:pt idx="1627">5272.7610000000004</cx:pt>
          <cx:pt idx="1628">19853.303</cx:pt>
          <cx:pt idx="1629">3892.9200000000001</cx:pt>
          <cx:pt idx="1630">4595.8429999999998</cx:pt>
          <cx:pt idx="1631">4129.4110000000001</cx:pt>
          <cx:pt idx="1632">24412.217000000001</cx:pt>
          <cx:pt idx="1633">4034.5709999999999</cx:pt>
          <cx:pt idx="1634">17964.905999999999</cx:pt>
          <cx:pt idx="1635">5803.4309999999996</cx:pt>
          <cx:pt idx="1636">5658.875</cx:pt>
          <cx:pt idx="1637">4726.1170000000002</cx:pt>
          <cx:pt idx="1638">5084.9309999999996</cx:pt>
          <cx:pt idx="1639">3737.5509999999999</cx:pt>
          <cx:pt idx="1640">7047.7669999999998</cx:pt>
          <cx:pt idx="1641">3637.3969999999999</cx:pt>
          <cx:pt idx="1642">4621.1300000000001</cx:pt>
          <cx:pt idx="1643">4196.2510000000002</cx:pt>
          <cx:pt idx="1644">3929.8690000000001</cx:pt>
          <cx:pt idx="1645">5126.9899999999998</cx:pt>
          <cx:pt idx="1646">4838.5789999999997</cx:pt>
          <cx:pt idx="1647">4217.8130000000001</cx:pt>
          <cx:pt idx="1648">12664.726000000001</cx:pt>
          <cx:pt idx="1649">4558.0600000000004</cx:pt>
          <cx:pt idx="1650">4122.8029999999999</cx:pt>
          <cx:pt idx="1651">3785.5259999999998</cx:pt>
          <cx:pt idx="1652">6823.201</cx:pt>
          <cx:pt idx="1653">4024.2869999999998</cx:pt>
          <cx:pt idx="1654">4905.7079999999996</cx:pt>
          <cx:pt idx="1655">4106.3590000000004</cx:pt>
          <cx:pt idx="1656">5247.665</cx:pt>
          <cx:pt idx="1657">3578.8119999999999</cx:pt>
          <cx:pt idx="1658">5795.0889999999999</cx:pt>
          <cx:pt idx="1659">8783.6530000000002</cx:pt>
          <cx:pt idx="1660">3826.5120000000002</cx:pt>
          <cx:pt idx="1661">9387.9169999999995</cx:pt>
          <cx:pt idx="1662">3982.5700000000002</cx:pt>
          <cx:pt idx="1663">7081.5129999999999</cx:pt>
          <cx:pt idx="1664">3438.7759999999998</cx:pt>
          <cx:pt idx="1665">3366.8090000000002</cx:pt>
          <cx:pt idx="1666">6620.9629999999997</cx:pt>
          <cx:pt idx="1667">4358.6090000000004</cx:pt>
          <cx:pt idx="1668">3817.5700000000002</cx:pt>
          <cx:pt idx="1669">4956.482</cx:pt>
          <cx:pt idx="1670">7980.415</cx:pt>
          <cx:pt idx="1671">4549.5940000000001</cx:pt>
          <cx:pt idx="1672">6489.29</cx:pt>
          <cx:pt idx="1673">4080.4670000000001</cx:pt>
          <cx:pt idx="1674">4322.8029999999999</cx:pt>
          <cx:pt idx="1675">3477.723</cx:pt>
          <cx:pt idx="1676">3796.9369999999999</cx:pt>
          <cx:pt idx="1677">27177.958999999999</cx:pt>
          <cx:pt idx="1678">4662.5150000000003</cx:pt>
          <cx:pt idx="1679">4537.4369999999999</cx:pt>
          <cx:pt idx="1680">5079.54</cx:pt>
          <cx:pt idx="1681">4010.6120000000001</cx:pt>
          <cx:pt idx="1682">4860.2799999999997</cx:pt>
          <cx:pt idx="1683">6229.7470000000003</cx:pt>
          <cx:pt idx="1684">3836.0120000000002</cx:pt>
          <cx:pt idx="1685">3891.4189999999999</cx:pt>
          <cx:pt idx="1686">3549.5790000000002</cx:pt>
          <cx:pt idx="1687">14404.735000000001</cx:pt>
          <cx:pt idx="1688">4310.8230000000003</cx:pt>
          <cx:pt idx="1689">5035.7470000000003</cx:pt>
          <cx:pt idx="1690">4258.1890000000003</cx:pt>
          <cx:pt idx="1691">4802.1480000000001</cx:pt>
          <cx:pt idx="1692">3691.7080000000001</cx:pt>
          <cx:pt idx="1693">7186.5559999999996</cx:pt>
          <cx:pt idx="1694">3805.5909999999999</cx:pt>
          <cx:pt idx="1695">4032.9540000000002</cx:pt>
          <cx:pt idx="1696">3804.8220000000001</cx:pt>
          <cx:pt idx="1697">4022.623</cx:pt>
          <cx:pt idx="1698">5332.8249999999998</cx:pt>
          <cx:pt idx="1699">5182.2039999999997</cx:pt>
          <cx:pt idx="1700">3910.5120000000002</cx:pt>
          <cx:pt idx="1701">5059.1099999999997</cx:pt>
          <cx:pt idx="1702">5905.0510000000004</cx:pt>
          <cx:pt idx="1703">7352.5860000000002</cx:pt>
          <cx:pt idx="1704">4811.0100000000002</cx:pt>
          <cx:pt idx="1705">3634.3490000000002</cx:pt>
          <cx:pt idx="1706">5758.9170000000004</cx:pt>
          <cx:pt idx="1707">4413.4409999999998</cx:pt>
          <cx:pt idx="1708">3971.308</cx:pt>
          <cx:pt idx="1709">4811.1559999999999</cx:pt>
          <cx:pt idx="1710">4490.8850000000002</cx:pt>
          <cx:pt idx="1711">4425.0309999999999</cx:pt>
          <cx:pt idx="1712">12346.646000000001</cx:pt>
          <cx:pt idx="1713">7726.6989999999996</cx:pt>
          <cx:pt idx="1714">3928.451</cx:pt>
          <cx:pt idx="1715">7031.7600000000002</cx:pt>
          <cx:pt idx="1716">4038.9549999999999</cx:pt>
          <cx:pt idx="1717">10824.255999999999</cx:pt>
          <cx:pt idx="1718">3940.7399999999998</cx:pt>
          <cx:pt idx="1719">3811.25</cx:pt>
          <cx:pt idx="1720">4385.3680000000004</cx:pt>
          <cx:pt idx="1721">5287.6819999999998</cx:pt>
          <cx:pt idx="1722">8004.3850000000002</cx:pt>
          <cx:pt idx="1723">3822.384</cx:pt>
          <cx:pt idx="1724">4618.8500000000004</cx:pt>
          <cx:pt idx="1725">3894.953</cx:pt>
          <cx:pt idx="1726">4100.8810000000003</cx:pt>
          <cx:pt idx="1727">3802.1509999999998</cx:pt>
          <cx:pt idx="1728">3998.8380000000002</cx:pt>
          <cx:pt idx="1729">4084.6880000000001</cx:pt>
          <cx:pt idx="1730">7336.3869999999997</cx:pt>
          <cx:pt idx="1731">5039.4629999999997</cx:pt>
          <cx:pt idx="1732">6358.8490000000002</cx:pt>
          <cx:pt idx="1733">11212.798000000001</cx:pt>
          <cx:pt idx="1734">4491.8410000000003</cx:pt>
          <cx:pt idx="1735">3674.4940000000001</cx:pt>
          <cx:pt idx="1736">6436.5959999999995</cx:pt>
          <cx:pt idx="1737">4378.8230000000003</cx:pt>
          <cx:pt idx="1738">6185.8329999999996</cx:pt>
          <cx:pt idx="1739">3981.4589999999998</cx:pt>
          <cx:pt idx="1740">5056.2749999999996</cx:pt>
          <cx:pt idx="1741">4901.3450000000003</cx:pt>
          <cx:pt idx="1742">4358.576</cx:pt>
          <cx:pt idx="1743">3893.634</cx:pt>
          <cx:pt idx="1744">5707.0460000000003</cx:pt>
          <cx:pt idx="1745">4464.7610000000004</cx:pt>
          <cx:pt idx="1746">5496.3050000000003</cx:pt>
          <cx:pt idx="1747">4248.5119999999997</cx:pt>
          <cx:pt idx="1748">4375.3360000000002</cx:pt>
          <cx:pt idx="1749">4293.0290000000005</cx:pt>
          <cx:pt idx="1750">4057.971</cx:pt>
          <cx:pt idx="1751">15075.352000000001</cx:pt>
          <cx:pt idx="1752">4115.3199999999997</cx:pt>
          <cx:pt idx="1753">4415.433</cx:pt>
          <cx:pt idx="1754">3742.9580000000001</cx:pt>
          <cx:pt idx="1755">9404.241</cx:pt>
          <cx:pt idx="1756">4452.6260000000002</cx:pt>
          <cx:pt idx="1757">7717.4200000000001</cx:pt>
          <cx:pt idx="1758">4199.0190000000002</cx:pt>
          <cx:pt idx="1759">5861.4840000000004</cx:pt>
          <cx:pt idx="1760">6704.9970000000003</cx:pt>
          <cx:pt idx="1761">8958.3330000000005</cx:pt>
          <cx:pt idx="1762">3588.2359999999999</cx:pt>
          <cx:pt idx="1763">4736.0010000000002</cx:pt>
          <cx:pt idx="1764">4140.1170000000002</cx:pt>
          <cx:pt idx="1765">5125.0889999999999</cx:pt>
          <cx:pt idx="1766">14940.329</cx:pt>
          <cx:pt idx="1767">4392.7129999999997</cx:pt>
          <cx:pt idx="1768">3984.511</cx:pt>
          <cx:pt idx="1769">3979.585</cx:pt>
          <cx:pt idx="1770">3773.1660000000002</cx:pt>
          <cx:pt idx="1771">4344.7060000000001</cx:pt>
          <cx:pt idx="1772">4140.3729999999996</cx:pt>
          <cx:pt idx="1773">4111.0649999999996</cx:pt>
          <cx:pt idx="1774">5157.9139999999998</cx:pt>
          <cx:pt idx="1775">5070.4369999999999</cx:pt>
          <cx:pt idx="1776">5333.732</cx:pt>
          <cx:pt idx="1777">3875.0279999999998</cx:pt>
          <cx:pt idx="1778">4197.5460000000003</cx:pt>
          <cx:pt idx="1779">3873.8040000000001</cx:pt>
          <cx:pt idx="1780">4036.3620000000001</cx:pt>
          <cx:pt idx="1781">4302.3090000000002</cx:pt>
          <cx:pt idx="1782">4000.915</cx:pt>
          <cx:pt idx="1783">4803.8429999999998</cx:pt>
          <cx:pt idx="1784">4469.826</cx:pt>
          <cx:pt idx="1785">4171.5640000000003</cx:pt>
          <cx:pt idx="1786">7814.0500000000002</cx:pt>
          <cx:pt idx="1787">6461.3370000000004</cx:pt>
          <cx:pt idx="1788">4151.5749999999998</cx:pt>
          <cx:pt idx="1789">4424.0029999999997</cx:pt>
          <cx:pt idx="1790">4052.8850000000002</cx:pt>
          <cx:pt idx="1791">16829.329000000002</cx:pt>
          <cx:pt idx="1792">3893.433</cx:pt>
          <cx:pt idx="1793">5322.7690000000002</cx:pt>
          <cx:pt idx="1794">4253.1139999999996</cx:pt>
          <cx:pt idx="1795">5301.2430000000004</cx:pt>
          <cx:pt idx="1796">4460.924</cx:pt>
          <cx:pt idx="1797">3910.8499999999999</cx:pt>
          <cx:pt idx="1798">6151.3969999999999</cx:pt>
          <cx:pt idx="1799">4150.2839999999997</cx:pt>
          <cx:pt idx="1800">4168.0900000000001</cx:pt>
          <cx:pt idx="1801">4043.1039999999998</cx:pt>
          <cx:pt idx="1802">4775.6319999999996</cx:pt>
          <cx:pt idx="1803">3878.9940000000001</cx:pt>
          <cx:pt idx="1804">13141.625</cx:pt>
          <cx:pt idx="1805">4055.2869999999998</cx:pt>
          <cx:pt idx="1806">4189.0749999999998</cx:pt>
          <cx:pt idx="1807">6949.6109999999999</cx:pt>
          <cx:pt idx="1808">3755.8249999999998</cx:pt>
          <cx:pt idx="1809">4233.9790000000003</cx:pt>
          <cx:pt idx="1810">4108.8490000000002</cx:pt>
          <cx:pt idx="1811">4804.6059999999998</cx:pt>
          <cx:pt idx="1812">3717.3310000000001</cx:pt>
          <cx:pt idx="1813">5306.8729999999996</cx:pt>
          <cx:pt idx="1814">3930.0999999999999</cx:pt>
          <cx:pt idx="1815">5255.9160000000002</cx:pt>
          <cx:pt idx="1816">9120.4050000000007</cx:pt>
          <cx:pt idx="1817">10883.514999999999</cx:pt>
          <cx:pt idx="1818">4140.6580000000004</cx:pt>
          <cx:pt idx="1819">12494.849</cx:pt>
          <cx:pt idx="1820">4378.9219999999996</cx:pt>
          <cx:pt idx="1821">3638.6819999999998</cx:pt>
          <cx:pt idx="1822">5485.951</cx:pt>
          <cx:pt idx="1823">7933.3710000000001</cx:pt>
          <cx:pt idx="1824">8826.8819999999996</cx:pt>
          <cx:pt idx="1825">5446.9660000000003</cx:pt>
          <cx:pt idx="1826">5699.5</cx:pt>
          <cx:pt idx="1827">3748.509</cx:pt>
          <cx:pt idx="1828">7405.2209999999995</cx:pt>
          <cx:pt idx="1829">4804.1080000000002</cx:pt>
          <cx:pt idx="1830">4715.2089999999998</cx:pt>
          <cx:pt idx="1831">5640.6199999999999</cx:pt>
          <cx:pt idx="1832">3802.873</cx:pt>
          <cx:pt idx="1833">5451.9369999999999</cx:pt>
          <cx:pt idx="1834">4938.4620000000004</cx:pt>
          <cx:pt idx="1835">5826.3810000000003</cx:pt>
          <cx:pt idx="1836">3560.0210000000002</cx:pt>
          <cx:pt idx="1837">4695.8379999999997</cx:pt>
          <cx:pt idx="1838">4293.415</cx:pt>
          <cx:pt idx="1839">7558.1059999999998</cx:pt>
          <cx:pt idx="1840">5567.9499999999998</cx:pt>
          <cx:pt idx="1841">4842.7839999999997</cx:pt>
          <cx:pt idx="1842">4264.3090000000002</cx:pt>
          <cx:pt idx="1843">5669.9579999999996</cx:pt>
          <cx:pt idx="1844">6526.5360000000001</cx:pt>
          <cx:pt idx="1845">3742.2739999999999</cx:pt>
          <cx:pt idx="1846">4633.598</cx:pt>
          <cx:pt idx="1847">4325.7659999999996</cx:pt>
          <cx:pt idx="1848">9905.8439999999991</cx:pt>
          <cx:pt idx="1849">5787.3950000000004</cx:pt>
          <cx:pt idx="1850">5812.5349999999999</cx:pt>
          <cx:pt idx="1851">5757.7370000000001</cx:pt>
          <cx:pt idx="1852">6792.3429999999998</cx:pt>
          <cx:pt idx="1853">4296.2479999999996</cx:pt>
          <cx:pt idx="1854">3740.71</cx:pt>
          <cx:pt idx="1855">4809.8940000000002</cx:pt>
          <cx:pt idx="1856">5368.5569999999998</cx:pt>
          <cx:pt idx="1857">5208.085</cx:pt>
          <cx:pt idx="1858">6716.5169999999998</cx:pt>
          <cx:pt idx="1859">4238.4979999999996</cx:pt>
          <cx:pt idx="1860">12272.644</cx:pt>
          <cx:pt idx="1861">4610.6080000000002</cx:pt>
          <cx:pt idx="1862">5493.6859999999997</cx:pt>
          <cx:pt idx="1863">4196.1959999999999</cx:pt>
          <cx:pt idx="1864">4244.3289999999997</cx:pt>
          <cx:pt idx="1865">4852.4859999999999</cx:pt>
          <cx:pt idx="1866">4157.3339999999998</cx:pt>
          <cx:pt idx="1867">4031.7919999999999</cx:pt>
          <cx:pt idx="1868">5193.1989999999996</cx:pt>
          <cx:pt idx="1869">9091.1720000000005</cx:pt>
          <cx:pt idx="1870">3606.203</cx:pt>
          <cx:pt idx="1871">3773.415</cx:pt>
          <cx:pt idx="1872">5414.0209999999997</cx:pt>
          <cx:pt idx="1873">7928.1710000000003</cx:pt>
          <cx:pt idx="1874">10740.806</cx:pt>
          <cx:pt idx="1875">5379.3699999999999</cx:pt>
          <cx:pt idx="1876">4483.3580000000002</cx:pt>
          <cx:pt idx="1877">4201.5360000000001</cx:pt>
          <cx:pt idx="1878">8121.2020000000002</cx:pt>
          <cx:pt idx="1879">4041.3539999999998</cx:pt>
          <cx:pt idx="1880">4002.087</cx:pt>
          <cx:pt idx="1881">8746.6170000000002</cx:pt>
          <cx:pt idx="1882">15688.957</cx:pt>
          <cx:pt idx="1883">3872.5419999999999</cx:pt>
          <cx:pt idx="1884">10621.287</cx:pt>
          <cx:pt idx="1885">3879.2750000000001</cx:pt>
          <cx:pt idx="1886">3783.8110000000001</cx:pt>
          <cx:pt idx="1887">3911.654</cx:pt>
          <cx:pt idx="1888">4196.6310000000003</cx:pt>
          <cx:pt idx="1889">4981.7200000000003</cx:pt>
          <cx:pt idx="1890">4167.2619999999997</cx:pt>
          <cx:pt idx="1891">5793.2960000000003</cx:pt>
          <cx:pt idx="1892">4631.3180000000002</cx:pt>
          <cx:pt idx="1893">18476.774000000001</cx:pt>
          <cx:pt idx="1894">7235.7950000000001</cx:pt>
          <cx:pt idx="1895">5019.9679999999998</cx:pt>
          <cx:pt idx="1896">8802.5439999999999</cx:pt>
          <cx:pt idx="1897">4454.8810000000003</cx:pt>
          <cx:pt idx="1898">4188.2079999999996</cx:pt>
          <cx:pt idx="1899">8823.6620000000003</cx:pt>
          <cx:pt idx="1900">4168.1549999999997</cx:pt>
          <cx:pt idx="1901">5216.8689999999997</cx:pt>
          <cx:pt idx="1902">4242.8500000000004</cx:pt>
          <cx:pt idx="1903">4956.3760000000002</cx:pt>
          <cx:pt idx="1904">3987.7809999999999</cx:pt>
          <cx:pt idx="1905">10052.888999999999</cx:pt>
          <cx:pt idx="1906">6074.2950000000001</cx:pt>
          <cx:pt idx="1907">4017.8159999999998</cx:pt>
          <cx:pt idx="1908">4337.2830000000004</cx:pt>
          <cx:pt idx="1909">3707.8490000000002</cx:pt>
          <cx:pt idx="1910">8918.2150000000001</cx:pt>
          <cx:pt idx="1911">4000.4319999999998</cx:pt>
          <cx:pt idx="1912">9778.9650000000001</cx:pt>
          <cx:pt idx="1913">3943.788</cx:pt>
          <cx:pt idx="1914">4046.7959999999998</cx:pt>
          <cx:pt idx="1915">3845.1080000000002</cx:pt>
          <cx:pt idx="1916">3930.8710000000001</cx:pt>
          <cx:pt idx="1917">4385.7979999999998</cx:pt>
          <cx:pt idx="1918">4673.8270000000002</cx:pt>
          <cx:pt idx="1919">9688.7340000000004</cx:pt>
          <cx:pt idx="1920">3844.123</cx:pt>
          <cx:pt idx="1921">3987.6399999999999</cx:pt>
          <cx:pt idx="1922">12397.802</cx:pt>
          <cx:pt idx="1923">5027.1189999999997</cx:pt>
          <cx:pt idx="1924">15722.74</cx:pt>
          <cx:pt idx="1925">22722.294000000002</cx:pt>
          <cx:pt idx="1926">9731.2060000000001</cx:pt>
          <cx:pt idx="1927">4574.3969999999999</cx:pt>
          <cx:pt idx="1928">4496.375</cx:pt>
          <cx:pt idx="1929">7672.9610000000002</cx:pt>
          <cx:pt idx="1930">5090.8100000000004</cx:pt>
          <cx:pt idx="1931">3969.3939999999998</cx:pt>
          <cx:pt idx="1932">4731.6580000000004</cx:pt>
          <cx:pt idx="1933">4182.8159999999998</cx:pt>
          <cx:pt idx="1934">3903.6660000000002</cx:pt>
          <cx:pt idx="1935">5271.723</cx:pt>
          <cx:pt idx="1936">3536.5390000000002</cx:pt>
          <cx:pt idx="1937">5505.4530000000004</cx:pt>
          <cx:pt idx="1938">5202.7950000000001</cx:pt>
          <cx:pt idx="1939">6346.3590000000004</cx:pt>
          <cx:pt idx="1940">4295.7030000000004</cx:pt>
          <cx:pt idx="1941">4124.1400000000003</cx:pt>
          <cx:pt idx="1942">4663.4520000000002</cx:pt>
          <cx:pt idx="1943">5481.8670000000002</cx:pt>
          <cx:pt idx="1944">5479.9780000000001</cx:pt>
          <cx:pt idx="1945">5468.509</cx:pt>
          <cx:pt idx="1946">4274.3990000000003</cx:pt>
          <cx:pt idx="1947">4003.1129999999998</cx:pt>
          <cx:pt idx="1948">5004.2160000000003</cx:pt>
          <cx:pt idx="1949">4215.7910000000002</cx:pt>
          <cx:pt idx="1950">7722.6049999999996</cx:pt>
          <cx:pt idx="1951">5757.7560000000003</cx:pt>
          <cx:pt idx="1952">4617.1120000000001</cx:pt>
          <cx:pt idx="1953">4493.3649999999998</cx:pt>
          <cx:pt idx="1954">4406.3999999999996</cx:pt>
          <cx:pt idx="1955">4009.0149999999999</cx:pt>
          <cx:pt idx="1956">4583.6319999999996</cx:pt>
          <cx:pt idx="1957">4353.9009999999998</cx:pt>
          <cx:pt idx="1958">4438.4799999999996</cx:pt>
          <cx:pt idx="1959">11617.316000000001</cx:pt>
          <cx:pt idx="1960">4619.9780000000001</cx:pt>
          <cx:pt idx="1961">3937.9160000000002</cx:pt>
          <cx:pt idx="1962">5846.3810000000003</cx:pt>
          <cx:pt idx="1963">5832.0110000000004</cx:pt>
          <cx:pt idx="1964">9479.1299999999992</cx:pt>
          <cx:pt idx="1965">3822.502</cx:pt>
          <cx:pt idx="1966">3847.8899999999999</cx:pt>
          <cx:pt idx="1967">4269.2650000000003</cx:pt>
          <cx:pt idx="1968">15262.57</cx:pt>
          <cx:pt idx="1969">4115.3980000000001</cx:pt>
          <cx:pt idx="1970">4482.8280000000004</cx:pt>
          <cx:pt idx="1971">7451.482</cx:pt>
          <cx:pt idx="1972">4923.6000000000004</cx:pt>
          <cx:pt idx="1973">4747.259</cx:pt>
          <cx:pt idx="1974">4526.5870000000004</cx:pt>
          <cx:pt idx="1975">4507.857</cx:pt>
          <cx:pt idx="1976">4140.0230000000001</cx:pt>
          <cx:pt idx="1977">6112.683</cx:pt>
          <cx:pt idx="1978">4024.8690000000001</cx:pt>
          <cx:pt idx="1979">4056.6660000000002</cx:pt>
          <cx:pt idx="1980">3842.6309999999999</cx:pt>
          <cx:pt idx="1981">5326.3829999999998</cx:pt>
          <cx:pt idx="1982">6023.3469999999998</cx:pt>
          <cx:pt idx="1983">3772.2669999999998</cx:pt>
          <cx:pt idx="1984">3811.7550000000001</cx:pt>
          <cx:pt idx="1985">3509.8069999999998</cx:pt>
          <cx:pt idx="1986">4716.6199999999999</cx:pt>
          <cx:pt idx="1987">3548.1619999999998</cx:pt>
          <cx:pt idx="1988">4097.8220000000001</cx:pt>
          <cx:pt idx="1989">4163.1869999999999</cx:pt>
          <cx:pt idx="1990">4628.7389999999996</cx:pt>
          <cx:pt idx="1991">3849.6770000000001</cx:pt>
          <cx:pt idx="1992">4558.6149999999998</cx:pt>
          <cx:pt idx="1993">5030.0810000000001</cx:pt>
          <cx:pt idx="1994">3983.777</cx:pt>
          <cx:pt idx="1995">4616.0959999999995</cx:pt>
          <cx:pt idx="1996">3927.48</cx:pt>
          <cx:pt idx="1997">5734.0389999999998</cx:pt>
          <cx:pt idx="1998">5991.6300000000001</cx:pt>
          <cx:pt idx="1999">10789.550999999999</cx:pt>
          <cx:pt idx="2000">3608.7730000000001</cx:pt>
          <cx:pt idx="2001">5563.0140000000001</cx:pt>
          <cx:pt idx="2002">4064.98</cx:pt>
          <cx:pt idx="2003">4762.5069999999996</cx:pt>
          <cx:pt idx="2004">4313.8720000000003</cx:pt>
          <cx:pt idx="2005">4293.0969999999998</cx:pt>
          <cx:pt idx="2006">5648.0379999999996</cx:pt>
          <cx:pt idx="2007">11177.353999999999</cx:pt>
          <cx:pt idx="2008">4382.1840000000002</cx:pt>
          <cx:pt idx="2009">4050.1089999999999</cx:pt>
          <cx:pt idx="2010">3497.7950000000001</cx:pt>
          <cx:pt idx="2011">3932.2199999999998</cx:pt>
          <cx:pt idx="2012">4188.3999999999996</cx:pt>
          <cx:pt idx="2013">4138.3649999999998</cx:pt>
          <cx:pt idx="2014">27516.563999999998</cx:pt>
          <cx:pt idx="2015">4748.7020000000002</cx:pt>
          <cx:pt idx="2016">4581.9549999999999</cx:pt>
          <cx:pt idx="2017">4736.5360000000001</cx:pt>
          <cx:pt idx="2018">5911.3850000000002</cx:pt>
          <cx:pt idx="2019">8522.7860000000001</cx:pt>
          <cx:pt idx="2020">5250.0379999999996</cx:pt>
          <cx:pt idx="2021">8284.0540000000001</cx:pt>
          <cx:pt idx="2022">4236.2240000000002</cx:pt>
          <cx:pt idx="2023">4654.0550000000003</cx:pt>
          <cx:pt idx="2024">17631.065999999999</cx:pt>
          <cx:pt idx="2025">4653.0230000000001</cx:pt>
          <cx:pt idx="2026">3520.692</cx:pt>
          <cx:pt idx="2027">3959.2280000000001</cx:pt>
          <cx:pt idx="2028">3935.748</cx:pt>
          <cx:pt idx="2029">3907.5900000000001</cx:pt>
          <cx:pt idx="2030">10333.887000000001</cx:pt>
          <cx:pt idx="2031">5405.8199999999997</cx:pt>
          <cx:pt idx="2032">4880.0900000000001</cx:pt>
          <cx:pt idx="2033">4934.3980000000001</cx:pt>
          <cx:pt idx="2034">3844.2420000000002</cx:pt>
          <cx:pt idx="2035">4649.2089999999998</cx:pt>
          <cx:pt idx="2036">12710.620000000001</cx:pt>
          <cx:pt idx="2037">5984.8450000000003</cx:pt>
          <cx:pt idx="2038">11805.058000000001</cx:pt>
          <cx:pt idx="2039">3986.951</cx:pt>
          <cx:pt idx="2040">4626.8879999999999</cx:pt>
          <cx:pt idx="2041">5072.4970000000003</cx:pt>
          <cx:pt idx="2042">10656.644</cx:pt>
          <cx:pt idx="2043">3874.2559999999999</cx:pt>
          <cx:pt idx="2044">3405.1860000000001</cx:pt>
          <cx:pt idx="2045">4015.6019999999999</cx:pt>
          <cx:pt idx="2046">3977.4989999999998</cx:pt>
          <cx:pt idx="2047">4192.8270000000002</cx:pt>
          <cx:pt idx="2048">4702.6289999999999</cx:pt>
          <cx:pt idx="2049">4345.6769999999997</cx:pt>
          <cx:pt idx="2050">4876.4279999999999</cx:pt>
          <cx:pt idx="2051">3807.9000000000001</cx:pt>
          <cx:pt idx="2052">3460.953</cx:pt>
          <cx:pt idx="2053">7405.6459999999997</cx:pt>
          <cx:pt idx="2054">8049.1319999999996</cx:pt>
          <cx:pt idx="2055">7187.7569999999996</cx:pt>
          <cx:pt idx="2056">4884.9570000000003</cx:pt>
          <cx:pt idx="2057">11540.866</cx:pt>
          <cx:pt idx="2058">5094.951</cx:pt>
          <cx:pt idx="2059">7607.8149999999996</cx:pt>
          <cx:pt idx="2060">3869.6419999999998</cx:pt>
          <cx:pt idx="2061">7102.2349999999997</cx:pt>
          <cx:pt idx="2062">3670.0329999999999</cx:pt>
          <cx:pt idx="2063">8906.857</cx:pt>
          <cx:pt idx="2064">3984.2550000000001</cx:pt>
          <cx:pt idx="2065">4263.7460000000001</cx:pt>
          <cx:pt idx="2066">4500.2209999999995</cx:pt>
          <cx:pt idx="2067">4464.6750000000002</cx:pt>
          <cx:pt idx="2068">4098.4780000000001</cx:pt>
          <cx:pt idx="2069">3979.0709999999999</cx:pt>
          <cx:pt idx="2070">5326.7569999999996</cx:pt>
          <cx:pt idx="2071">4247.3100000000004</cx:pt>
          <cx:pt idx="2072">3562.348</cx:pt>
          <cx:pt idx="2073">6183.0110000000004</cx:pt>
          <cx:pt idx="2074">4359.2740000000003</cx:pt>
          <cx:pt idx="2075">8696.8220000000001</cx:pt>
          <cx:pt idx="2076">3816.1729999999998</cx:pt>
          <cx:pt idx="2077">7393.9179999999997</cx:pt>
          <cx:pt idx="2078">5264.4560000000001</cx:pt>
          <cx:pt idx="2079">3943.5650000000001</cx:pt>
          <cx:pt idx="2080">6889.8919999999998</cx:pt>
          <cx:pt idx="2081">6272.6949999999997</cx:pt>
          <cx:pt idx="2082">3526.9560000000001</cx:pt>
          <cx:pt idx="2083">43815.830000000002</cx:pt>
          <cx:pt idx="2084">6122.6769999999997</cx:pt>
          <cx:pt idx="2085">7071.1760000000004</cx:pt>
          <cx:pt idx="2086">4091.107</cx:pt>
          <cx:pt idx="2087">7533.4210000000003</cx:pt>
          <cx:pt idx="2088">7146.0959999999995</cx:pt>
          <cx:pt idx="2089">7192.7889999999998</cx:pt>
          <cx:pt idx="2090">4450.9359999999997</cx:pt>
          <cx:pt idx="2091">3890.502</cx:pt>
          <cx:pt idx="2092">9053.3389999999999</cx:pt>
          <cx:pt idx="2093">4371.9309999999996</cx:pt>
          <cx:pt idx="2094">5752.4679999999998</cx:pt>
          <cx:pt idx="2095">5151.049</cx:pt>
          <cx:pt idx="2096">9786.8240000000005</cx:pt>
          <cx:pt idx="2097">4080.3620000000001</cx:pt>
          <cx:pt idx="2098">4476.6800000000003</cx:pt>
          <cx:pt idx="2099">3684.3389999999999</cx:pt>
          <cx:pt idx="2100">4036.2449999999999</cx:pt>
          <cx:pt idx="2101">3629.7739999999999</cx:pt>
          <cx:pt idx="2102">5390.8429999999998</cx:pt>
          <cx:pt idx="2103">6857.0119999999997</cx:pt>
          <cx:pt idx="2104">4205.7060000000001</cx:pt>
          <cx:pt idx="2105">5659.2160000000003</cx:pt>
          <cx:pt idx="2106">5997.0659999999998</cx:pt>
          <cx:pt idx="2107">5736.9200000000001</cx:pt>
          <cx:pt idx="2108">4068.1709999999998</cx:pt>
          <cx:pt idx="2109">4269.7089999999998</cx:pt>
          <cx:pt idx="2110">3717.1559999999999</cx:pt>
          <cx:pt idx="2111">8731.9040000000005</cx:pt>
          <cx:pt idx="2112">3944.1410000000001</cx:pt>
          <cx:pt idx="2113">4616.6949999999997</cx:pt>
          <cx:pt idx="2114">4122.2560000000003</cx:pt>
          <cx:pt idx="2115">4469.424</cx:pt>
          <cx:pt idx="2116">8144.0649999999996</cx:pt>
          <cx:pt idx="2117">11098.994000000001</cx:pt>
          <cx:pt idx="2118">3463.9949999999999</cx:pt>
          <cx:pt idx="2119">4844.5559999999996</cx:pt>
          <cx:pt idx="2120">4479.1840000000002</cx:pt>
          <cx:pt idx="2121">4028.9699999999998</cx:pt>
          <cx:pt idx="2122">6880.6499999999996</cx:pt>
          <cx:pt idx="2123">4662.2529999999997</cx:pt>
          <cx:pt idx="2124">4435.3040000000001</cx:pt>
          <cx:pt idx="2125">4046.7489999999998</cx:pt>
          <cx:pt idx="2126">4161.1629999999996</cx:pt>
          <cx:pt idx="2127">3794.2890000000002</cx:pt>
          <cx:pt idx="2128">4885.018</cx:pt>
          <cx:pt idx="2129">3932.9929999999999</cx:pt>
          <cx:pt idx="2130">4033.1179999999999</cx:pt>
          <cx:pt idx="2131">8502.5</cx:pt>
          <cx:pt idx="2132">4930.5699999999997</cx:pt>
          <cx:pt idx="2133">3676.0529999999999</cx:pt>
          <cx:pt idx="2134">6574.6450000000004</cx:pt>
          <cx:pt idx="2135">4046.3539999999998</cx:pt>
          <cx:pt idx="2136">8655.8430000000008</cx:pt>
          <cx:pt idx="2137">5631.0349999999999</cx:pt>
          <cx:pt idx="2138">4752.5839999999998</cx:pt>
          <cx:pt idx="2139">4633.6959999999999</cx:pt>
          <cx:pt idx="2140">3629.623</cx:pt>
          <cx:pt idx="2141">6619.8050000000003</cx:pt>
          <cx:pt idx="2142">4780.4040000000005</cx:pt>
          <cx:pt idx="2143">4132.9099999999999</cx:pt>
          <cx:pt idx="2144">7068.0479999999998</cx:pt>
          <cx:pt idx="2145">6269.8159999999998</cx:pt>
          <cx:pt idx="2146">4760.7560000000003</cx:pt>
          <cx:pt idx="2147">4799.5540000000001</cx:pt>
          <cx:pt idx="2148">3628.1030000000001</cx:pt>
          <cx:pt idx="2149">4872.0690000000004</cx:pt>
          <cx:pt idx="2150">3999.1089999999999</cx:pt>
          <cx:pt idx="2151">3672.8580000000002</cx:pt>
          <cx:pt idx="2152">8917.4609999999993</cx:pt>
          <cx:pt idx="2153">3504.884</cx:pt>
          <cx:pt idx="2154">5209.5959999999995</cx:pt>
          <cx:pt idx="2155">6634.116</cx:pt>
          <cx:pt idx="2156">3901.5540000000001</cx:pt>
          <cx:pt idx="2157">35994.421000000002</cx:pt>
          <cx:pt idx="2158">3715.3440000000001</cx:pt>
          <cx:pt idx="2159">7421.6949999999997</cx:pt>
          <cx:pt idx="2160">4844.6369999999997</cx:pt>
          <cx:pt idx="2161">6518.9870000000001</cx:pt>
          <cx:pt idx="2162">9719.1229999999996</cx:pt>
          <cx:pt idx="2163">3659.1559999999999</cx:pt>
          <cx:pt idx="2164">4533.1379999999999</cx:pt>
          <cx:pt idx="2165">3893.5639999999999</cx:pt>
          <cx:pt idx="2166">3787.79</cx:pt>
          <cx:pt idx="2167">3999.422</cx:pt>
          <cx:pt idx="2168">4387.2569999999996</cx:pt>
          <cx:pt idx="2169">5157.1970000000001</cx:pt>
          <cx:pt idx="2170">6915.6930000000002</cx:pt>
          <cx:pt idx="2171">7079.7280000000001</cx:pt>
          <cx:pt idx="2172">4454.3909999999996</cx:pt>
          <cx:pt idx="2173">3905.4870000000001</cx:pt>
          <cx:pt idx="2174">3656.2829999999999</cx:pt>
          <cx:pt idx="2175">47689.625999999997</cx:pt>
          <cx:pt idx="2176">11823.370999999999</cx:pt>
          <cx:pt idx="2177">4802.3990000000003</cx:pt>
          <cx:pt idx="2178">5838.1199999999999</cx:pt>
          <cx:pt idx="2179">4727.7079999999996</cx:pt>
          <cx:pt idx="2180">11522.73</cx:pt>
          <cx:pt idx="2181">4086.0819999999999</cx:pt>
          <cx:pt idx="2182">5859.0190000000002</cx:pt>
          <cx:pt idx="2183">4239.9170000000004</cx:pt>
          <cx:pt idx="2184">3985.7280000000001</cx:pt>
          <cx:pt idx="2185">3982.5610000000001</cx:pt>
          <cx:pt idx="2186">5717.0219999999999</cx:pt>
          <cx:pt idx="2187">8014.7740000000003</cx:pt>
          <cx:pt idx="2188">4501.2910000000002</cx:pt>
          <cx:pt idx="2189">3636.5770000000002</cx:pt>
          <cx:pt idx="2190">3974.4169999999999</cx:pt>
          <cx:pt idx="2191">3700.152</cx:pt>
          <cx:pt idx="2192">14244.960999999999</cx:pt>
          <cx:pt idx="2193">3916.308</cx:pt>
          <cx:pt idx="2194">7200.0900000000001</cx:pt>
          <cx:pt idx="2195">4327.2389999999996</cx:pt>
          <cx:pt idx="2196">12749.564</cx:pt>
          <cx:pt idx="2197">6564.6940000000004</cx:pt>
          <cx:pt idx="2198">5134.3739999999998</cx:pt>
          <cx:pt idx="2199">3853.2800000000002</cx:pt>
          <cx:pt idx="2200">3990.2759999999998</cx:pt>
          <cx:pt idx="2201">4560.3639999999996</cx:pt>
          <cx:pt idx="2202">3706.5230000000001</cx:pt>
          <cx:pt idx="2203">3890.1199999999999</cx:pt>
          <cx:pt idx="2204">4205.6610000000001</cx:pt>
          <cx:pt idx="2205">5325.0879999999997</cx:pt>
          <cx:pt idx="2206">4653.9049999999997</cx:pt>
          <cx:pt idx="2207">8312.9799999999996</cx:pt>
          <cx:pt idx="2208">3709.0410000000002</cx:pt>
          <cx:pt idx="2209">3980.826</cx:pt>
          <cx:pt idx="2210">3804.2150000000001</cx:pt>
          <cx:pt idx="2211">5383.9430000000002</cx:pt>
          <cx:pt idx="2212">3445.2460000000001</cx:pt>
          <cx:pt idx="2213">5547.2079999999996</cx:pt>
          <cx:pt idx="2214">5355.366</cx:pt>
          <cx:pt idx="2215">4136.4290000000001</cx:pt>
          <cx:pt idx="2216">5317.8519999999999</cx:pt>
          <cx:pt idx="2217">4473.3739999999998</cx:pt>
          <cx:pt idx="2218">12037.409</cx:pt>
          <cx:pt idx="2219">6038.4889999999996</cx:pt>
          <cx:pt idx="2220">4356.1559999999999</cx:pt>
          <cx:pt idx="2221">4198.7449999999999</cx:pt>
          <cx:pt idx="2222">4160.1989999999996</cx:pt>
          <cx:pt idx="2223">5694.4120000000003</cx:pt>
          <cx:pt idx="2224">12927.302</cx:pt>
          <cx:pt idx="2225">3775.6320000000001</cx:pt>
          <cx:pt idx="2226">3643.9349999999999</cx:pt>
          <cx:pt idx="2227">3433.576</cx:pt>
          <cx:pt idx="2228">4564.8289999999997</cx:pt>
          <cx:pt idx="2229">3787.0990000000002</cx:pt>
          <cx:pt idx="2230">3963.855</cx:pt>
          <cx:pt idx="2231">4048.8429999999998</cx:pt>
          <cx:pt idx="2232">4091.252</cx:pt>
          <cx:pt idx="2233">3659.721</cx:pt>
          <cx:pt idx="2234">3975.1559999999999</cx:pt>
          <cx:pt idx="2235">9909.7620000000006</cx:pt>
          <cx:pt idx="2236">3842.817</cx:pt>
          <cx:pt idx="2237">5662.942</cx:pt>
          <cx:pt idx="2238">6942.9610000000002</cx:pt>
          <cx:pt idx="2239">3510.2460000000001</cx:pt>
          <cx:pt idx="2240">5035.4120000000003</cx:pt>
          <cx:pt idx="2241">4138.7690000000002</cx:pt>
          <cx:pt idx="2242">4549.3320000000003</cx:pt>
          <cx:pt idx="2243">5096.0389999999998</cx:pt>
          <cx:pt idx="2244">13444.001</cx:pt>
          <cx:pt idx="2245">4252.1530000000002</cx:pt>
          <cx:pt idx="2246">3845.261</cx:pt>
          <cx:pt idx="2247">23938.062999999998</cx:pt>
          <cx:pt idx="2248">6355.4610000000002</cx:pt>
          <cx:pt idx="2249">4302.75</cx:pt>
          <cx:pt idx="2250">11542.205</cx:pt>
          <cx:pt idx="2251">5183.7920000000004</cx:pt>
          <cx:pt idx="2252">5904.0500000000002</cx:pt>
          <cx:pt idx="2253">5303.6559999999999</cx:pt>
          <cx:pt idx="2254">4297.4040000000005</cx:pt>
          <cx:pt idx="2255">6052.0349999999999</cx:pt>
          <cx:pt idx="2256">4652.1530000000002</cx:pt>
          <cx:pt idx="2257">4095.634</cx:pt>
          <cx:pt idx="2258">4366.5159999999996</cx:pt>
          <cx:pt idx="2259">4155.5630000000001</cx:pt>
          <cx:pt idx="2260">4753.0050000000001</cx:pt>
          <cx:pt idx="2261">4009.2779999999998</cx:pt>
          <cx:pt idx="2262">6882.6210000000001</cx:pt>
          <cx:pt idx="2263">6255.1329999999998</cx:pt>
          <cx:pt idx="2264">4048.9789999999998</cx:pt>
          <cx:pt idx="2265">3885.6370000000002</cx:pt>
          <cx:pt idx="2266">4157.1300000000001</cx:pt>
          <cx:pt idx="2267">4222.0150000000003</cx:pt>
          <cx:pt idx="2268">6827.9219999999996</cx:pt>
          <cx:pt idx="2269">12187.785</cx:pt>
          <cx:pt idx="2270">6171.0919999999996</cx:pt>
          <cx:pt idx="2271">4041.2130000000002</cx:pt>
          <cx:pt idx="2272">48663.781000000003</cx:pt>
          <cx:pt idx="2273">3839.8429999999998</cx:pt>
          <cx:pt idx="2274">4719.1310000000003</cx:pt>
          <cx:pt idx="2275">4265.0510000000004</cx:pt>
          <cx:pt idx="2276">3471.0309999999999</cx:pt>
          <cx:pt idx="2277">11891.714</cx:pt>
          <cx:pt idx="2278">4023.3020000000001</cx:pt>
          <cx:pt idx="2279">3706.105</cx:pt>
          <cx:pt idx="2280">4228.4740000000002</cx:pt>
          <cx:pt idx="2281">3995.462</cx:pt>
          <cx:pt idx="2282">7191.3190000000004</cx:pt>
          <cx:pt idx="2283">10951.512000000001</cx:pt>
          <cx:pt idx="2284">3415.5279999999998</cx:pt>
          <cx:pt idx="2285">4388.2299999999996</cx:pt>
          <cx:pt idx="2286">3982.2049999999999</cx:pt>
          <cx:pt idx="2287">5408.3720000000003</cx:pt>
          <cx:pt idx="2288">5304.6019999999999</cx:pt>
          <cx:pt idx="2289">4041.7109999999998</cx:pt>
          <cx:pt idx="2290">6294.1530000000002</cx:pt>
          <cx:pt idx="2291">4059.4839999999999</cx:pt>
          <cx:pt idx="2292">4148.5940000000001</cx:pt>
          <cx:pt idx="2293">45398.976999999999</cx:pt>
          <cx:pt idx="2294">4677.9200000000001</cx:pt>
          <cx:pt idx="2295">5174.0429999999997</cx:pt>
          <cx:pt idx="2296">4077.3139999999999</cx:pt>
          <cx:pt idx="2297">4301.3580000000002</cx:pt>
          <cx:pt idx="2298">3774.4169999999999</cx:pt>
          <cx:pt idx="2299">6217.1809999999996</cx:pt>
          <cx:pt idx="2300">4585.2190000000001</cx:pt>
          <cx:pt idx="2301">3643.0619999999999</cx:pt>
          <cx:pt idx="2302">6163.2730000000001</cx:pt>
          <cx:pt idx="2303">19223.991000000002</cx:pt>
          <cx:pt idx="2304">4255.2030000000004</cx:pt>
          <cx:pt idx="2305">4707.7449999999999</cx:pt>
          <cx:pt idx="2306">3651.9050000000002</cx:pt>
          <cx:pt idx="2307">4771.491</cx:pt>
          <cx:pt idx="2308">9468.4359999999997</cx:pt>
          <cx:pt idx="2309">3892.1979999999999</cx:pt>
          <cx:pt idx="2310">3934.4409999999998</cx:pt>
          <cx:pt idx="2311">4853.9809999999998</cx:pt>
          <cx:pt idx="2312">13043.295</cx:pt>
          <cx:pt idx="2313">3639.8299999999999</cx:pt>
          <cx:pt idx="2314">14537.671</cx:pt>
          <cx:pt idx="2315">3449.6100000000001</cx:pt>
          <cx:pt idx="2316">5467.0060000000003</cx:pt>
          <cx:pt idx="2317">4044.0619999999999</cx:pt>
          <cx:pt idx="2318">16441.795999999998</cx:pt>
          <cx:pt idx="2319">5227.1170000000002</cx:pt>
          <cx:pt idx="2320">4267.7479999999996</cx:pt>
          <cx:pt idx="2321">4225.1599999999999</cx:pt>
          <cx:pt idx="2322">3939.2739999999999</cx:pt>
          <cx:pt idx="2323">4263.3329999999996</cx:pt>
          <cx:pt idx="2324">4409.1620000000003</cx:pt>
          <cx:pt idx="2325">3798.6179999999999</cx:pt>
          <cx:pt idx="2326">7248.8810000000003</cx:pt>
          <cx:pt idx="2327">10564.233</cx:pt>
          <cx:pt idx="2328">8050.9369999999999</cx:pt>
          <cx:pt idx="2329">5633.1120000000001</cx:pt>
          <cx:pt idx="2330">15639.573</cx:pt>
          <cx:pt idx="2331">5000.4660000000003</cx:pt>
          <cx:pt idx="2332">3752.183</cx:pt>
          <cx:pt idx="2333">3974.4580000000001</cx:pt>
          <cx:pt idx="2334">4005.8240000000001</cx:pt>
          <cx:pt idx="2335">4016.5050000000001</cx:pt>
          <cx:pt idx="2336">4340.9210000000003</cx:pt>
          <cx:pt idx="2337">6495.826</cx:pt>
          <cx:pt idx="2338">4665.6189999999997</cx:pt>
          <cx:pt idx="2339">5002.2539999999999</cx:pt>
          <cx:pt idx="2340">30502.282999999999</cx:pt>
          <cx:pt idx="2341">3852.598</cx:pt>
          <cx:pt idx="2342">4320.8879999999999</cx:pt>
          <cx:pt idx="2343">4643.1970000000001</cx:pt>
          <cx:pt idx="2344">4620.8360000000002</cx:pt>
          <cx:pt idx="2345">18901.623</cx:pt>
          <cx:pt idx="2346">4322.8400000000001</cx:pt>
          <cx:pt idx="2347">3592.8780000000002</cx:pt>
          <cx:pt idx="2348">5578.0619999999999</cx:pt>
          <cx:pt idx="2349">3752.4540000000002</cx:pt>
          <cx:pt idx="2350">3968.7649999999999</cx:pt>
          <cx:pt idx="2351">4940.0240000000003</cx:pt>
          <cx:pt idx="2352">4165.6620000000003</cx:pt>
          <cx:pt idx="2353">6000.7550000000001</cx:pt>
          <cx:pt idx="2354">4970.8699999999999</cx:pt>
          <cx:pt idx="2355">4036.9000000000001</cx:pt>
          <cx:pt idx="2356">3850.0680000000002</cx:pt>
          <cx:pt idx="2357">8816.1579999999994</cx:pt>
          <cx:pt idx="2358">3881.3330000000001</cx:pt>
          <cx:pt idx="2359">7383.8549999999996</cx:pt>
          <cx:pt idx="2360">4742.0299999999997</cx:pt>
          <cx:pt idx="2361">4094.9650000000001</cx:pt>
          <cx:pt idx="2362">37157.165999999997</cx:pt>
          <cx:pt idx="2363">12449.473</cx:pt>
          <cx:pt idx="2364">5826.7910000000002</cx:pt>
          <cx:pt idx="2365">3704.4929999999999</cx:pt>
          <cx:pt idx="2366">4016.9400000000001</cx:pt>
          <cx:pt idx="2367">8198.0650000000005</cx:pt>
          <cx:pt idx="2368">4880.7330000000002</cx:pt>
          <cx:pt idx="2369">5250.1329999999998</cx:pt>
          <cx:pt idx="2370">3943.9000000000001</cx:pt>
          <cx:pt idx="2371">4351.3230000000003</cx:pt>
          <cx:pt idx="2372">7105.7120000000004</cx:pt>
          <cx:pt idx="2373">3833.3600000000001</cx:pt>
          <cx:pt idx="2374">7089.7870000000003</cx:pt>
          <cx:pt idx="2375">3947.8470000000002</cx:pt>
          <cx:pt idx="2376">4421.4139999999998</cx:pt>
          <cx:pt idx="2377">4931.6869999999999</cx:pt>
          <cx:pt idx="2378">3964.288</cx:pt>
          <cx:pt idx="2379">3994.8159999999998</cx:pt>
          <cx:pt idx="2380">3921.2809999999999</cx:pt>
          <cx:pt idx="2381">5089.8059999999996</cx:pt>
          <cx:pt idx="2382">3927.4270000000001</cx:pt>
          <cx:pt idx="2383">5130.4489999999996</cx:pt>
          <cx:pt idx="2384">3377.2719999999999</cx:pt>
          <cx:pt idx="2385">4033.893</cx:pt>
          <cx:pt idx="2386">6341.0320000000002</cx:pt>
          <cx:pt idx="2387">3786.6790000000001</cx:pt>
          <cx:pt idx="2388">3818.7510000000002</cx:pt>
          <cx:pt idx="2389">4862.0240000000003</cx:pt>
          <cx:pt idx="2390">9737.9809999999998</cx:pt>
          <cx:pt idx="2391">3602.9270000000001</cx:pt>
          <cx:pt idx="2392">4541.8459999999995</cx:pt>
          <cx:pt idx="2393">4286.6989999999996</cx:pt>
          <cx:pt idx="2394">5964.3069999999998</cx:pt>
          <cx:pt idx="2395">3795.3519999999999</cx:pt>
          <cx:pt idx="2396">6246.4160000000002</cx:pt>
          <cx:pt idx="2397">5094.4139999999998</cx:pt>
          <cx:pt idx="2398">4476.0119999999997</cx:pt>
          <cx:pt idx="2399">4392.2690000000002</cx:pt>
          <cx:pt idx="2400">4166.2849999999999</cx:pt>
          <cx:pt idx="2401">8535.1710000000003</cx:pt>
          <cx:pt idx="2402">5668.5370000000003</cx:pt>
          <cx:pt idx="2403">19244.704000000002</cx:pt>
          <cx:pt idx="2404">4872.0550000000003</cx:pt>
          <cx:pt idx="2405">7277.2640000000001</cx:pt>
          <cx:pt idx="2406">4141.7910000000002</cx:pt>
          <cx:pt idx="2407">4375.5339999999997</cx:pt>
          <cx:pt idx="2408">5655.7690000000002</cx:pt>
          <cx:pt idx="2409">4615.5640000000003</cx:pt>
          <cx:pt idx="2410">15721.745999999999</cx:pt>
          <cx:pt idx="2411">3481.0219999999999</cx:pt>
          <cx:pt idx="2412">4041.096</cx:pt>
          <cx:pt idx="2413">4595.1880000000001</cx:pt>
          <cx:pt idx="2414">4836.6239999999998</cx:pt>
          <cx:pt idx="2415">3689.741</cx:pt>
          <cx:pt idx="2416">7999.0730000000003</cx:pt>
          <cx:pt idx="2417">4460.4719999999998</cx:pt>
          <cx:pt idx="2418">5072.6229999999996</cx:pt>
          <cx:pt idx="2419">4456.0439999999999</cx:pt>
          <cx:pt idx="2420">9130.8299999999999</cx:pt>
          <cx:pt idx="2421">4216.9700000000003</cx:pt>
          <cx:pt idx="2422">5542.3000000000002</cx:pt>
          <cx:pt idx="2423">4212.6809999999996</cx:pt>
          <cx:pt idx="2424">3797.8429999999998</cx:pt>
          <cx:pt idx="2425">17409.163</cx:pt>
          <cx:pt idx="2426">4250.8400000000001</cx:pt>
          <cx:pt idx="2427">4603.7340000000004</cx:pt>
          <cx:pt idx="2428">4189.8360000000002</cx:pt>
          <cx:pt idx="2429">4115.3829999999998</cx:pt>
          <cx:pt idx="2430">5576.9989999999998</cx:pt>
          <cx:pt idx="2431">5328.3459999999995</cx:pt>
          <cx:pt idx="2432">5363.3819999999996</cx:pt>
          <cx:pt idx="2433">3946.9160000000002</cx:pt>
          <cx:pt idx="2434">4553.7579999999998</cx:pt>
          <cx:pt idx="2435">7224.9579999999996</cx:pt>
          <cx:pt idx="2436">4493.3940000000002</cx:pt>
          <cx:pt idx="2437">7810.317</cx:pt>
          <cx:pt idx="2438">3729.0320000000002</cx:pt>
          <cx:pt idx="2439">4868.7389999999996</cx:pt>
          <cx:pt idx="2440">8635.3060000000005</cx:pt>
          <cx:pt idx="2441">4079.4160000000002</cx:pt>
          <cx:pt idx="2442">4274.7349999999997</cx:pt>
          <cx:pt idx="2443">4674.875</cx:pt>
          <cx:pt idx="2444">7979.5550000000003</cx:pt>
          <cx:pt idx="2445">6428.8850000000002</cx:pt>
          <cx:pt idx="2446">3687.2759999999998</cx:pt>
          <cx:pt idx="2447">4291.9229999999998</cx:pt>
          <cx:pt idx="2448">4323.3069999999998</cx:pt>
          <cx:pt idx="2449">4571.0950000000003</cx:pt>
          <cx:pt idx="2450">4109.232</cx:pt>
          <cx:pt idx="2451">4083.5859999999998</cx:pt>
          <cx:pt idx="2452">5774.9679999999998</cx:pt>
          <cx:pt idx="2453">4506.9470000000001</cx:pt>
          <cx:pt idx="2454">4454.0550000000003</cx:pt>
          <cx:pt idx="2455">5380.9319999999998</cx:pt>
          <cx:pt idx="2456">4325.3149999999996</cx:pt>
          <cx:pt idx="2457">4613.7839999999997</cx:pt>
          <cx:pt idx="2458">3589.7559999999999</cx:pt>
          <cx:pt idx="2459">5813.1270000000004</cx:pt>
          <cx:pt idx="2460">11807.939</cx:pt>
          <cx:pt idx="2461">8650.8130000000001</cx:pt>
          <cx:pt idx="2462">3986.8270000000002</cx:pt>
          <cx:pt idx="2463">3987.9409999999998</cx:pt>
          <cx:pt idx="2464">6867.7879999999996</cx:pt>
          <cx:pt idx="2465">42750.444000000003</cx:pt>
          <cx:pt idx="2466">3736.5810000000001</cx:pt>
          <cx:pt idx="2467">6428.3869999999997</cx:pt>
          <cx:pt idx="2468">40649.892999999996</cx:pt>
          <cx:pt idx="2469">4612.0309999999999</cx:pt>
          <cx:pt idx="2470">9934.7780000000002</cx:pt>
          <cx:pt idx="2471">21271.829000000002</cx:pt>
          <cx:pt idx="2472">3564.462</cx:pt>
          <cx:pt idx="2473">5335.9459999999999</cx:pt>
          <cx:pt idx="2474">8241.4200000000001</cx:pt>
          <cx:pt idx="2475">4129.1080000000002</cx:pt>
          <cx:pt idx="2476">5369.8900000000003</cx:pt>
          <cx:pt idx="2477">10641.601000000001</cx:pt>
          <cx:pt idx="2478">4368.3010000000004</cx:pt>
          <cx:pt idx="2479">4027.652</cx:pt>
          <cx:pt idx="2480">3605.8139999999999</cx:pt>
          <cx:pt idx="2481">3947.6320000000001</cx:pt>
          <cx:pt idx="2482">3699.8490000000002</cx:pt>
          <cx:pt idx="2483">4815.9920000000002</cx:pt>
          <cx:pt idx="2484">4052.0599999999999</cx:pt>
          <cx:pt idx="2485">4546.7669999999998</cx:pt>
          <cx:pt idx="2486">6085.098</cx:pt>
          <cx:pt idx="2487">8081.0860000000002</cx:pt>
          <cx:pt idx="2488">4977.0209999999997</cx:pt>
          <cx:pt idx="2489">4223.2489999999998</cx:pt>
          <cx:pt idx="2490">4753.0699999999997</cx:pt>
          <cx:pt idx="2491">5479.2020000000002</cx:pt>
          <cx:pt idx="2492">3517.4810000000002</cx:pt>
          <cx:pt idx="2493">4724.3220000000001</cx:pt>
          <cx:pt idx="2494">5200.4799999999996</cx:pt>
          <cx:pt idx="2495">3774.511</cx:pt>
          <cx:pt idx="2496">4841.3440000000001</cx:pt>
          <cx:pt idx="2497">4947.1109999999999</cx:pt>
          <cx:pt idx="2498">11020.923000000001</cx:pt>
          <cx:pt idx="2499">4266.4459999999999</cx:pt>
          <cx:pt idx="2500">10107.414000000001</cx:pt>
          <cx:pt idx="2501">5590.1570000000002</cx:pt>
          <cx:pt idx="2502">8094.9660000000003</cx:pt>
          <cx:pt idx="2503">4087.377</cx:pt>
          <cx:pt idx="2504">6283.2759999999998</cx:pt>
          <cx:pt idx="2505">4216.7349999999997</cx:pt>
          <cx:pt idx="2506">6878.8559999999998</cx:pt>
          <cx:pt idx="2507">3937.3099999999999</cx:pt>
          <cx:pt idx="2508">6454.6909999999998</cx:pt>
          <cx:pt idx="2509">4554.4719999999998</cx:pt>
          <cx:pt idx="2510">3978.6480000000001</cx:pt>
          <cx:pt idx="2511">4828.0690000000004</cx:pt>
          <cx:pt idx="2512">5395.277</cx:pt>
          <cx:pt idx="2513">4491.8990000000003</cx:pt>
          <cx:pt idx="2514">3933.5790000000002</cx:pt>
          <cx:pt idx="2515">4570.357</cx:pt>
          <cx:pt idx="2516">4520.8639999999996</cx:pt>
          <cx:pt idx="2517">4250.0990000000002</cx:pt>
          <cx:pt idx="2518">4506.5860000000002</cx:pt>
          <cx:pt idx="2519">13842.875</cx:pt>
          <cx:pt idx="2520">3333.877</cx:pt>
          <cx:pt idx="2521">7721.3040000000001</cx:pt>
          <cx:pt idx="2522">10386.15</cx:pt>
          <cx:pt idx="2523">6755.8490000000002</cx:pt>
          <cx:pt idx="2524">4069.0590000000002</cx:pt>
          <cx:pt idx="2525">3981.6999999999998</cx:pt>
          <cx:pt idx="2526">3870.902</cx:pt>
          <cx:pt idx="2527">4166.0810000000001</cx:pt>
          <cx:pt idx="2528">10400.665000000001</cx:pt>
          <cx:pt idx="2529">5504.3909999999996</cx:pt>
          <cx:pt idx="2530">4180.9080000000004</cx:pt>
          <cx:pt idx="2531">7089.8739999999998</cx:pt>
          <cx:pt idx="2532">7989.1279999999997</cx:pt>
          <cx:pt idx="2533">6140.152</cx:pt>
          <cx:pt idx="2534">9565.4560000000001</cx:pt>
          <cx:pt idx="2535">4242.1220000000003</cx:pt>
          <cx:pt idx="2536">4510.9459999999999</cx:pt>
          <cx:pt idx="2537">47039.114000000001</cx:pt>
          <cx:pt idx="2538">5434.8879999999999</cx:pt>
          <cx:pt idx="2539">9949.3649999999998</cx:pt>
          <cx:pt idx="2540">6005.3180000000002</cx:pt>
          <cx:pt idx="2541">4139.1279999999997</cx:pt>
          <cx:pt idx="2542">3817.4200000000001</cx:pt>
          <cx:pt idx="2543">4424.2219999999998</cx:pt>
          <cx:pt idx="2544">8853.4930000000004</cx:pt>
          <cx:pt idx="2545">5858.8419999999996</cx:pt>
          <cx:pt idx="2546">8437.9240000000009</cx:pt>
          <cx:pt idx="2547">3480.5349999999999</cx:pt>
          <cx:pt idx="2548">10000.442999999999</cx:pt>
          <cx:pt idx="2549">4746.1459999999997</cx:pt>
          <cx:pt idx="2550">7281.4629999999997</cx:pt>
          <cx:pt idx="2551">4195.1450000000004</cx:pt>
          <cx:pt idx="2552">6053.9920000000002</cx:pt>
          <cx:pt idx="2553">4873.3029999999999</cx:pt>
          <cx:pt idx="2554">4189.0039999999999</cx:pt>
          <cx:pt idx="2555">7444.9669999999996</cx:pt>
          <cx:pt idx="2556">4142.6329999999998</cx:pt>
          <cx:pt idx="2557">6553.3059999999996</cx:pt>
          <cx:pt idx="2558">4258.6310000000003</cx:pt>
          <cx:pt idx="2559">10595.374</cx:pt>
          <cx:pt idx="2560">4939.5900000000001</cx:pt>
          <cx:pt idx="2561">3437.6080000000002</cx:pt>
          <cx:pt idx="2562">4196.9489999999996</cx:pt>
          <cx:pt idx="2563">4421.9859999999999</cx:pt>
          <cx:pt idx="2564">3775.5059999999999</cx:pt>
          <cx:pt idx="2565">10379</cx:pt>
          <cx:pt idx="2566">4240.2520000000004</cx:pt>
          <cx:pt idx="2567">7029.7160000000003</cx:pt>
          <cx:pt idx="2568">3855.4639999999999</cx:pt>
          <cx:pt idx="2569">6834.5010000000002</cx:pt>
          <cx:pt idx="2570">4782.1109999999999</cx:pt>
          <cx:pt idx="2571">4111.643</cx:pt>
          <cx:pt idx="2572">3825.7469999999998</cx:pt>
          <cx:pt idx="2573">4351.2359999999999</cx:pt>
          <cx:pt idx="2574">4851.1139999999996</cx:pt>
          <cx:pt idx="2575">5682.9650000000001</cx:pt>
          <cx:pt idx="2576">3794.203</cx:pt>
          <cx:pt idx="2577">5626.5320000000002</cx:pt>
          <cx:pt idx="2578">4204.4579999999996</cx:pt>
          <cx:pt idx="2579">3414.2719999999999</cx:pt>
          <cx:pt idx="2580">4087.348</cx:pt>
          <cx:pt idx="2581">45706.391000000003</cx:pt>
          <cx:pt idx="2582">9016.6830000000009</cx:pt>
          <cx:pt idx="2583">4509.8829999999998</cx:pt>
          <cx:pt idx="2584">3752.4340000000002</cx:pt>
          <cx:pt idx="2585">6421.1459999999997</cx:pt>
          <cx:pt idx="2586">5078.6289999999999</cx:pt>
          <cx:pt idx="2587">3963.2190000000001</cx:pt>
          <cx:pt idx="2588">3922.0360000000001</cx:pt>
          <cx:pt idx="2589">4580.2619999999997</cx:pt>
          <cx:pt idx="2590">3825.348</cx:pt>
          <cx:pt idx="2591">9888.6319999999996</cx:pt>
          <cx:pt idx="2592">3883.2710000000002</cx:pt>
          <cx:pt idx="2593">6644.317</cx:pt>
          <cx:pt idx="2594">4911.7610000000004</cx:pt>
          <cx:pt idx="2595">4666.5879999999997</cx:pt>
          <cx:pt idx="2596">11386.441000000001</cx:pt>
          <cx:pt idx="2597">4524.9110000000001</cx:pt>
          <cx:pt idx="2598">3865.386</cx:pt>
          <cx:pt idx="2599">5050.1970000000001</cx:pt>
          <cx:pt idx="2600">6033.6670000000004</cx:pt>
          <cx:pt idx="2601">23797.891</cx:pt>
          <cx:pt idx="2602">10787.045</cx:pt>
          <cx:pt idx="2603">36694.839999999997</cx:pt>
          <cx:pt idx="2604">3667.5909999999999</cx:pt>
          <cx:pt idx="2605">3694.9000000000001</cx:pt>
          <cx:pt idx="2606">5789.2520000000004</cx:pt>
          <cx:pt idx="2607">5311.826</cx:pt>
          <cx:pt idx="2608">4869.9570000000003</cx:pt>
          <cx:pt idx="2609">9351.7710000000006</cx:pt>
          <cx:pt idx="2610">3833.5369999999998</cx:pt>
          <cx:pt idx="2611">4930.5209999999997</cx:pt>
          <cx:pt idx="2612">3850.864</cx:pt>
          <cx:pt idx="2613">6148.2160000000003</cx:pt>
          <cx:pt idx="2614">4464.1940000000004</cx:pt>
          <cx:pt idx="2615">3762.4830000000002</cx:pt>
          <cx:pt idx="2616">6216.4369999999999</cx:pt>
          <cx:pt idx="2617">7172.0240000000003</cx:pt>
          <cx:pt idx="2618">5696.5910000000003</cx:pt>
          <cx:pt idx="2619">4387.9639999999999</cx:pt>
          <cx:pt idx="2620">9985.1049999999996</cx:pt>
          <cx:pt idx="2621">3852.2440000000001</cx:pt>
          <cx:pt idx="2622">4006.5340000000001</cx:pt>
          <cx:pt idx="2623">4141.8050000000003</cx:pt>
          <cx:pt idx="2624">4009.7399999999998</cx:pt>
          <cx:pt idx="2625">6066.9200000000001</cx:pt>
          <cx:pt idx="2626">3756.3310000000001</cx:pt>
          <cx:pt idx="2627">4247.2169999999996</cx:pt>
          <cx:pt idx="2628">3858.3119999999999</cx:pt>
          <cx:pt idx="2629">6281.3490000000002</cx:pt>
          <cx:pt idx="2630">8827.3070000000007</cx:pt>
          <cx:pt idx="2631">6147.4449999999997</cx:pt>
          <cx:pt idx="2632">6495.8379999999997</cx:pt>
          <cx:pt idx="2633">4340.3050000000003</cx:pt>
          <cx:pt idx="2634">3653.5830000000001</cx:pt>
          <cx:pt idx="2635">5656.3760000000002</cx:pt>
          <cx:pt idx="2636">4020.0509999999999</cx:pt>
          <cx:pt idx="2637">4308.9089999999997</cx:pt>
          <cx:pt idx="2638">4219.3860000000004</cx:pt>
          <cx:pt idx="2639">7162.3050000000003</cx:pt>
          <cx:pt idx="2640">3842.8000000000002</cx:pt>
          <cx:pt idx="2641">9709.2880000000005</cx:pt>
          <cx:pt idx="2642">5030.2700000000004</cx:pt>
          <cx:pt idx="2643">6608.7139999999999</cx:pt>
          <cx:pt idx="2644">8156.5569999999998</cx:pt>
          <cx:pt idx="2645">6619.8559999999998</cx:pt>
          <cx:pt idx="2646">22233.484</cx:pt>
          <cx:pt idx="2647">9272.0310000000009</cx:pt>
          <cx:pt idx="2648">11092.736999999999</cx:pt>
          <cx:pt idx="2649">3862.279</cx:pt>
          <cx:pt idx="2650">5373.0540000000001</cx:pt>
          <cx:pt idx="2651">4331.9049999999997</cx:pt>
          <cx:pt idx="2652">3790.6759999999999</cx:pt>
          <cx:pt idx="2653">4762.0249999999996</cx:pt>
          <cx:pt idx="2654">3860.9169999999999</cx:pt>
          <cx:pt idx="2655">4339.4769999999999</cx:pt>
          <cx:pt idx="2656">12818.069</cx:pt>
          <cx:pt idx="2657">5213.8469999999998</cx:pt>
          <cx:pt idx="2658">4023.5810000000001</cx:pt>
          <cx:pt idx="2659">4342.3720000000003</cx:pt>
          <cx:pt idx="2660">8390.6630000000005</cx:pt>
          <cx:pt idx="2661">4177.8389999999999</cx:pt>
          <cx:pt idx="2662">4365.6559999999999</cx:pt>
          <cx:pt idx="2663">4186.1700000000001</cx:pt>
          <cx:pt idx="2664">5434.3620000000001</cx:pt>
          <cx:pt idx="2665">4762.9889999999996</cx:pt>
          <cx:pt idx="2666">4879.741</cx:pt>
          <cx:pt idx="2667">8813.0570000000007</cx:pt>
          <cx:pt idx="2668">3803.23</cx:pt>
          <cx:pt idx="2669">20103.573</cx:pt>
          <cx:pt idx="2670">4109.8140000000003</cx:pt>
          <cx:pt idx="2671">3822.665</cx:pt>
          <cx:pt idx="2672">3717.3069999999998</cx:pt>
          <cx:pt idx="2673">6586.8050000000003</cx:pt>
          <cx:pt idx="2674">4055.48</cx:pt>
          <cx:pt idx="2675">3563.674</cx:pt>
          <cx:pt idx="2676">4067.634</cx:pt>
          <cx:pt idx="2677">11452.146000000001</cx:pt>
          <cx:pt idx="2678">6020.3999999999996</cx:pt>
          <cx:pt idx="2679">3770.96</cx:pt>
          <cx:pt idx="2680">4165.2139999999999</cx:pt>
          <cx:pt idx="2681">5131.8469999999998</cx:pt>
          <cx:pt idx="2682">5660.1080000000002</cx:pt>
          <cx:pt idx="2683">3731.5410000000002</cx:pt>
          <cx:pt idx="2684">5187.5140000000001</cx:pt>
          <cx:pt idx="2685">4834.402</cx:pt>
          <cx:pt idx="2686">3868.9589999999998</cx:pt>
          <cx:pt idx="2687">4035.576</cx:pt>
          <cx:pt idx="2688">7969.0029999999997</cx:pt>
          <cx:pt idx="2689">5154.9219999999996</cx:pt>
          <cx:pt idx="2690">7384.6689999999999</cx:pt>
          <cx:pt idx="2691">6800.8180000000002</cx:pt>
          <cx:pt idx="2692">9664.2430000000004</cx:pt>
          <cx:pt idx="2693">3898.3139999999999</cx:pt>
          <cx:pt idx="2694">6919.0860000000002</cx:pt>
          <cx:pt idx="2695">4501.8789999999999</cx:pt>
          <cx:pt idx="2696">6797.6189999999997</cx:pt>
          <cx:pt idx="2697">4287.7439999999997</cx:pt>
          <cx:pt idx="2698">3986.134</cx:pt>
          <cx:pt idx="2699">4396.2889999999998</cx:pt>
          <cx:pt idx="2700">11149.731</cx:pt>
          <cx:pt idx="2701">4619.2299999999996</cx:pt>
          <cx:pt idx="2702">4155.2650000000003</cx:pt>
          <cx:pt idx="2703">6156.7359999999999</cx:pt>
          <cx:pt idx="2704">4085.1570000000002</cx:pt>
          <cx:pt idx="2705">5184.8500000000004</cx:pt>
          <cx:pt idx="2706">4133.9989999999998</cx:pt>
          <cx:pt idx="2707">5166.4380000000001</cx:pt>
          <cx:pt idx="2708">5571.7349999999997</cx:pt>
          <cx:pt idx="2709">3990.4630000000002</cx:pt>
          <cx:pt idx="2710">3636.1179999999999</cx:pt>
          <cx:pt idx="2711">4288.3670000000002</cx:pt>
          <cx:pt idx="2712">4011.3420000000001</cx:pt>
          <cx:pt idx="2713">10262.243</cx:pt>
          <cx:pt idx="2714">3928.1669999999999</cx:pt>
          <cx:pt idx="2715">4619.1930000000002</cx:pt>
          <cx:pt idx="2716">4062.0030000000002</cx:pt>
          <cx:pt idx="2717">3794.9430000000002</cx:pt>
          <cx:pt idx="2718">5097.0379999999996</cx:pt>
          <cx:pt idx="2719">4522.7020000000002</cx:pt>
          <cx:pt idx="2720">4002.7170000000001</cx:pt>
          <cx:pt idx="2721">4535.3050000000003</cx:pt>
          <cx:pt idx="2722">4433.9709999999995</cx:pt>
          <cx:pt idx="2723">4364.2889999999998</cx:pt>
          <cx:pt idx="2724">4954.7960000000003</cx:pt>
          <cx:pt idx="2725">5229.598</cx:pt>
          <cx:pt idx="2726">3715.8359999999998</cx:pt>
          <cx:pt idx="2727">4998.4989999999998</cx:pt>
          <cx:pt idx="2728">3929.1289999999999</cx:pt>
          <cx:pt idx="2729">3838.8910000000001</cx:pt>
          <cx:pt idx="2730">5027.7219999999998</cx:pt>
          <cx:pt idx="2731">6022.7120000000004</cx:pt>
          <cx:pt idx="2732">14611.588</cx:pt>
          <cx:pt idx="2733">10091.278</cx:pt>
          <cx:pt idx="2734">3549.1419999999998</cx:pt>
          <cx:pt idx="2735">4429.6350000000002</cx:pt>
          <cx:pt idx="2736">4433.424</cx:pt>
          <cx:pt idx="2737">6295.018</cx:pt>
          <cx:pt idx="2738">3857.8249999999998</cx:pt>
          <cx:pt idx="2739">4133.1400000000003</cx:pt>
          <cx:pt idx="2740">4177.6189999999997</cx:pt>
          <cx:pt idx="2741">8406.6620000000003</cx:pt>
          <cx:pt idx="2742">5217.4390000000003</cx:pt>
          <cx:pt idx="2743">4308.4660000000003</cx:pt>
          <cx:pt idx="2744">44212.957000000002</cx:pt>
          <cx:pt idx="2745">4061.9319999999998</cx:pt>
          <cx:pt idx="2746">4195.1999999999998</cx:pt>
          <cx:pt idx="2747">4080.6149999999998</cx:pt>
          <cx:pt idx="2748">9890.3449999999993</cx:pt>
          <cx:pt idx="2749">4075.1149999999998</cx:pt>
          <cx:pt idx="2750">16692.935000000001</cx:pt>
          <cx:pt idx="2751">6294.7219999999998</cx:pt>
          <cx:pt idx="2752">4555.9380000000001</cx:pt>
          <cx:pt idx="2753">4117.3339999999998</cx:pt>
          <cx:pt idx="2754">4417.4660000000003</cx:pt>
          <cx:pt idx="2755">7830.4399999999996</cx:pt>
          <cx:pt idx="2756">7484.5640000000003</cx:pt>
          <cx:pt idx="2757">3646.0030000000002</cx:pt>
          <cx:pt idx="2758">3525.4989999999998</cx:pt>
          <cx:pt idx="2759">8851.6029999999992</cx:pt>
          <cx:pt idx="2760">8648.9220000000005</cx:pt>
          <cx:pt idx="2761">3914.732</cx:pt>
          <cx:pt idx="2762">4932.4830000000002</cx:pt>
          <cx:pt idx="2763">3572.4070000000002</cx:pt>
          <cx:pt idx="2764">13911.49</cx:pt>
          <cx:pt idx="2765">4353.0959999999995</cx:pt>
          <cx:pt idx="2766">3977.944</cx:pt>
          <cx:pt idx="2767">3927.3519999999999</cx:pt>
          <cx:pt idx="2768">3886.4389999999999</cx:pt>
          <cx:pt idx="2769">3574.5920000000001</cx:pt>
          <cx:pt idx="2770">4606.3890000000001</cx:pt>
          <cx:pt idx="2771">4003.2550000000001</cx:pt>
          <cx:pt idx="2772">3783.828</cx:pt>
          <cx:pt idx="2773">4031.0219999999999</cx:pt>
          <cx:pt idx="2774">3483.6819999999998</cx:pt>
          <cx:pt idx="2775">4959.1210000000001</cx:pt>
          <cx:pt idx="2776">5791.0129999999999</cx:pt>
          <cx:pt idx="2777">18244.202000000001</cx:pt>
          <cx:pt idx="2778">4239.473</cx:pt>
          <cx:pt idx="2779">4391.8040000000001</cx:pt>
          <cx:pt idx="2780">3802.9609999999998</cx:pt>
          <cx:pt idx="2781">3587.7040000000002</cx:pt>
          <cx:pt idx="2782">3675.665</cx:pt>
          <cx:pt idx="2783">4301.607</cx:pt>
          <cx:pt idx="2784">4828.8860000000004</cx:pt>
          <cx:pt idx="2785">5055.8639999999996</cx:pt>
          <cx:pt idx="2786">4762.4679999999998</cx:pt>
          <cx:pt idx="2787">4098.0150000000003</cx:pt>
          <cx:pt idx="2788">17730.964</cx:pt>
          <cx:pt idx="2789">6124.6360000000004</cx:pt>
          <cx:pt idx="2790">4611.2190000000001</cx:pt>
          <cx:pt idx="2791">3802.0680000000002</cx:pt>
          <cx:pt idx="2792">4890.9110000000001</cx:pt>
          <cx:pt idx="2793">5142.8270000000002</cx:pt>
          <cx:pt idx="2794">4981.3209999999999</cx:pt>
          <cx:pt idx="2795">3745.348</cx:pt>
          <cx:pt idx="2796">3469.6100000000001</cx:pt>
          <cx:pt idx="2797">11879.870999999999</cx:pt>
          <cx:pt idx="2798">5206.8549999999996</cx:pt>
          <cx:pt idx="2799">5200.8919999999998</cx:pt>
          <cx:pt idx="2800">5907.6549999999997</cx:pt>
          <cx:pt idx="2801">4309.0529999999999</cx:pt>
          <cx:pt idx="2802">10461.236999999999</cx:pt>
          <cx:pt idx="2803">5861.9380000000001</cx:pt>
          <cx:pt idx="2804">3887.402</cx:pt>
          <cx:pt idx="2805">4353.8090000000002</cx:pt>
          <cx:pt idx="2806">3813.8249999999998</cx:pt>
          <cx:pt idx="2807">3784.893</cx:pt>
          <cx:pt idx="2808">3802.002</cx:pt>
          <cx:pt idx="2809">4021.518</cx:pt>
          <cx:pt idx="2810">8418.8340000000007</cx:pt>
          <cx:pt idx="2811">4051.6590000000001</cx:pt>
          <cx:pt idx="2812">3695.4250000000002</cx:pt>
          <cx:pt idx="2813">4011.241</cx:pt>
          <cx:pt idx="2814">40312.084999999999</cx:pt>
          <cx:pt idx="2815">4115.7920000000004</cx:pt>
          <cx:pt idx="2816">4954.4369999999999</cx:pt>
          <cx:pt idx="2817">12266.982</cx:pt>
          <cx:pt idx="2818">12145.835999999999</cx:pt>
          <cx:pt idx="2819">13497.664000000001</cx:pt>
          <cx:pt idx="2820">5425.085</cx:pt>
          <cx:pt idx="2821">5018.4560000000001</cx:pt>
          <cx:pt idx="2822">4488.5529999999999</cx:pt>
          <cx:pt idx="2823">5739.2830000000004</cx:pt>
          <cx:pt idx="2824">3992.6680000000001</cx:pt>
          <cx:pt idx="2825">3590.674</cx:pt>
          <cx:pt idx="2826">4453.5940000000001</cx:pt>
          <cx:pt idx="2827">5994.723</cx:pt>
          <cx:pt idx="2828">5044.2730000000001</cx:pt>
          <cx:pt idx="2829">4214.0569999999998</cx:pt>
          <cx:pt idx="2830">3585.462</cx:pt>
          <cx:pt idx="2831">4083.1840000000002</cx:pt>
          <cx:pt idx="2832">5640.5739999999996</cx:pt>
          <cx:pt idx="2833">5616.9499999999998</cx:pt>
          <cx:pt idx="2834">4317.6530000000002</cx:pt>
          <cx:pt idx="2835">4149.375</cx:pt>
          <cx:pt idx="2836">6429.0389999999998</cx:pt>
          <cx:pt idx="2837">3932.0030000000002</cx:pt>
          <cx:pt idx="2838">9535.0529999999999</cx:pt>
          <cx:pt idx="2839">4512.4300000000003</cx:pt>
          <cx:pt idx="2840">22762.687000000002</cx:pt>
          <cx:pt idx="2841">4644.7449999999999</cx:pt>
          <cx:pt idx="2842">3885.5500000000002</cx:pt>
          <cx:pt idx="2843">8501.027</cx:pt>
          <cx:pt idx="2844">4016.6199999999999</cx:pt>
          <cx:pt idx="2845">6120.5569999999998</cx:pt>
          <cx:pt idx="2846">7721.4229999999998</cx:pt>
          <cx:pt idx="2847">3929.3719999999998</cx:pt>
          <cx:pt idx="2848">5316.3990000000003</cx:pt>
          <cx:pt idx="2849">4496.4099999999999</cx:pt>
          <cx:pt idx="2850">6508.3280000000004</cx:pt>
          <cx:pt idx="2851">4183.8010000000004</cx:pt>
          <cx:pt idx="2852">22106.339</cx:pt>
          <cx:pt idx="2853">4330.5529999999999</cx:pt>
          <cx:pt idx="2854">3853.9830000000002</cx:pt>
          <cx:pt idx="2855">4446.4979999999996</cx:pt>
          <cx:pt idx="2856">4471.3180000000002</cx:pt>
          <cx:pt idx="2857">6754.9179999999997</cx:pt>
          <cx:pt idx="2858">4651.7920000000004</cx:pt>
          <cx:pt idx="2859">3964.0039999999999</cx:pt>
          <cx:pt idx="2860">5998.3469999999998</cx:pt>
          <cx:pt idx="2861">3756.2379999999998</cx:pt>
          <cx:pt idx="2862">5092.4920000000002</cx:pt>
          <cx:pt idx="2863">4127.625</cx:pt>
          <cx:pt idx="2864">9513.9300000000003</cx:pt>
          <cx:pt idx="2865">4125.4200000000001</cx:pt>
          <cx:pt idx="2866">3949.6109999999999</cx:pt>
          <cx:pt idx="2867">9557.0830000000005</cx:pt>
          <cx:pt idx="2868">4136.174</cx:pt>
          <cx:pt idx="2869">20929.766</cx:pt>
          <cx:pt idx="2870">5545.6710000000003</cx:pt>
          <cx:pt idx="2871">7019.049</cx:pt>
          <cx:pt idx="2872">3795.2530000000002</cx:pt>
          <cx:pt idx="2873">5008.9080000000004</cx:pt>
          <cx:pt idx="2874">4872.4300000000003</cx:pt>
          <cx:pt idx="2875">4444.3249999999998</cx:pt>
          <cx:pt idx="2876">3662.3069999999998</cx:pt>
          <cx:pt idx="2877">5925.0810000000001</cx:pt>
          <cx:pt idx="2878">19402.510999999999</cx:pt>
          <cx:pt idx="2879">4055.221</cx:pt>
          <cx:pt idx="2880">3913.654</cx:pt>
          <cx:pt idx="2881">6171.2780000000002</cx:pt>
          <cx:pt idx="2882">3707.8649999999998</cx:pt>
          <cx:pt idx="2883">4617.9200000000001</cx:pt>
          <cx:pt idx="2884">4410.4459999999999</cx:pt>
          <cx:pt idx="2885">18467.858</cx:pt>
          <cx:pt idx="2886">3959.9969999999998</cx:pt>
          <cx:pt idx="2887">3529.2069999999999</cx:pt>
          <cx:pt idx="2888">4669.0590000000002</cx:pt>
          <cx:pt idx="2889">3829.1959999999999</cx:pt>
          <cx:pt idx="2890">10012.746999999999</cx:pt>
          <cx:pt idx="2891">4577.3789999999999</cx:pt>
          <cx:pt idx="2892">8990.4060000000009</cx:pt>
          <cx:pt idx="2893">4336.6570000000002</cx:pt>
          <cx:pt idx="2894">4128.9359999999997</cx:pt>
          <cx:pt idx="2895">4361.2830000000004</cx:pt>
          <cx:pt idx="2896">3732.4850000000001</cx:pt>
          <cx:pt idx="2897">5122.4660000000003</cx:pt>
          <cx:pt idx="2898">8771.8400000000001</cx:pt>
          <cx:pt idx="2899">3513.8510000000001</cx:pt>
          <cx:pt idx="2900">3908.8710000000001</cx:pt>
          <cx:pt idx="2901">6196.7179999999998</cx:pt>
          <cx:pt idx="2902">3819.5300000000002</cx:pt>
          <cx:pt idx="2903">6712.6599999999999</cx:pt>
          <cx:pt idx="2904">4101.5230000000001</cx:pt>
          <cx:pt idx="2905">8364.1059999999998</cx:pt>
          <cx:pt idx="2906">3924.3560000000002</cx:pt>
          <cx:pt idx="2907">3929.2130000000002</cx:pt>
          <cx:pt idx="2908">4613.6319999999996</cx:pt>
          <cx:pt idx="2909">4444.8580000000002</cx:pt>
          <cx:pt idx="2910">5213.2070000000003</cx:pt>
          <cx:pt idx="2911">3501.7089999999998</cx:pt>
          <cx:pt idx="2912">8719.5310000000009</cx:pt>
          <cx:pt idx="2913">4205.8329999999996</cx:pt>
          <cx:pt idx="2914">6387.7600000000002</cx:pt>
          <cx:pt idx="2915">3781.7080000000001</cx:pt>
          <cx:pt idx="2916">3849.672</cx:pt>
          <cx:pt idx="2917">5946.9539999999997</cx:pt>
          <cx:pt idx="2918">3943.422</cx:pt>
          <cx:pt idx="2919">4784.857</cx:pt>
          <cx:pt idx="2920">5440.0659999999998</cx:pt>
          <cx:pt idx="2921">6071.5839999999998</cx:pt>
          <cx:pt idx="2922">4249.4759999999997</cx:pt>
          <cx:pt idx="2923">4185.9530000000004</cx:pt>
          <cx:pt idx="2924">3761.6900000000001</cx:pt>
          <cx:pt idx="2925">6182.3299999999999</cx:pt>
          <cx:pt idx="2926">33160.665000000001</cx:pt>
          <cx:pt idx="2927">4337.04</cx:pt>
          <cx:pt idx="2928">4948.7700000000004</cx:pt>
          <cx:pt idx="2929">3562.5949999999998</cx:pt>
          <cx:pt idx="2930">7787.0230000000001</cx:pt>
          <cx:pt idx="2931">3996.7049999999999</cx:pt>
          <cx:pt idx="2932">3532.268</cx:pt>
          <cx:pt idx="2933">5240.2669999999998</cx:pt>
          <cx:pt idx="2934">3877.2060000000001</cx:pt>
          <cx:pt idx="2935">4955.6710000000003</cx:pt>
          <cx:pt idx="2936">3772.6999999999998</cx:pt>
          <cx:pt idx="2937">4104.1760000000004</cx:pt>
          <cx:pt idx="2938">4947.9549999999999</cx:pt>
          <cx:pt idx="2939">5081.5699999999997</cx:pt>
          <cx:pt idx="2940">4027.2280000000001</cx:pt>
          <cx:pt idx="2941">4133.0469999999996</cx:pt>
          <cx:pt idx="2942">7553.2539999999999</cx:pt>
          <cx:pt idx="2943">5991.6400000000003</cx:pt>
          <cx:pt idx="2944">4103.2139999999999</cx:pt>
          <cx:pt idx="2945">3693.8969999999999</cx:pt>
          <cx:pt idx="2946">6217.2250000000004</cx:pt>
          <cx:pt idx="2947">4036.0149999999999</cx:pt>
          <cx:pt idx="2948">10913.457</cx:pt>
          <cx:pt idx="2949">19135.484</cx:pt>
          <cx:pt idx="2950">4156.8370000000004</cx:pt>
          <cx:pt idx="2951">4357.5839999999998</cx:pt>
          <cx:pt idx="2952">3604.3139999999999</cx:pt>
          <cx:pt idx="2953">4052.5740000000001</cx:pt>
          <cx:pt idx="2954">5821.4539999999997</cx:pt>
          <cx:pt idx="2955">5356.0500000000002</cx:pt>
          <cx:pt idx="2956">5377.8000000000002</cx:pt>
          <cx:pt idx="2957">5464.0990000000002</cx:pt>
          <cx:pt idx="2958">4348.3680000000004</cx:pt>
          <cx:pt idx="2959">4104.7759999999998</cx:pt>
          <cx:pt idx="2960">3675.6410000000001</cx:pt>
          <cx:pt idx="2961">14951.874</cx:pt>
          <cx:pt idx="2962">4904.5469999999996</cx:pt>
          <cx:pt idx="2963">7443.6310000000003</cx:pt>
          <cx:pt idx="2964">3472.3220000000001</cx:pt>
          <cx:pt idx="2965">7338.5659999999998</cx:pt>
          <cx:pt idx="2966">4975.1660000000002</cx:pt>
          <cx:pt idx="2967">4426.8990000000003</cx:pt>
          <cx:pt idx="2968">4076.0590000000002</cx:pt>
          <cx:pt idx="2969">4397.8100000000004</cx:pt>
          <cx:pt idx="2970">5310.732</cx:pt>
          <cx:pt idx="2971">6799.902</cx:pt>
          <cx:pt idx="2972">5248.9300000000003</cx:pt>
          <cx:pt idx="2973">4409.3509999999997</cx:pt>
          <cx:pt idx="2974">3890.2890000000002</cx:pt>
          <cx:pt idx="2975">15343.252</cx:pt>
          <cx:pt idx="2976">3692.174</cx:pt>
          <cx:pt idx="2977">4625.6229999999996</cx:pt>
          <cx:pt idx="2978">4841.29</cx:pt>
          <cx:pt idx="2979">3880.433</cx:pt>
          <cx:pt idx="2980">3720.364</cx:pt>
          <cx:pt idx="2981">8816.8269999999993</cx:pt>
          <cx:pt idx="2982">5674.2070000000003</cx:pt>
          <cx:pt idx="2983">4604.7020000000002</cx:pt>
          <cx:pt idx="2984">5986.2749999999996</cx:pt>
          <cx:pt idx="2985">7202.7700000000004</cx:pt>
          <cx:pt idx="2986">15428.413</cx:pt>
          <cx:pt idx="2987">4786.2439999999997</cx:pt>
          <cx:pt idx="2988">11110.217000000001</cx:pt>
          <cx:pt idx="2989">12907.373</cx:pt>
          <cx:pt idx="2990">4298.1840000000002</cx:pt>
          <cx:pt idx="2991">3517.2860000000001</cx:pt>
          <cx:pt idx="2992">6570.7749999999996</cx:pt>
          <cx:pt idx="2993">6557.8959999999997</cx:pt>
          <cx:pt idx="2994">8543.2099999999991</cx:pt>
          <cx:pt idx="2995">4042.114</cx:pt>
          <cx:pt idx="2996">6951.067</cx:pt>
          <cx:pt idx="2997">11231.201999999999</cx:pt>
          <cx:pt idx="2998">4752.0649999999996</cx:pt>
          <cx:pt idx="2999">5103.9170000000004</cx:pt>
          <cx:pt idx="3000">4251.5770000000002</cx:pt>
          <cx:pt idx="3001">4281.0659999999998</cx:pt>
          <cx:pt idx="3002">3695.2959999999998</cx:pt>
          <cx:pt idx="3003">3600.759</cx:pt>
          <cx:pt idx="3004">3664.145</cx:pt>
          <cx:pt idx="3005">5461.6660000000002</cx:pt>
          <cx:pt idx="3006">4487.0320000000002</cx:pt>
          <cx:pt idx="3007">3961.317</cx:pt>
          <cx:pt idx="3008">22653.720000000001</cx:pt>
          <cx:pt idx="3009">8137.1580000000004</cx:pt>
          <cx:pt idx="3010">4160.2389999999996</cx:pt>
          <cx:pt idx="3011">3502.2689999999998</cx:pt>
          <cx:pt idx="3012">4892.2709999999997</cx:pt>
          <cx:pt idx="3013">6742.3909999999996</cx:pt>
          <cx:pt idx="3014">4097.6289999999999</cx:pt>
          <cx:pt idx="3015">4673.8590000000004</cx:pt>
          <cx:pt idx="3016">11754.143</cx:pt>
          <cx:pt idx="3017">5472.6589999999997</cx:pt>
          <cx:pt idx="3018">4203.2139999999999</cx:pt>
          <cx:pt idx="3019">3500.8539999999998</cx:pt>
          <cx:pt idx="3020">3641.0210000000002</cx:pt>
          <cx:pt idx="3021">8792.6779999999999</cx:pt>
          <cx:pt idx="3022">5775.1409999999996</cx:pt>
          <cx:pt idx="3023">4385.1800000000003</cx:pt>
          <cx:pt idx="3024">5301.3400000000001</cx:pt>
          <cx:pt idx="3025">4131.6499999999996</cx:pt>
          <cx:pt idx="3026">5316.366</cx:pt>
          <cx:pt idx="3027">33602.478999999999</cx:pt>
          <cx:pt idx="3028">6205.2290000000003</cx:pt>
          <cx:pt idx="3029">8420.5439999999999</cx:pt>
          <cx:pt idx="3030">4217.848</cx:pt>
          <cx:pt idx="3031">3874.0540000000001</cx:pt>
          <cx:pt idx="3032">4085.694</cx:pt>
          <cx:pt idx="3033">5122.9780000000001</cx:pt>
          <cx:pt idx="3034">4364.4309999999996</cx:pt>
          <cx:pt idx="3035">3878.6309999999999</cx:pt>
          <cx:pt idx="3036">3632.1509999999998</cx:pt>
          <cx:pt idx="3037">7320.2579999999998</cx:pt>
          <cx:pt idx="3038">4137.0820000000003</cx:pt>
          <cx:pt idx="3039">3997.4200000000001</cx:pt>
          <cx:pt idx="3040">9115.7029999999995</cx:pt>
          <cx:pt idx="3041">16815.678</cx:pt>
          <cx:pt idx="3042">3943.761</cx:pt>
          <cx:pt idx="3043">6413.9210000000003</cx:pt>
          <cx:pt idx="3044">3695.0529999999999</cx:pt>
          <cx:pt idx="3045">3946.9250000000002</cx:pt>
          <cx:pt idx="3046">14414.99</cx:pt>
          <cx:pt idx="3047">4065.4639999999999</cx:pt>
          <cx:pt idx="3048">6999.2449999999999</cx:pt>
          <cx:pt idx="3049">8057.1949999999997</cx:pt>
          <cx:pt idx="3050">3567.3939999999998</cx:pt>
          <cx:pt idx="3051">4158.2520000000004</cx:pt>
          <cx:pt idx="3052">4049.732</cx:pt>
          <cx:pt idx="3053">18607.069</cx:pt>
          <cx:pt idx="3054">4333.4899999999998</cx:pt>
          <cx:pt idx="3055">5978.3109999999997</cx:pt>
          <cx:pt idx="3056">3946.241</cx:pt>
          <cx:pt idx="3057">6434.9070000000002</cx:pt>
          <cx:pt idx="3058">3978.9659999999999</cx:pt>
          <cx:pt idx="3059">6029.1859999999997</cx:pt>
          <cx:pt idx="3060">9567.8209999999999</cx:pt>
          <cx:pt idx="3061">4617.3990000000003</cx:pt>
          <cx:pt idx="3062">4061.2260000000001</cx:pt>
          <cx:pt idx="3063">4372.2979999999998</cx:pt>
          <cx:pt idx="3064">4746.1080000000002</cx:pt>
          <cx:pt idx="3065">4118.3810000000003</cx:pt>
          <cx:pt idx="3066">3928.6680000000001</cx:pt>
          <cx:pt idx="3067">14430.697</cx:pt>
          <cx:pt idx="3068">5619.3249999999998</cx:pt>
          <cx:pt idx="3069">9437.1630000000005</cx:pt>
          <cx:pt idx="3070">5265.2359999999999</cx:pt>
          <cx:pt idx="3071">10916.912</cx:pt>
          <cx:pt idx="3072">8609.6270000000004</cx:pt>
          <cx:pt idx="3073">3645.3690000000001</cx:pt>
          <cx:pt idx="3074">4214.8829999999998</cx:pt>
          <cx:pt idx="3075">4096.4290000000001</cx:pt>
          <cx:pt idx="3076">6519.6329999999998</cx:pt>
          <cx:pt idx="3077">3987.3069999999998</cx:pt>
          <cx:pt idx="3078">4647.0749999999998</cx:pt>
          <cx:pt idx="3079">4164.5309999999999</cx:pt>
          <cx:pt idx="3080">4848.7569999999996</cx:pt>
          <cx:pt idx="3081">4731.3310000000001</cx:pt>
          <cx:pt idx="3082">4175.5649999999996</cx:pt>
          <cx:pt idx="3083">4005.4879999999998</cx:pt>
          <cx:pt idx="3084">11356.739</cx:pt>
          <cx:pt idx="3085">4675.0259999999998</cx:pt>
          <cx:pt idx="3086">5245.1360000000004</cx:pt>
          <cx:pt idx="3087">5713.1400000000003</cx:pt>
          <cx:pt idx="3088">4131.7380000000003</cx:pt>
          <cx:pt idx="3089">3850.4899999999998</cx:pt>
          <cx:pt idx="3090">11609.415999999999</cx:pt>
          <cx:pt idx="3091">4987.576</cx:pt>
          <cx:pt idx="3092">8282.0049999999992</cx:pt>
          <cx:pt idx="3093">4498.6459999999997</cx:pt>
          <cx:pt idx="3094">5872.8299999999999</cx:pt>
          <cx:pt idx="3095">4635.232</cx:pt>
          <cx:pt idx="3096">4245.9120000000003</cx:pt>
          <cx:pt idx="3097">3658.9949999999999</cx:pt>
          <cx:pt idx="3098">4396.2889999999998</cx:pt>
          <cx:pt idx="3099">4643.6679999999997</cx:pt>
          <cx:pt idx="3100">7991.8040000000001</cx:pt>
          <cx:pt idx="3101">4843.2960000000003</cx:pt>
          <cx:pt idx="3102">6838.7420000000002</cx:pt>
          <cx:pt idx="3103">4086.9259999999999</cx:pt>
          <cx:pt idx="3104">4693.0290000000005</cx:pt>
          <cx:pt idx="3105">6601.8500000000004</cx:pt>
          <cx:pt idx="3106">9690.4590000000007</cx:pt>
          <cx:pt idx="3107">4883.5249999999996</cx:pt>
          <cx:pt idx="3108">3929.0529999999999</cx:pt>
          <cx:pt idx="3109">8962.0450000000001</cx:pt>
          <cx:pt idx="3110">5126.96</cx:pt>
          <cx:pt idx="3111">3528.4099999999999</cx:pt>
          <cx:pt idx="3112">3645.1129999999998</cx:pt>
          <cx:pt idx="3113">9555.7720000000008</cx:pt>
          <cx:pt idx="3114">3805.3829999999998</cx:pt>
          <cx:pt idx="3115">3810.7199999999998</cx:pt>
          <cx:pt idx="3116">4005.3449999999998</cx:pt>
          <cx:pt idx="3117">6895.8940000000002</cx:pt>
          <cx:pt idx="3118">4102.4459999999999</cx:pt>
          <cx:pt idx="3119">4069.1729999999998</cx:pt>
          <cx:pt idx="3120">4280.4399999999996</cx:pt>
          <cx:pt idx="3121">3910.6129999999998</cx:pt>
          <cx:pt idx="3122">13844.636</cx:pt>
          <cx:pt idx="3123">3679.5279999999998</cx:pt>
          <cx:pt idx="3124">3722.2170000000001</cx:pt>
          <cx:pt idx="3125">4382.9170000000004</cx:pt>
          <cx:pt idx="3126">4233.4440000000004</cx:pt>
          <cx:pt idx="3127">5689.3890000000001</cx:pt>
          <cx:pt idx="3128">3803.098</cx:pt>
          <cx:pt idx="3129">4169.6369999999997</cx:pt>
          <cx:pt idx="3130">9850.1509999999998</cx:pt>
          <cx:pt idx="3131">4896.9830000000002</cx:pt>
          <cx:pt idx="3132">4380.5249999999996</cx:pt>
          <cx:pt idx="3133">4514.3429999999998</cx:pt>
          <cx:pt idx="3134">4970.7349999999997</cx:pt>
          <cx:pt idx="3135">4486.9390000000003</cx:pt>
          <cx:pt idx="3136">4548.6850000000004</cx:pt>
          <cx:pt idx="3137">4107.9520000000002</cx:pt>
          <cx:pt idx="3138">3622.8690000000001</cx:pt>
          <cx:pt idx="3139">11329.329</cx:pt>
          <cx:pt idx="3140">3664.2759999999998</cx:pt>
          <cx:pt idx="3141">6457.8990000000003</cx:pt>
          <cx:pt idx="3142">5432.277</cx:pt>
          <cx:pt idx="3143">6583.1819999999998</cx:pt>
          <cx:pt idx="3144">4250.6379999999999</cx:pt>
          <cx:pt idx="3145">4284.6369999999997</cx:pt>
          <cx:pt idx="3146">4143.2290000000003</cx:pt>
          <cx:pt idx="3147">5935.1580000000004</cx:pt>
          <cx:pt idx="3148">4266.2730000000001</cx:pt>
          <cx:pt idx="3149">5265.7539999999999</cx:pt>
          <cx:pt idx="3150">18368.321</cx:pt>
          <cx:pt idx="3151">10375.259</cx:pt>
          <cx:pt idx="3152">5331.1360000000004</cx:pt>
          <cx:pt idx="3153">5571.058</cx:pt>
          <cx:pt idx="3154">9834.1869999999999</cx:pt>
          <cx:pt idx="3155">8021.9920000000002</cx:pt>
          <cx:pt idx="3156">4090.2860000000001</cx:pt>
          <cx:pt idx="3157">3548.7040000000002</cx:pt>
          <cx:pt idx="3158">3570.0010000000002</cx:pt>
          <cx:pt idx="3159">5016.2950000000001</cx:pt>
          <cx:pt idx="3160">4010.9270000000001</cx:pt>
          <cx:pt idx="3161">3715.4630000000002</cx:pt>
          <cx:pt idx="3162">3785.473</cx:pt>
          <cx:pt idx="3163">4412.1610000000001</cx:pt>
          <cx:pt idx="3164">3887.3409999999999</cx:pt>
          <cx:pt idx="3165">4334.2070000000003</cx:pt>
          <cx:pt idx="3166">3740.5140000000001</cx:pt>
          <cx:pt idx="3167">3748.9560000000001</cx:pt>
          <cx:pt idx="3168">4381.5500000000002</cx:pt>
          <cx:pt idx="3169">4124.5990000000002</cx:pt>
          <cx:pt idx="3170">8252.6290000000008</cx:pt>
          <cx:pt idx="3171">3745.7310000000002</cx:pt>
          <cx:pt idx="3172">3914.7190000000001</cx:pt>
          <cx:pt idx="3173">3714.1790000000001</cx:pt>
          <cx:pt idx="3174">5066.2550000000001</cx:pt>
          <cx:pt idx="3175">4454.4939999999997</cx:pt>
          <cx:pt idx="3176">6538.2359999999999</cx:pt>
          <cx:pt idx="3177">4621.3140000000003</cx:pt>
          <cx:pt idx="3178">7308.2929999999997</cx:pt>
          <cx:pt idx="3179">3627.3130000000001</cx:pt>
          <cx:pt idx="3180">3868.8899999999999</cx:pt>
          <cx:pt idx="3181">6456.5339999999997</cx:pt>
          <cx:pt idx="3182">5295.5280000000002</cx:pt>
          <cx:pt idx="3183">3931.4479999999999</cx:pt>
          <cx:pt idx="3184">6377.8639999999996</cx:pt>
          <cx:pt idx="3185">6871.1610000000001</cx:pt>
          <cx:pt idx="3186">3733.7089999999998</cx:pt>
          <cx:pt idx="3187">15059.513000000001</cx:pt>
          <cx:pt idx="3188">4184.4139999999998</cx:pt>
          <cx:pt idx="3189">8904.0570000000007</cx:pt>
          <cx:pt idx="3190">3726.5900000000001</cx:pt>
          <cx:pt idx="3191">4707.567</cx:pt>
          <cx:pt idx="3192">5377.277</cx:pt>
          <cx:pt idx="3193">4484.1670000000004</cx:pt>
          <cx:pt idx="3194">3926.453</cx:pt>
          <cx:pt idx="3195">5150.6679999999997</cx:pt>
          <cx:pt idx="3196">4733.8320000000003</cx:pt>
          <cx:pt idx="3197">4021.9360000000001</cx:pt>
          <cx:pt idx="3198">3502.491</cx:pt>
          <cx:pt idx="3199">4213.1800000000003</cx:pt>
          <cx:pt idx="3200">4187.1760000000004</cx:pt>
          <cx:pt idx="3201">3856.4540000000002</cx:pt>
          <cx:pt idx="3202">3645.1590000000001</cx:pt>
          <cx:pt idx="3203">12882.5</cx:pt>
          <cx:pt idx="3204">3611.0859999999998</cx:pt>
          <cx:pt idx="3205">4155.4639999999999</cx:pt>
          <cx:pt idx="3206">5847.3829999999998</cx:pt>
          <cx:pt idx="3207">4217.5780000000004</cx:pt>
          <cx:pt idx="3208">5691.1369999999997</cx:pt>
          <cx:pt idx="3209">3908.665</cx:pt>
          <cx:pt idx="3210">3875.4029999999998</cx:pt>
          <cx:pt idx="3211">4263.6149999999998</cx:pt>
          <cx:pt idx="3212">3817.8220000000001</cx:pt>
          <cx:pt idx="3213">4653.0659999999998</cx:pt>
          <cx:pt idx="3214">8206.6219999999994</cx:pt>
          <cx:pt idx="3215">4306.2879999999996</cx:pt>
          <cx:pt idx="3216">4087.6889999999999</cx:pt>
          <cx:pt idx="3217">5591.8180000000002</cx:pt>
          <cx:pt idx="3218">3532.7440000000001</cx:pt>
          <cx:pt idx="3219">3853.962</cx:pt>
          <cx:pt idx="3220">16199.531999999999</cx:pt>
          <cx:pt idx="3221">3891.98</cx:pt>
          <cx:pt idx="3222">4136.915</cx:pt>
          <cx:pt idx="3223">3766.0549999999998</cx:pt>
          <cx:pt idx="3224">5521.1440000000002</cx:pt>
          <cx:pt idx="3225">5633.6220000000003</cx:pt>
          <cx:pt idx="3226">4261.3879999999999</cx:pt>
          <cx:pt idx="3227">13446.440000000001</cx:pt>
          <cx:pt idx="3228">4519.2510000000002</cx:pt>
          <cx:pt idx="3229">24676.496999999999</cx:pt>
          <cx:pt idx="3230">3934.5300000000002</cx:pt>
          <cx:pt idx="3231">7112.3429999999998</cx:pt>
          <cx:pt idx="3232">8326.9320000000007</cx:pt>
          <cx:pt idx="3233">5030.6850000000004</cx:pt>
          <cx:pt idx="3234">3692.9409999999998</cx:pt>
          <cx:pt idx="3235">5047.8770000000004</cx:pt>
          <cx:pt idx="3236">4347.6400000000003</cx:pt>
          <cx:pt idx="3237">7930.7340000000004</cx:pt>
          <cx:pt idx="3238">4776.4639999999999</cx:pt>
          <cx:pt idx="3239">3532.4859999999999</cx:pt>
          <cx:pt idx="3240">6475.1149999999998</cx:pt>
          <cx:pt idx="3241">4169.652</cx:pt>
          <cx:pt idx="3242">20768.77</cx:pt>
          <cx:pt idx="3243">4222.415</cx:pt>
          <cx:pt idx="3244">3724.1909999999998</cx:pt>
          <cx:pt idx="3245">4898.5190000000002</cx:pt>
          <cx:pt idx="3246">4105.9570000000003</cx:pt>
          <cx:pt idx="3247">3887.4409999999998</cx:pt>
          <cx:pt idx="3248">3911.0880000000002</cx:pt>
          <cx:pt idx="3249">3967.5799999999999</cx:pt>
          <cx:pt idx="3250">19498.204000000002</cx:pt>
          <cx:pt idx="3251">3595.0880000000002</cx:pt>
          <cx:pt idx="3252">4409.1670000000004</cx:pt>
          <cx:pt idx="3253">4085.239</cx:pt>
          <cx:pt idx="3254">4989.2700000000004</cx:pt>
          <cx:pt idx="3255">4848.4399999999996</cx:pt>
          <cx:pt idx="3256">4211.5240000000003</cx:pt>
          <cx:pt idx="3257">10679.647999999999</cx:pt>
          <cx:pt idx="3258">4206.5799999999999</cx:pt>
          <cx:pt idx="3259">3446.4630000000002</cx:pt>
          <cx:pt idx="3260">3585.3919999999998</cx:pt>
          <cx:pt idx="3261">4395.1850000000004</cx:pt>
          <cx:pt idx="3262">4020.9470000000001</cx:pt>
          <cx:pt idx="3263">4410.7309999999998</cx:pt>
          <cx:pt idx="3264">26733.834999999999</cx:pt>
          <cx:pt idx="3265">7750.4440000000004</cx:pt>
          <cx:pt idx="3266">4332.2879999999996</cx:pt>
          <cx:pt idx="3267">4084.3049999999998</cx:pt>
          <cx:pt idx="3268">26917.300999999999</cx:pt>
          <cx:pt idx="3269">3707.6950000000002</cx:pt>
          <cx:pt idx="3270">6115.8609999999999</cx:pt>
          <cx:pt idx="3271">4036.5630000000001</cx:pt>
          <cx:pt idx="3272">4250.4769999999999</cx:pt>
          <cx:pt idx="3273">3677.2600000000002</cx:pt>
          <cx:pt idx="3274">4072.614</cx:pt>
          <cx:pt idx="3275">8638.518</cx:pt>
          <cx:pt idx="3276">7350.3209999999999</cx:pt>
          <cx:pt idx="3277">3983.6260000000002</cx:pt>
          <cx:pt idx="3278">3861.444</cx:pt>
          <cx:pt idx="3279">46993.417000000001</cx:pt>
          <cx:pt idx="3280">4905.7489999999998</cx:pt>
          <cx:pt idx="3281">7139.2849999999999</cx:pt>
          <cx:pt idx="3282">8147.2089999999998</cx:pt>
          <cx:pt idx="3283">3501.2649999999999</cx:pt>
          <cx:pt idx="3284">3833.7399999999998</cx:pt>
          <cx:pt idx="3285">15271.269</cx:pt>
          <cx:pt idx="3286">9813.1849999999995</cx:pt>
          <cx:pt idx="3287">3909.2829999999999</cx:pt>
          <cx:pt idx="3288">3974.8879999999999</cx:pt>
          <cx:pt idx="3289">31527.741000000002</cx:pt>
          <cx:pt idx="3290">5153.5259999999998</cx:pt>
          <cx:pt idx="3291">4428.5029999999997</cx:pt>
          <cx:pt idx="3292">7192.1499999999996</cx:pt>
          <cx:pt idx="3293">4896.0950000000003</cx:pt>
          <cx:pt idx="3294">3771.3440000000001</cx:pt>
          <cx:pt idx="3295">11666.971</cx:pt>
          <cx:pt idx="3296">3534.598</cx:pt>
          <cx:pt idx="3297">6350.0609999999997</cx:pt>
          <cx:pt idx="3298">3486.8310000000001</cx:pt>
          <cx:pt idx="3299">3589.3009999999999</cx:pt>
          <cx:pt idx="3300">5636.1559999999999</cx:pt>
          <cx:pt idx="3301">3816.6500000000001</cx:pt>
          <cx:pt idx="3302">5778.9930000000004</cx:pt>
          <cx:pt idx="3303">4498.1170000000002</cx:pt>
          <cx:pt idx="3304">4908.4110000000001</cx:pt>
          <cx:pt idx="3305">6514.0730000000003</cx:pt>
          <cx:pt idx="3306">8426.6149999999998</cx:pt>
          <cx:pt idx="3307">4323.71</cx:pt>
          <cx:pt idx="3308">4182.1989999999996</cx:pt>
          <cx:pt idx="3309">5825.7969999999996</cx:pt>
          <cx:pt idx="3310">7956.1869999999999</cx:pt>
          <cx:pt idx="3311">4904.1400000000003</cx:pt>
          <cx:pt idx="3312">3808.8620000000001</cx:pt>
          <cx:pt idx="3313">4230.5280000000002</cx:pt>
          <cx:pt idx="3314">5597.5870000000004</cx:pt>
          <cx:pt idx="3315">5461.451</cx:pt>
          <cx:pt idx="3316">5553.3280000000004</cx:pt>
          <cx:pt idx="3317">9202.9429999999993</cx:pt>
          <cx:pt idx="3318">3805.7489999999998</cx:pt>
          <cx:pt idx="3319">5140.1559999999999</cx:pt>
          <cx:pt idx="3320">3891.8800000000001</cx:pt>
          <cx:pt idx="3321">4274.6400000000003</cx:pt>
          <cx:pt idx="3322">4177.8490000000002</cx:pt>
          <cx:pt idx="3323">5384.3509999999997</cx:pt>
          <cx:pt idx="3324">4489.1080000000002</cx:pt>
          <cx:pt idx="3325">4275.3019999999997</cx:pt>
          <cx:pt idx="3326">3842.7919999999999</cx:pt>
          <cx:pt idx="3327">4081.328</cx:pt>
          <cx:pt idx="3328">3819.2950000000001</cx:pt>
          <cx:pt idx="3329">6248.6130000000003</cx:pt>
          <cx:pt idx="3330">7834.5969999999998</cx:pt>
          <cx:pt idx="3331">3676.6500000000001</cx:pt>
          <cx:pt idx="3332">9498.259</cx:pt>
          <cx:pt idx="3333">24997.59</cx:pt>
          <cx:pt idx="3334">3833.1489999999999</cx:pt>
          <cx:pt idx="3335">12567.389999999999</cx:pt>
          <cx:pt idx="3336">4831.1229999999996</cx:pt>
          <cx:pt idx="3337">4122.607</cx:pt>
          <cx:pt idx="3338">4239.1170000000002</cx:pt>
          <cx:pt idx="3339">4656.8609999999999</cx:pt>
          <cx:pt idx="3340">5995.7039999999997</cx:pt>
          <cx:pt idx="3341">4828.6049999999996</cx:pt>
          <cx:pt idx="3342">8371.5640000000003</cx:pt>
          <cx:pt idx="3343">4001.5630000000001</cx:pt>
          <cx:pt idx="3344">3759.116</cx:pt>
          <cx:pt idx="3345">10560.998</cx:pt>
          <cx:pt idx="3346">4307.8059999999996</cx:pt>
          <cx:pt idx="3347">4538.4309999999996</cx:pt>
          <cx:pt idx="3348">4446.5039999999999</cx:pt>
          <cx:pt idx="3349">26892.361000000001</cx:pt>
          <cx:pt idx="3350">4581.1180000000004</cx:pt>
          <cx:pt idx="3351">3917.6779999999999</cx:pt>
          <cx:pt idx="3352">4855.1379999999999</cx:pt>
          <cx:pt idx="3353">7937.1319999999996</cx:pt>
          <cx:pt idx="3354">9571.5280000000002</cx:pt>
          <cx:pt idx="3355">9355.5640000000003</cx:pt>
          <cx:pt idx="3356">3962.277</cx:pt>
          <cx:pt idx="3357">4272.375</cx:pt>
          <cx:pt idx="3358">6116.0649999999996</cx:pt>
          <cx:pt idx="3359">4032.1889999999999</cx:pt>
          <cx:pt idx="3360">3972.6170000000002</cx:pt>
          <cx:pt idx="3361">4869.7730000000001</cx:pt>
          <cx:pt idx="3362">12662.745999999999</cx:pt>
          <cx:pt idx="3363">4296.9110000000001</cx:pt>
          <cx:pt idx="3364">8480.8240000000005</cx:pt>
          <cx:pt idx="3365">4794.9350000000004</cx:pt>
          <cx:pt idx="3366">4097.4799999999996</cx:pt>
          <cx:pt idx="3367">5844.1549999999997</cx:pt>
          <cx:pt idx="3368">4153.8280000000004</cx:pt>
          <cx:pt idx="3369">3675.6959999999999</cx:pt>
          <cx:pt idx="3370">7031.3199999999997</cx:pt>
          <cx:pt idx="3371">10621.059999999999</cx:pt>
          <cx:pt idx="3372">21352.683000000001</cx:pt>
          <cx:pt idx="3373">4157.607</cx:pt>
          <cx:pt idx="3374">15752.25</cx:pt>
          <cx:pt idx="3375">4105.6419999999998</cx:pt>
          <cx:pt idx="3376">4061.1120000000001</cx:pt>
          <cx:pt idx="3377">4611.5730000000003</cx:pt>
          <cx:pt idx="3378">4200.3959999999997</cx:pt>
          <cx:pt idx="3379">5286.598</cx:pt>
          <cx:pt idx="3380">4684.0600000000004</cx:pt>
          <cx:pt idx="3381">3680.998</cx:pt>
          <cx:pt idx="3382">4648.5020000000004</cx:pt>
          <cx:pt idx="3383">24744.167000000001</cx:pt>
          <cx:pt idx="3384">4143.9440000000004</cx:pt>
          <cx:pt idx="3385">3836.328</cx:pt>
          <cx:pt idx="3386">4603.424</cx:pt>
          <cx:pt idx="3387">4549.1540000000005</cx:pt>
          <cx:pt idx="3388">4439.8829999999998</cx:pt>
          <cx:pt idx="3389">4868.875</cx:pt>
          <cx:pt idx="3390">9555.2479999999996</cx:pt>
          <cx:pt idx="3391">7455.5649999999996</cx:pt>
          <cx:pt idx="3392">11022.457</cx:pt>
          <cx:pt idx="3393">4847.259</cx:pt>
          <cx:pt idx="3394">7046.1700000000001</cx:pt>
          <cx:pt idx="3395">3383.0720000000001</cx:pt>
          <cx:pt idx="3396">5940.5330000000004</cx:pt>
          <cx:pt idx="3397">27600.952000000001</cx:pt>
          <cx:pt idx="3398">8079.5860000000002</cx:pt>
          <cx:pt idx="3399">3623.1289999999999</cx:pt>
          <cx:pt idx="3400">3878.3890000000001</cx:pt>
          <cx:pt idx="3401">6012.8549999999996</cx:pt>
          <cx:pt idx="3402">3956.9430000000002</cx:pt>
          <cx:pt idx="3403">3982.5419999999999</cx:pt>
          <cx:pt idx="3404">3876.0970000000002</cx:pt>
          <cx:pt idx="3405">7125.2780000000002</cx:pt>
          <cx:pt idx="3406">4063.529</cx:pt>
          <cx:pt idx="3407">3721.0880000000002</cx:pt>
          <cx:pt idx="3408">4453.9359999999997</cx:pt>
          <cx:pt idx="3409">6111.6540000000005</cx:pt>
          <cx:pt idx="3410">5209.8379999999997</cx:pt>
          <cx:pt idx="3411">7036.1629999999996</cx:pt>
          <cx:pt idx="3412">4323.6989999999996</cx:pt>
          <cx:pt idx="3413">4972.9639999999999</cx:pt>
          <cx:pt idx="3414">3474.9580000000001</cx:pt>
          <cx:pt idx="3415">3813.5369999999998</cx:pt>
          <cx:pt idx="3416">4223.2179999999998</cx:pt>
          <cx:pt idx="3417">4371.7939999999999</cx:pt>
          <cx:pt idx="3418">3842.0970000000002</cx:pt>
          <cx:pt idx="3419">3886.3560000000002</cx:pt>
          <cx:pt idx="3420">5574.625</cx:pt>
          <cx:pt idx="3421">4289.7929999999997</cx:pt>
          <cx:pt idx="3422">6840.6090000000004</cx:pt>
          <cx:pt idx="3423">4768.9369999999999</cx:pt>
          <cx:pt idx="3424">6571.1840000000002</cx:pt>
          <cx:pt idx="3425">4389.2139999999999</cx:pt>
          <cx:pt idx="3426">3890.4499999999998</cx:pt>
          <cx:pt idx="3427">4290.5169999999998</cx:pt>
          <cx:pt idx="3428">4401.7560000000003</cx:pt>
          <cx:pt idx="3429">14310.218999999999</cx:pt>
          <cx:pt idx="3430">3917.4090000000001</cx:pt>
          <cx:pt idx="3431">4140.3530000000001</cx:pt>
          <cx:pt idx="3432">5963.7960000000003</cx:pt>
          <cx:pt idx="3433">7624.1189999999997</cx:pt>
          <cx:pt idx="3434">4794.8630000000003</cx:pt>
          <cx:pt idx="3435">12595.431</cx:pt>
          <cx:pt idx="3436">4734.9070000000002</cx:pt>
          <cx:pt idx="3437">3983.0300000000002</cx:pt>
          <cx:pt idx="3438">4048.1840000000002</cx:pt>
          <cx:pt idx="3439">4105.8800000000001</cx:pt>
          <cx:pt idx="3440">5920.4579999999996</cx:pt>
          <cx:pt idx="3441">6450.0410000000002</cx:pt>
          <cx:pt idx="3442">4348.1940000000004</cx:pt>
          <cx:pt idx="3443">4632.0330000000004</cx:pt>
          <cx:pt idx="3444">4175.6199999999999</cx:pt>
          <cx:pt idx="3445">7102.6840000000002</cx:pt>
          <cx:pt idx="3446">3845.5749999999998</cx:pt>
          <cx:pt idx="3447">4933.817</cx:pt>
          <cx:pt idx="3448">6572.5609999999997</cx:pt>
          <cx:pt idx="3449">3944.6370000000002</cx:pt>
          <cx:pt idx="3450">6338.2629999999999</cx:pt>
          <cx:pt idx="3451">4716.2110000000002</cx:pt>
          <cx:pt idx="3452">4039.357</cx:pt>
          <cx:pt idx="3453">4061.8699999999999</cx:pt>
          <cx:pt idx="3454">3713.1100000000001</cx:pt>
          <cx:pt idx="3455">3909.933</cx:pt>
          <cx:pt idx="3456">4549.4989999999998</cx:pt>
          <cx:pt idx="3457">4344.3109999999997</cx:pt>
          <cx:pt idx="3458">7590.2910000000002</cx:pt>
          <cx:pt idx="3459">4586.1970000000001</cx:pt>
          <cx:pt idx="3460">3944.7890000000002</cx:pt>
          <cx:pt idx="3461">5903.2190000000001</cx:pt>
          <cx:pt idx="3462">5946.8320000000003</cx:pt>
          <cx:pt idx="3463">7002.8190000000004</cx:pt>
          <cx:pt idx="3464">3470.7130000000002</cx:pt>
          <cx:pt idx="3465">4504.7849999999999</cx:pt>
          <cx:pt idx="3466">4888.1170000000002</cx:pt>
          <cx:pt idx="3467">3620.0410000000002</cx:pt>
          <cx:pt idx="3468">3880.5279999999998</cx:pt>
          <cx:pt idx="3469">3702.1149999999998</cx:pt>
          <cx:pt idx="3470">3864.5839999999998</cx:pt>
          <cx:pt idx="3471">3934.5569999999998</cx:pt>
          <cx:pt idx="3472">4684.1109999999999</cx:pt>
          <cx:pt idx="3473">3951.4029999999998</cx:pt>
          <cx:pt idx="3474">4574.0309999999999</cx:pt>
          <cx:pt idx="3475">4833.4160000000002</cx:pt>
          <cx:pt idx="3476">3652.6439999999998</cx:pt>
          <cx:pt idx="3477">3817.0140000000001</cx:pt>
          <cx:pt idx="3478">7504.9489999999996</cx:pt>
          <cx:pt idx="3479">4165.6270000000004</cx:pt>
          <cx:pt idx="3480">4111.8760000000002</cx:pt>
          <cx:pt idx="3481">6818.9530000000004</cx:pt>
          <cx:pt idx="3482">9771.6399999999994</cx:pt>
          <cx:pt idx="3483">3518.672</cx:pt>
          <cx:pt idx="3484">5262.2929999999997</cx:pt>
          <cx:pt idx="3485">4007.8710000000001</cx:pt>
          <cx:pt idx="3486">7446.018</cx:pt>
          <cx:pt idx="3487">6290.527</cx:pt>
          <cx:pt idx="3488">8802.1659999999993</cx:pt>
          <cx:pt idx="3489">5998.8119999999999</cx:pt>
          <cx:pt idx="3490">4789.107</cx:pt>
          <cx:pt idx="3491">4520.0720000000001</cx:pt>
          <cx:pt idx="3492">6135.5219999999999</cx:pt>
          <cx:pt idx="3493">6711.4440000000004</cx:pt>
          <cx:pt idx="3494">4971.076</cx:pt>
          <cx:pt idx="3495">3901.703</cx:pt>
          <cx:pt idx="3496">4451.192</cx:pt>
          <cx:pt idx="3497">7721.7139999999999</cx:pt>
          <cx:pt idx="3498">4715.8410000000003</cx:pt>
          <cx:pt idx="3499">8740.1419999999998</cx:pt>
          <cx:pt idx="3500">5947.7759999999998</cx:pt>
          <cx:pt idx="3501">4564.5649999999996</cx:pt>
          <cx:pt idx="3502">5382.1629999999996</cx:pt>
          <cx:pt idx="3503">5993.393</cx:pt>
          <cx:pt idx="3504">12115.627</cx:pt>
          <cx:pt idx="3505">5222.5240000000003</cx:pt>
          <cx:pt idx="3506">8087.9350000000004</cx:pt>
          <cx:pt idx="3507">5057.692</cx:pt>
          <cx:pt idx="3508">6529.6559999999999</cx:pt>
          <cx:pt idx="3509">3756.8539999999998</cx:pt>
          <cx:pt idx="3510">7102.3360000000002</cx:pt>
          <cx:pt idx="3511">4450.6229999999996</cx:pt>
          <cx:pt idx="3512">4302.9679999999998</cx:pt>
          <cx:pt idx="3513">5158.2730000000001</cx:pt>
          <cx:pt idx="3514">4328.277</cx:pt>
          <cx:pt idx="3515">4520.6180000000004</cx:pt>
          <cx:pt idx="3516">4430.0569999999998</cx:pt>
          <cx:pt idx="3517">3785.3580000000002</cx:pt>
          <cx:pt idx="3518">13389.835999999999</cx:pt>
          <cx:pt idx="3519">24806.906999999999</cx:pt>
          <cx:pt idx="3520">13295.583000000001</cx:pt>
          <cx:pt idx="3521">4383.6509999999998</cx:pt>
          <cx:pt idx="3522">3930.29</cx:pt>
          <cx:pt idx="3523">22256.358</cx:pt>
          <cx:pt idx="3524">7327.4660000000003</cx:pt>
          <cx:pt idx="3525">3958.067</cx:pt>
          <cx:pt idx="3526">4025.194</cx:pt>
          <cx:pt idx="3527">6034.1679999999997</cx:pt>
          <cx:pt idx="3528">4270.3010000000004</cx:pt>
          <cx:pt idx="3529">3832.1120000000001</cx:pt>
          <cx:pt idx="3530">4499.576</cx:pt>
          <cx:pt idx="3531">4301.6019999999999</cx:pt>
          <cx:pt idx="3532">3991.319</cx:pt>
          <cx:pt idx="3533">4142.0519999999997</cx:pt>
          <cx:pt idx="3534">4024.8499999999999</cx:pt>
          <cx:pt idx="3535">6545.9160000000002</cx:pt>
          <cx:pt idx="3536">4623.6509999999998</cx:pt>
          <cx:pt idx="3537">4497.9949999999999</cx:pt>
          <cx:pt idx="3538">3637.922</cx:pt>
          <cx:pt idx="3539">4317.4979999999996</cx:pt>
          <cx:pt idx="3540">3865.991</cx:pt>
          <cx:pt idx="3541">5409.3540000000003</cx:pt>
          <cx:pt idx="3542">22995.174999999999</cx:pt>
          <cx:pt idx="3543">9635.6350000000002</cx:pt>
          <cx:pt idx="3544">3570.7800000000002</cx:pt>
          <cx:pt idx="3545">4889.8050000000003</cx:pt>
          <cx:pt idx="3546">3854.8539999999998</cx:pt>
          <cx:pt idx="3547">4260.7259999999997</cx:pt>
          <cx:pt idx="3548">4124.9560000000001</cx:pt>
          <cx:pt idx="3549">5563.6270000000004</cx:pt>
          <cx:pt idx="3550">5378.1149999999998</cx:pt>
          <cx:pt idx="3551">15629.257</cx:pt>
          <cx:pt idx="3552">5997.4179999999997</cx:pt>
          <cx:pt idx="3553">4498.2860000000001</cx:pt>
          <cx:pt idx="3554">4156.1930000000002</cx:pt>
          <cx:pt idx="3555">4009.154</cx:pt>
          <cx:pt idx="3556">3765.0250000000001</cx:pt>
          <cx:pt idx="3557">4006.6030000000001</cx:pt>
          <cx:pt idx="3558">3577.029</cx:pt>
          <cx:pt idx="3559">6661.7020000000002</cx:pt>
          <cx:pt idx="3560">5073.9679999999998</cx:pt>
          <cx:pt idx="3561">4783.8050000000003</cx:pt>
          <cx:pt idx="3562">4013.663</cx:pt>
          <cx:pt idx="3563">6489.6040000000003</cx:pt>
          <cx:pt idx="3564">5733.0100000000002</cx:pt>
          <cx:pt idx="3565">6936.4070000000002</cx:pt>
          <cx:pt idx="3566">5989.8370000000004</cx:pt>
          <cx:pt idx="3567">6123.366</cx:pt>
          <cx:pt idx="3568">4962.442</cx:pt>
          <cx:pt idx="3569">4584.3500000000004</cx:pt>
          <cx:pt idx="3570">3953.4209999999998</cx:pt>
          <cx:pt idx="3571">3937.2660000000001</cx:pt>
          <cx:pt idx="3572">4019.8789999999999</cx:pt>
          <cx:pt idx="3573">4471.0879999999997</cx:pt>
          <cx:pt idx="3574">4763.9989999999998</cx:pt>
          <cx:pt idx="3575">8598.9560000000001</cx:pt>
          <cx:pt idx="3576">3748.21</cx:pt>
          <cx:pt idx="3577">4437.4279999999999</cx:pt>
          <cx:pt idx="3578">3625.761</cx:pt>
          <cx:pt idx="3579">6238.2939999999999</cx:pt>
          <cx:pt idx="3580">19782.937999999998</cx:pt>
          <cx:pt idx="3581">5343.8469999999998</cx:pt>
          <cx:pt idx="3582">17917.681</cx:pt>
          <cx:pt idx="3583">4229.3419999999996</cx:pt>
          <cx:pt idx="3584">5432.8360000000002</cx:pt>
          <cx:pt idx="3585">27482.91</cx:pt>
          <cx:pt idx="3586">3797.0770000000002</cx:pt>
          <cx:pt idx="3587">3950.614</cx:pt>
          <cx:pt idx="3588">4138.3950000000004</cx:pt>
          <cx:pt idx="3589">4019.0210000000002</cx:pt>
          <cx:pt idx="3590">4643.5309999999999</cx:pt>
          <cx:pt idx="3591">8342.4089999999997</cx:pt>
          <cx:pt idx="3592">6563.3090000000002</cx:pt>
          <cx:pt idx="3593">6867.625</cx:pt>
          <cx:pt idx="3594">4311.3299999999999</cx:pt>
          <cx:pt idx="3595">4249.3360000000002</cx:pt>
          <cx:pt idx="3596">23438.047999999999</cx:pt>
          <cx:pt idx="3597">5591.4939999999997</cx:pt>
          <cx:pt idx="3598">3507.6260000000002</cx:pt>
          <cx:pt idx="3599">10136.388000000001</cx:pt>
          <cx:pt idx="3600">4084.4479999999999</cx:pt>
          <cx:pt idx="3601">3977.4670000000001</cx:pt>
          <cx:pt idx="3602">3945.4540000000002</cx:pt>
          <cx:pt idx="3603">3932.1320000000001</cx:pt>
          <cx:pt idx="3604">8474.3040000000001</cx:pt>
          <cx:pt idx="3605">4295.0140000000001</cx:pt>
          <cx:pt idx="3606">7704.991</cx:pt>
          <cx:pt idx="3607">4311.0739999999996</cx:pt>
          <cx:pt idx="3608">4325.2179999999998</cx:pt>
          <cx:pt idx="3609">4028.1729999999998</cx:pt>
          <cx:pt idx="3610">4330.4290000000001</cx:pt>
          <cx:pt idx="3611">4420.0780000000004</cx:pt>
          <cx:pt idx="3612">4132.6009999999997</cx:pt>
          <cx:pt idx="3613">4374.116</cx:pt>
          <cx:pt idx="3614">7442.4059999999999</cx:pt>
          <cx:pt idx="3615">3992.3800000000001</cx:pt>
          <cx:pt idx="3616">4020.7190000000001</cx:pt>
          <cx:pt idx="3617">3851.8180000000002</cx:pt>
          <cx:pt idx="3618">4279.0519999999997</cx:pt>
          <cx:pt idx="3619">6503.3329999999996</cx:pt>
          <cx:pt idx="3620">3936.1439999999998</cx:pt>
          <cx:pt idx="3621">9277.143</cx:pt>
          <cx:pt idx="3622">5283.2939999999999</cx:pt>
          <cx:pt idx="3623">4466.0950000000003</cx:pt>
          <cx:pt idx="3624">5103.4089999999997</cx:pt>
          <cx:pt idx="3625">4446.4870000000001</cx:pt>
          <cx:pt idx="3626">4624.7629999999999</cx:pt>
          <cx:pt idx="3627">4481.0630000000001</cx:pt>
          <cx:pt idx="3628">4756.5230000000001</cx:pt>
          <cx:pt idx="3629">4514.1549999999997</cx:pt>
          <cx:pt idx="3630">4153.8280000000004</cx:pt>
          <cx:pt idx="3631">3832.373</cx:pt>
          <cx:pt idx="3632">4051.5509999999999</cx:pt>
          <cx:pt idx="3633">3930.5740000000001</cx:pt>
          <cx:pt idx="3634">4662.6710000000003</cx:pt>
          <cx:pt idx="3635">4051.9229999999998</cx:pt>
          <cx:pt idx="3636">4056.3020000000001</cx:pt>
          <cx:pt idx="3637">3700.6550000000002</cx:pt>
          <cx:pt idx="3638">4150.4080000000004</cx:pt>
          <cx:pt idx="3639">8809.8919999999998</cx:pt>
          <cx:pt idx="3640">4006.8710000000001</cx:pt>
          <cx:pt idx="3641">3856.7359999999999</cx:pt>
          <cx:pt idx="3642">3485.1149999999998</cx:pt>
          <cx:pt idx="3643">4956.0299999999997</cx:pt>
          <cx:pt idx="3644">11830.922</cx:pt>
          <cx:pt idx="3645">7411.8869999999997</cx:pt>
          <cx:pt idx="3646">7873.6679999999997</cx:pt>
          <cx:pt idx="3647">7840.7700000000004</cx:pt>
          <cx:pt idx="3648">6953.7870000000003</cx:pt>
          <cx:pt idx="3649">18001.582999999999</cx:pt>
          <cx:pt idx="3650">3466.6289999999999</cx:pt>
          <cx:pt idx="3651">5093.527</cx:pt>
          <cx:pt idx="3652">4564.1350000000002</cx:pt>
          <cx:pt idx="3653">3616.6199999999999</cx:pt>
          <cx:pt idx="3654">30332.010999999999</cx:pt>
          <cx:pt idx="3655">4087.9859999999999</cx:pt>
          <cx:pt idx="3656">4503.835</cx:pt>
          <cx:pt idx="3657">3873.8380000000002</cx:pt>
          <cx:pt idx="3658">4428.1419999999998</cx:pt>
          <cx:pt idx="3659">4068.893</cx:pt>
          <cx:pt idx="3660">3770.8870000000002</cx:pt>
          <cx:pt idx="3661">3828.2750000000001</cx:pt>
          <cx:pt idx="3662">4067.3389999999999</cx:pt>
          <cx:pt idx="3663">4494.3909999999996</cx:pt>
          <cx:pt idx="3664">4366.6800000000003</cx:pt>
          <cx:pt idx="3665">4279.4040000000005</cx:pt>
          <cx:pt idx="3666">3980.4850000000001</cx:pt>
          <cx:pt idx="3667">5341.8800000000001</cx:pt>
          <cx:pt idx="3668">7216.9930000000004</cx:pt>
          <cx:pt idx="3669">4098.2370000000001</cx:pt>
          <cx:pt idx="3670">4030.2429999999999</cx:pt>
          <cx:pt idx="3671">4750.6260000000002</cx:pt>
          <cx:pt idx="3672">4730.5079999999998</cx:pt>
          <cx:pt idx="3673">8072.3209999999999</cx:pt>
          <cx:pt idx="3674">4723.6369999999997</cx:pt>
          <cx:pt idx="3675">3504.8339999999998</cx:pt>
          <cx:pt idx="3676">5261.8789999999999</cx:pt>
          <cx:pt idx="3677">4130.8999999999996</cx:pt>
          <cx:pt idx="3678">4887.9179999999997</cx:pt>
          <cx:pt idx="3679">6944.3869999999997</cx:pt>
          <cx:pt idx="3680">5598.9549999999999</cx:pt>
          <cx:pt idx="3681">8823.0360000000001</cx:pt>
          <cx:pt idx="3682">16366.467000000001</cx:pt>
          <cx:pt idx="3683">5728.8990000000003</cx:pt>
          <cx:pt idx="3684">13831.879999999999</cx:pt>
          <cx:pt idx="3685">4326.7389999999996</cx:pt>
          <cx:pt idx="3686">4361.3159999999998</cx:pt>
          <cx:pt idx="3687">4096.6750000000002</cx:pt>
          <cx:pt idx="3688">4097.7740000000003</cx:pt>
          <cx:pt idx="3689">9884.3109999999997</cx:pt>
          <cx:pt idx="3690">5177.4120000000003</cx:pt>
          <cx:pt idx="3691">5518.5900000000001</cx:pt>
          <cx:pt idx="3692">10122.335999999999</cx:pt>
          <cx:pt idx="3693">3971.6300000000001</cx:pt>
          <cx:pt idx="3694">6556.884</cx:pt>
          <cx:pt idx="3695">5284.9620000000004</cx:pt>
          <cx:pt idx="3696">4655.317</cx:pt>
          <cx:pt idx="3697">4103.8329999999996</cx:pt>
          <cx:pt idx="3698">6448.8109999999997</cx:pt>
          <cx:pt idx="3699">6867.1239999999998</cx:pt>
          <cx:pt idx="3700">3974.1080000000002</cx:pt>
          <cx:pt idx="3701">4395.8509999999997</cx:pt>
          <cx:pt idx="3702">9566.7700000000004</cx:pt>
          <cx:pt idx="3703">5149.0010000000002</cx:pt>
          <cx:pt idx="3704">3466.0909999999999</cx:pt>
          <cx:pt idx="3705">3898.598</cx:pt>
          <cx:pt idx="3706">4661.4669999999996</cx:pt>
          <cx:pt idx="3707">3907.9099999999999</cx:pt>
          <cx:pt idx="3708">4380.04</cx:pt>
          <cx:pt idx="3709">5314.0789999999997</cx:pt>
          <cx:pt idx="3710">4213.9799999999996</cx:pt>
          <cx:pt idx="3711">10039.155000000001</cx:pt>
          <cx:pt idx="3712">4095.3069999999998</cx:pt>
          <cx:pt idx="3713">4933.5100000000002</cx:pt>
          <cx:pt idx="3714">4231.7820000000002</cx:pt>
          <cx:pt idx="3715">4414.375</cx:pt>
          <cx:pt idx="3716">4562.6099999999997</cx:pt>
          <cx:pt idx="3717">4149.6120000000001</cx:pt>
          <cx:pt idx="3718">3631.3290000000002</cx:pt>
          <cx:pt idx="3719">6572.9449999999997</cx:pt>
          <cx:pt idx="3720">4486.6850000000004</cx:pt>
          <cx:pt idx="3721">3975.8820000000001</cx:pt>
          <cx:pt idx="3722">10340.268</cx:pt>
          <cx:pt idx="3723">7913.652</cx:pt>
          <cx:pt idx="3724">4924.3310000000001</cx:pt>
          <cx:pt idx="3725">4607.5280000000002</cx:pt>
          <cx:pt idx="3726">6804.9899999999998</cx:pt>
          <cx:pt idx="3727">4760.5150000000003</cx:pt>
          <cx:pt idx="3728">3922.884</cx:pt>
          <cx:pt idx="3729">4223.8590000000004</cx:pt>
          <cx:pt idx="3730">4064.2829999999999</cx:pt>
          <cx:pt idx="3731">6684.4849999999997</cx:pt>
          <cx:pt idx="3732">4007.7559999999999</cx:pt>
          <cx:pt idx="3733">6093.7960000000003</cx:pt>
          <cx:pt idx="3734">3806.9879999999998</cx:pt>
          <cx:pt idx="3735">4411.0879999999997</cx:pt>
          <cx:pt idx="3736">3783.8850000000002</cx:pt>
          <cx:pt idx="3737">9765.3109999999997</cx:pt>
          <cx:pt idx="3738">5810.2860000000001</cx:pt>
          <cx:pt idx="3739">4288.1710000000003</cx:pt>
          <cx:pt idx="3740">3923.0300000000002</cx:pt>
          <cx:pt idx="3741">6621.2399999999998</cx:pt>
          <cx:pt idx="3742">43992.928</cx:pt>
          <cx:pt idx="3743">3712.8209999999999</cx:pt>
          <cx:pt idx="3744">4901.0339999999997</cx:pt>
          <cx:pt idx="3745">6169.3869999999997</cx:pt>
          <cx:pt idx="3746">4571.2330000000002</cx:pt>
          <cx:pt idx="3747">4033.2809999999999</cx:pt>
          <cx:pt idx="3748">3529.1680000000001</cx:pt>
          <cx:pt idx="3749">3884.2109999999998</cx:pt>
          <cx:pt idx="3750">4057.1529999999998</cx:pt>
          <cx:pt idx="3751">4167.2420000000002</cx:pt>
          <cx:pt idx="3752">9654.3320000000003</cx:pt>
          <cx:pt idx="3753">3901.4580000000001</cx:pt>
          <cx:pt idx="3754">4327.0940000000001</cx:pt>
          <cx:pt idx="3755">3654.3380000000002</cx:pt>
          <cx:pt idx="3756">4188.259</cx:pt>
          <cx:pt idx="3757">3450.252</cx:pt>
          <cx:pt idx="3758">3893.7820000000002</cx:pt>
          <cx:pt idx="3759">4346.2349999999997</cx:pt>
          <cx:pt idx="3760">4396.1559999999999</cx:pt>
          <cx:pt idx="3761">4204.1329999999998</cx:pt>
          <cx:pt idx="3762">6656.9780000000001</cx:pt>
          <cx:pt idx="3763">4763.5559999999996</cx:pt>
          <cx:pt idx="3764">4193.1139999999996</cx:pt>
          <cx:pt idx="3765">3905.1500000000001</cx:pt>
          <cx:pt idx="3766">7544.616</cx:pt>
          <cx:pt idx="3767">8091.393</cx:pt>
          <cx:pt idx="3768">4155.6030000000001</cx:pt>
          <cx:pt idx="3769">5098.8739999999998</cx:pt>
          <cx:pt idx="3770">4365.0379999999996</cx:pt>
          <cx:pt idx="3771">3878.6529999999998</cx:pt>
          <cx:pt idx="3772">3546.9009999999998</cx:pt>
          <cx:pt idx="3773">5302.4290000000001</cx:pt>
          <cx:pt idx="3774">5341.7079999999996</cx:pt>
          <cx:pt idx="3775">3385.7130000000002</cx:pt>
          <cx:pt idx="3776">4125.3810000000003</cx:pt>
          <cx:pt idx="3777">31475.601999999999</cx:pt>
          <cx:pt idx="3778">5038.9449999999997</cx:pt>
          <cx:pt idx="3779">7790.3850000000002</cx:pt>
          <cx:pt idx="3780">4126.5200000000004</cx:pt>
          <cx:pt idx="3781">4358.8050000000003</cx:pt>
          <cx:pt idx="3782">5934.2070000000003</cx:pt>
          <cx:pt idx="3783">24600.852999999999</cx:pt>
          <cx:pt idx="3784">4119.3990000000003</cx:pt>
          <cx:pt idx="3785">5304.2860000000001</cx:pt>
          <cx:pt idx="3786">6694.2489999999998</cx:pt>
          <cx:pt idx="3787">5237.7610000000004</cx:pt>
          <cx:pt idx="3788">5442.2420000000002</cx:pt>
          <cx:pt idx="3789">4973.1480000000001</cx:pt>
          <cx:pt idx="3790">5677.6750000000002</cx:pt>
          <cx:pt idx="3791">7037.3149999999996</cx:pt>
          <cx:pt idx="3792">7868.6869999999999</cx:pt>
          <cx:pt idx="3793">5444.4459999999999</cx:pt>
          <cx:pt idx="3794">7440.8159999999998</cx:pt>
          <cx:pt idx="3795">3833.1750000000002</cx:pt>
          <cx:pt idx="3796">4603.46</cx:pt>
          <cx:pt idx="3797">6135.6090000000004</cx:pt>
          <cx:pt idx="3798">4628.0749999999998</cx:pt>
          <cx:pt idx="3799">5235.54</cx:pt>
          <cx:pt idx="3800">3917.7829999999999</cx:pt>
          <cx:pt idx="3801">4119.7110000000002</cx:pt>
          <cx:pt idx="3802">3950</cx:pt>
          <cx:pt idx="3803">7091.4620000000004</cx:pt>
          <cx:pt idx="3804">9905.9009999999998</cx:pt>
          <cx:pt idx="3805">4186.009</cx:pt>
          <cx:pt idx="3806">6453.8779999999997</cx:pt>
          <cx:pt idx="3807">4209.4170000000004</cx:pt>
          <cx:pt idx="3808">5251.4229999999998</cx:pt>
          <cx:pt idx="3809">3867.5709999999999</cx:pt>
          <cx:pt idx="3810">4131.7969999999996</cx:pt>
          <cx:pt idx="3811">4843.9560000000001</cx:pt>
          <cx:pt idx="3812">3991.5430000000001</cx:pt>
          <cx:pt idx="3813">3881.9769999999999</cx:pt>
          <cx:pt idx="3814">9935.4009999999998</cx:pt>
          <cx:pt idx="3815">3363.7890000000002</cx:pt>
          <cx:pt idx="3816">4495.5339999999997</cx:pt>
          <cx:pt idx="3817">4266.5500000000002</cx:pt>
          <cx:pt idx="3818">3843.886</cx:pt>
          <cx:pt idx="3819">4981.2349999999997</cx:pt>
          <cx:pt idx="3820">3388.8389999999999</cx:pt>
          <cx:pt idx="3821">4563.8779999999997</cx:pt>
          <cx:pt idx="3822">4503.7709999999997</cx:pt>
          <cx:pt idx="3823">3684.6199999999999</cx:pt>
          <cx:pt idx="3824">5909.9200000000001</cx:pt>
          <cx:pt idx="3825">8653.607</cx:pt>
          <cx:pt idx="3826">5810.0240000000003</cx:pt>
          <cx:pt idx="3827">6648.9719999999998</cx:pt>
          <cx:pt idx="3828">3763.442</cx:pt>
          <cx:pt idx="3829">4592.2439999999997</cx:pt>
          <cx:pt idx="3830">3996.2049999999999</cx:pt>
          <cx:pt idx="3831">5758.0699999999997</cx:pt>
          <cx:pt idx="3832">3629.018</cx:pt>
          <cx:pt idx="3833">4357.5839999999998</cx:pt>
          <cx:pt idx="3834">22619.147000000001</cx:pt>
          <cx:pt idx="3835">4605.9440000000004</cx:pt>
          <cx:pt idx="3836">3842.2359999999999</cx:pt>
          <cx:pt idx="3837">4692.6809999999996</cx:pt>
          <cx:pt idx="3838">3763.5070000000001</cx:pt>
          <cx:pt idx="3839">5226.223</cx:pt>
          <cx:pt idx="3840">3735.2179999999998</cx:pt>
          <cx:pt idx="3841">3907.1959999999999</cx:pt>
          <cx:pt idx="3842">3734.1370000000002</cx:pt>
          <cx:pt idx="3843">5700.2179999999998</cx:pt>
          <cx:pt idx="3844">4163.3370000000004</cx:pt>
          <cx:pt idx="3845">4662.884</cx:pt>
          <cx:pt idx="3846">9104.5750000000007</cx:pt>
          <cx:pt idx="3847">8392.3410000000003</cx:pt>
          <cx:pt idx="3848">3840.0250000000001</cx:pt>
          <cx:pt idx="3849">4405.4139999999998</cx:pt>
          <cx:pt idx="3850">3911.21</cx:pt>
          <cx:pt idx="3851">3829.1750000000002</cx:pt>
          <cx:pt idx="3852">6100.3180000000002</cx:pt>
          <cx:pt idx="3853">4329.3199999999997</cx:pt>
          <cx:pt idx="3854">7153.2139999999999</cx:pt>
          <cx:pt idx="3855">4441.2079999999996</cx:pt>
          <cx:pt idx="3856">4071.5569999999998</cx:pt>
          <cx:pt idx="3857">4320.1059999999998</cx:pt>
          <cx:pt idx="3858">4884.5110000000004</cx:pt>
          <cx:pt idx="3859">3700.125</cx:pt>
          <cx:pt idx="3860">4743.1469999999999</cx:pt>
          <cx:pt idx="3861">5058.2650000000003</cx:pt>
          <cx:pt idx="3862">4710.2979999999998</cx:pt>
          <cx:pt idx="3863">8360.7330000000002</cx:pt>
          <cx:pt idx="3864">3835.3310000000001</cx:pt>
          <cx:pt idx="3865">3799.5549999999998</cx:pt>
          <cx:pt idx="3866">11131.130999999999</cx:pt>
          <cx:pt idx="3867">3764.6379999999999</cx:pt>
          <cx:pt idx="3868">13264.948</cx:pt>
          <cx:pt idx="3869">3420.9760000000001</cx:pt>
          <cx:pt idx="3870">4632.3779999999997</cx:pt>
          <cx:pt idx="3871">6030.585</cx:pt>
          <cx:pt idx="3872">5402.0889999999999</cx:pt>
          <cx:pt idx="3873">15812.393</cx:pt>
          <cx:pt idx="3874">4096.6559999999999</cx:pt>
          <cx:pt idx="3875">4342.7780000000002</cx:pt>
          <cx:pt idx="3876">8985.4429999999993</cx:pt>
          <cx:pt idx="3877">6568.2600000000002</cx:pt>
          <cx:pt idx="3878">3753.7399999999998</cx:pt>
          <cx:pt idx="3879">4582.0460000000003</cx:pt>
          <cx:pt idx="3880">4931.6729999999998</cx:pt>
          <cx:pt idx="3881">4467.1999999999998</cx:pt>
          <cx:pt idx="3882">5962.4279999999999</cx:pt>
          <cx:pt idx="3883">7919.6980000000003</cx:pt>
          <cx:pt idx="3884">3469.7449999999999</cx:pt>
          <cx:pt idx="3885">4512.4830000000002</cx:pt>
          <cx:pt idx="3886">24181.205999999998</cx:pt>
          <cx:pt idx="3887">3967.4490000000001</cx:pt>
          <cx:pt idx="3888">7649.7049999999999</cx:pt>
          <cx:pt idx="3889">4567.3969999999999</cx:pt>
          <cx:pt idx="3890">4237.7910000000002</cx:pt>
          <cx:pt idx="3891">4244.3959999999997</cx:pt>
          <cx:pt idx="3892">4377.5360000000001</cx:pt>
          <cx:pt idx="3893">3986.4490000000001</cx:pt>
          <cx:pt idx="3894">6215.2060000000001</cx:pt>
          <cx:pt idx="3895">3797.3180000000002</cx:pt>
          <cx:pt idx="3896">4291.7749999999996</cx:pt>
          <cx:pt idx="3897">4844.7510000000002</cx:pt>
          <cx:pt idx="3898">4242.1469999999999</cx:pt>
          <cx:pt idx="3899">5225.9880000000003</cx:pt>
          <cx:pt idx="3900">9364.8209999999999</cx:pt>
          <cx:pt idx="3901">5415.4769999999999</cx:pt>
          <cx:pt idx="3902">8086.9780000000001</cx:pt>
          <cx:pt idx="3903">4561.308</cx:pt>
          <cx:pt idx="3904">3477.192</cx:pt>
          <cx:pt idx="3905">3605.654</cx:pt>
          <cx:pt idx="3906">5685.5069999999996</cx:pt>
          <cx:pt idx="3907">8768.6599999999999</cx:pt>
          <cx:pt idx="3908">7210.7330000000002</cx:pt>
          <cx:pt idx="3909">5638.9849999999997</cx:pt>
          <cx:pt idx="3910">4020.4920000000002</cx:pt>
          <cx:pt idx="3911">8310.3230000000003</cx:pt>
          <cx:pt idx="3912">5371.5540000000001</cx:pt>
          <cx:pt idx="3913">3997.4659999999999</cx:pt>
          <cx:pt idx="3914">4935.0479999999998</cx:pt>
          <cx:pt idx="3915">11512.143</cx:pt>
          <cx:pt idx="3916">3962.1999999999998</cx:pt>
          <cx:pt idx="3917">16561.096000000001</cx:pt>
          <cx:pt idx="3918">3823.5259999999998</cx:pt>
          <cx:pt idx="3919">5421.9009999999998</cx:pt>
          <cx:pt idx="3920">4873.5829999999996</cx:pt>
          <cx:pt idx="3921">5406.9189999999999</cx:pt>
          <cx:pt idx="3922">5857.2460000000001</cx:pt>
          <cx:pt idx="3923">13259.999</cx:pt>
          <cx:pt idx="3924">5359.3459999999995</cx:pt>
          <cx:pt idx="3925">4194.7449999999999</cx:pt>
          <cx:pt idx="3926">10209.450000000001</cx:pt>
          <cx:pt idx="3927">4836.5569999999998</cx:pt>
          <cx:pt idx="3928">5599.1620000000003</cx:pt>
          <cx:pt idx="3929">3824.1680000000001</cx:pt>
          <cx:pt idx="3930">5371.0910000000003</cx:pt>
          <cx:pt idx="3931">9157.6700000000001</cx:pt>
          <cx:pt idx="3932">5856.8909999999996</cx:pt>
          <cx:pt idx="3933">11149.838</cx:pt>
          <cx:pt idx="3934">4267.0309999999999</cx:pt>
          <cx:pt idx="3935">4983.7799999999997</cx:pt>
          <cx:pt idx="3936">4164.7799999999997</cx:pt>
          <cx:pt idx="3937">4272.973</cx:pt>
          <cx:pt idx="3938">4388.4790000000003</cx:pt>
          <cx:pt idx="3939">3609.7530000000002</cx:pt>
          <cx:pt idx="3940">3952.6950000000002</cx:pt>
          <cx:pt idx="3941">3653.1999999999998</cx:pt>
          <cx:pt idx="3942">4273.0200000000004</cx:pt>
          <cx:pt idx="3943">4177.7089999999998</cx:pt>
          <cx:pt idx="3944">8698.125</cx:pt>
          <cx:pt idx="3945">3907.5599999999999</cx:pt>
          <cx:pt idx="3946">4457.1440000000002</cx:pt>
          <cx:pt idx="3947">4425.4300000000003</cx:pt>
          <cx:pt idx="3948">3776.087</cx:pt>
          <cx:pt idx="3949">4218.6040000000003</cx:pt>
          <cx:pt idx="3950">10206.608</cx:pt>
          <cx:pt idx="3951">5095.3599999999997</cx:pt>
          <cx:pt idx="3952">4597.7120000000004</cx:pt>
          <cx:pt idx="3953">3788.672</cx:pt>
          <cx:pt idx="3954">5143.6549999999997</cx:pt>
          <cx:pt idx="3955">4268.8040000000001</cx:pt>
          <cx:pt idx="3956">4037.5169999999998</cx:pt>
          <cx:pt idx="3957">3848.4639999999999</cx:pt>
          <cx:pt idx="3958">4451.152</cx:pt>
          <cx:pt idx="3959">4411.652</cx:pt>
          <cx:pt idx="3960">5237.2330000000002</cx:pt>
          <cx:pt idx="3961">4256.3829999999998</cx:pt>
          <cx:pt idx="3962">12259.684999999999</cx:pt>
          <cx:pt idx="3963">3846.9549999999999</cx:pt>
          <cx:pt idx="3964">3873.7910000000002</cx:pt>
          <cx:pt idx="3965">5671.8869999999997</cx:pt>
          <cx:pt idx="3966">3879.5430000000001</cx:pt>
          <cx:pt idx="3967">4453.6790000000001</cx:pt>
          <cx:pt idx="3968">6764.3509999999997</cx:pt>
          <cx:pt idx="3969">10210.199000000001</cx:pt>
          <cx:pt idx="3970">3987.0970000000002</cx:pt>
          <cx:pt idx="3971">3953.1210000000001</cx:pt>
          <cx:pt idx="3972">3564.4580000000001</cx:pt>
          <cx:pt idx="3973">4630.924</cx:pt>
          <cx:pt idx="3974">4443.5429999999997</cx:pt>
          <cx:pt idx="3975">4268.4269999999997</cx:pt>
          <cx:pt idx="3976">7343.8580000000002</cx:pt>
          <cx:pt idx="3977">4103.3590000000004</cx:pt>
          <cx:pt idx="3978">8085.5699999999997</cx:pt>
          <cx:pt idx="3979">5727.759</cx:pt>
          <cx:pt idx="3980">5256.0990000000002</cx:pt>
          <cx:pt idx="3981">4536.7049999999999</cx:pt>
          <cx:pt idx="3982">3556.3020000000001</cx:pt>
          <cx:pt idx="3983">6223.6019999999999</cx:pt>
          <cx:pt idx="3984">6618.7860000000001</cx:pt>
          <cx:pt idx="3985">5298.2110000000002</cx:pt>
          <cx:pt idx="3986">5194.6090000000004</cx:pt>
          <cx:pt idx="3987">4363.9769999999999</cx:pt>
          <cx:pt idx="3988">6712.0780000000004</cx:pt>
          <cx:pt idx="3989">4993.2470000000003</cx:pt>
          <cx:pt idx="3990">5187.3280000000004</cx:pt>
          <cx:pt idx="3991">4836.6850000000004</cx:pt>
          <cx:pt idx="3992">13302.540000000001</cx:pt>
          <cx:pt idx="3993">5158.5029999999997</cx:pt>
          <cx:pt idx="3994">6218.1239999999998</cx:pt>
          <cx:pt idx="3995">5639.6880000000001</cx:pt>
          <cx:pt idx="3996">3827.681</cx:pt>
          <cx:pt idx="3997">3810.7289999999998</cx:pt>
          <cx:pt idx="3998">5737.3729999999996</cx:pt>
          <cx:pt idx="3999">3541.4009999999998</cx:pt>
          <cx:pt idx="4000">3906.5340000000001</cx:pt>
          <cx:pt idx="4001">4104.4960000000001</cx:pt>
          <cx:pt idx="4002">4117.1540000000005</cx:pt>
          <cx:pt idx="4003">5335.1130000000003</cx:pt>
          <cx:pt idx="4004">3975.0929999999998</cx:pt>
          <cx:pt idx="4005">4273.1880000000001</cx:pt>
          <cx:pt idx="4006">4189.6239999999998</cx:pt>
          <cx:pt idx="4007">3942.252</cx:pt>
          <cx:pt idx="4008">4349.7690000000002</cx:pt>
          <cx:pt idx="4009">11053.134</cx:pt>
          <cx:pt idx="4010">26160.753000000001</cx:pt>
          <cx:pt idx="4011">4740.7129999999997</cx:pt>
          <cx:pt idx="4012">4199.3829999999998</cx:pt>
          <cx:pt idx="4013">3631.4769999999999</cx:pt>
          <cx:pt idx="4014">3745.1750000000002</cx:pt>
          <cx:pt idx="4015">4094.922</cx:pt>
          <cx:pt idx="4016">4111.8850000000002</cx:pt>
          <cx:pt idx="4017">3911.413</cx:pt>
          <cx:pt idx="4018">4743.8389999999999</cx:pt>
          <cx:pt idx="4019">8826.6589999999997</cx:pt>
          <cx:pt idx="4020">4347.7110000000002</cx:pt>
          <cx:pt idx="4021">17277.722000000002</cx:pt>
          <cx:pt idx="4022">4824.9390000000003</cx:pt>
          <cx:pt idx="4023">4194.1949999999997</cx:pt>
          <cx:pt idx="4024">7478.8419999999996</cx:pt>
          <cx:pt idx="4025">6399.6610000000001</cx:pt>
          <cx:pt idx="4026">4278.5889999999999</cx:pt>
          <cx:pt idx="4027">4788.4290000000001</cx:pt>
          <cx:pt idx="4028">4400.5600000000004</cx:pt>
          <cx:pt idx="4029">5471.3000000000002</cx:pt>
          <cx:pt idx="4030">8762.0859999999993</cx:pt>
          <cx:pt idx="4031">6387.607</cx:pt>
          <cx:pt idx="4032">8397.9459999999999</cx:pt>
          <cx:pt idx="4033">6050.0900000000001</cx:pt>
          <cx:pt idx="4034">4265.3639999999996</cx:pt>
          <cx:pt idx="4035">5820.4809999999998</cx:pt>
          <cx:pt idx="4036">10622.356</cx:pt>
          <cx:pt idx="4037">3799.2559999999999</cx:pt>
          <cx:pt idx="4038">30325.672999999999</cx:pt>
          <cx:pt idx="4039">5122.933</cx:pt>
          <cx:pt idx="4040">38957.152000000002</cx:pt>
          <cx:pt idx="4041">6135.4030000000002</cx:pt>
          <cx:pt idx="4042">6096.1000000000004</cx:pt>
          <cx:pt idx="4043">8954.9480000000003</cx:pt>
          <cx:pt idx="4044">5603.2240000000002</cx:pt>
          <cx:pt idx="4045">4003.9180000000001</cx:pt>
          <cx:pt idx="4046">18662.203000000001</cx:pt>
          <cx:pt idx="4047">4952.8239999999996</cx:pt>
          <cx:pt idx="4048">3981.1579999999999</cx:pt>
          <cx:pt idx="4049">5887.1049999999996</cx:pt>
          <cx:pt idx="4050">4925.152</cx:pt>
          <cx:pt idx="4051">3967.3139999999999</cx:pt>
          <cx:pt idx="4052">3650.9630000000002</cx:pt>
          <cx:pt idx="4053">4004.5859999999998</cx:pt>
          <cx:pt idx="4054">8295.3989999999994</cx:pt>
          <cx:pt idx="4055">4686.2849999999999</cx:pt>
          <cx:pt idx="4056">3489.2060000000001</cx:pt>
          <cx:pt idx="4057">5050.7749999999996</cx:pt>
          <cx:pt idx="4058">4148.732</cx:pt>
          <cx:pt idx="4059">11468.852000000001</cx:pt>
          <cx:pt idx="4060">3957.9450000000002</cx:pt>
          <cx:pt idx="4061">4356.9129999999996</cx:pt>
          <cx:pt idx="4062">3750.587</cx:pt>
          <cx:pt idx="4063">4022.252</cx:pt>
          <cx:pt idx="4064">4697.4340000000002</cx:pt>
          <cx:pt idx="4065">4613.1120000000001</cx:pt>
          <cx:pt idx="4066">11412.146000000001</cx:pt>
          <cx:pt idx="4067">3962.931</cx:pt>
          <cx:pt idx="4068">4129.8180000000002</cx:pt>
          <cx:pt idx="4069">4225.7650000000003</cx:pt>
          <cx:pt idx="4070">6175.107</cx:pt>
          <cx:pt idx="4071">5591.0280000000002</cx:pt>
          <cx:pt idx="4072">4268.2650000000003</cx:pt>
          <cx:pt idx="4073">4369.134</cx:pt>
          <cx:pt idx="4074">4151.4859999999999</cx:pt>
          <cx:pt idx="4075">4764.0770000000002</cx:pt>
          <cx:pt idx="4076">4282.3090000000002</cx:pt>
          <cx:pt idx="4077">4105.9570000000003</cx:pt>
          <cx:pt idx="4078">4481.0680000000002</cx:pt>
          <cx:pt idx="4079">3941.3739999999998</cx:pt>
          <cx:pt idx="4080">3497.96</cx:pt>
          <cx:pt idx="4081">4040.9319999999998</cx:pt>
          <cx:pt idx="4082">6062.5690000000004</cx:pt>
          <cx:pt idx="4083">4397.5879999999997</cx:pt>
          <cx:pt idx="4084">4510.6480000000001</cx:pt>
          <cx:pt idx="4085">4725.7839999999997</cx:pt>
          <cx:pt idx="4086">8258.2250000000004</cx:pt>
          <cx:pt idx="4087">3428.3470000000002</cx:pt>
          <cx:pt idx="4088">6997.192</cx:pt>
          <cx:pt idx="4089">20263.222000000002</cx:pt>
          <cx:pt idx="4090">4704.7250000000004</cx:pt>
          <cx:pt idx="4091">4001.9670000000001</cx:pt>
          <cx:pt idx="4092">3806.1610000000001</cx:pt>
          <cx:pt idx="4093">4817.2510000000002</cx:pt>
          <cx:pt idx="4094">5149.0690000000004</cx:pt>
          <cx:pt idx="4095">3845.337</cx:pt>
          <cx:pt idx="4096">9744.5470000000005</cx:pt>
          <cx:pt idx="4097">4948.8190000000004</cx:pt>
          <cx:pt idx="4098">7439.2910000000002</cx:pt>
          <cx:pt idx="4099">3888.6170000000002</cx:pt>
          <cx:pt idx="4100">3596.317</cx:pt>
          <cx:pt idx="4101">4244.634</cx:pt>
          <cx:pt idx="4102">3657.4349999999999</cx:pt>
          <cx:pt idx="4103">15473.995000000001</cx:pt>
          <cx:pt idx="4104">4021.806</cx:pt>
          <cx:pt idx="4105">5122.4579999999996</cx:pt>
          <cx:pt idx="4106">4239.5349999999999</cx:pt>
          <cx:pt idx="4107">4160.6109999999999</cx:pt>
          <cx:pt idx="4108">3867.2359999999999</cx:pt>
          <cx:pt idx="4109">4648.1670000000004</cx:pt>
          <cx:pt idx="4110">3843.9879999999998</cx:pt>
          <cx:pt idx="4111">47181.209999999999</cx:pt>
          <cx:pt idx="4112">6991.6019999999999</cx:pt>
          <cx:pt idx="4113">5546.5540000000001</cx:pt>
          <cx:pt idx="4114">9567.8209999999999</cx:pt>
          <cx:pt idx="4115">6224.6030000000001</cx:pt>
          <cx:pt idx="4116">3958.328</cx:pt>
          <cx:pt idx="4117">5275.0770000000002</cx:pt>
          <cx:pt idx="4118">9982.6149999999998</cx:pt>
          <cx:pt idx="4119">4244.9960000000001</cx:pt>
          <cx:pt idx="4120">4829.0259999999998</cx:pt>
          <cx:pt idx="4121">4897.4440000000004</cx:pt>
          <cx:pt idx="4122">3756.145</cx:pt>
          <cx:pt idx="4123">5932.7309999999998</cx:pt>
          <cx:pt idx="4124">5526.9970000000003</cx:pt>
          <cx:pt idx="4125">4579.6719999999996</cx:pt>
          <cx:pt idx="4126">4092.607</cx:pt>
          <cx:pt idx="4127">8144.5600000000004</cx:pt>
          <cx:pt idx="4128">4344.2730000000001</cx:pt>
          <cx:pt idx="4129">15223.145</cx:pt>
          <cx:pt idx="4130">18233.983</cx:pt>
          <cx:pt idx="4131">11123.522999999999</cx:pt>
          <cx:pt idx="4132">3755.4850000000001</cx:pt>
          <cx:pt idx="4133">4529.4480000000003</cx:pt>
          <cx:pt idx="4134">13235.963</cx:pt>
          <cx:pt idx="4135">4090.5450000000001</cx:pt>
          <cx:pt idx="4136">3916.9589999999998</cx:pt>
          <cx:pt idx="4137">3873.123</cx:pt>
          <cx:pt idx="4138">4197.5709999999999</cx:pt>
          <cx:pt idx="4139">3960.596</cx:pt>
          <cx:pt idx="4140">4221.1559999999999</cx:pt>
          <cx:pt idx="4141">3708.2080000000001</cx:pt>
          <cx:pt idx="4142">3758.9789999999998</cx:pt>
          <cx:pt idx="4143">4221.893</cx:pt>
          <cx:pt idx="4144">3623.9160000000002</cx:pt>
          <cx:pt idx="4145">4554.2219999999998</cx:pt>
          <cx:pt idx="4146">4688.9099999999999</cx:pt>
          <cx:pt idx="4147">9936.8469999999998</cx:pt>
          <cx:pt idx="4148">3825.268</cx:pt>
          <cx:pt idx="4149">3957.5900000000001</cx:pt>
          <cx:pt idx="4150">5478.3999999999996</cx:pt>
          <cx:pt idx="4151">4156.2619999999997</cx:pt>
          <cx:pt idx="4152">4080.5050000000001</cx:pt>
          <cx:pt idx="4153">8075.9139999999998</cx:pt>
          <cx:pt idx="4154">4655.0619999999999</cx:pt>
          <cx:pt idx="4155">4168.9229999999998</cx:pt>
          <cx:pt idx="4156">3917.1709999999998</cx:pt>
          <cx:pt idx="4157">5687.9210000000003</cx:pt>
          <cx:pt idx="4158">4505.4780000000001</cx:pt>
          <cx:pt idx="4159">5948.9849999999997</cx:pt>
          <cx:pt idx="4160">9693.1290000000008</cx:pt>
          <cx:pt idx="4161">5035.0190000000002</cx:pt>
          <cx:pt idx="4162">4789.5479999999998</cx:pt>
          <cx:pt idx="4163">4723.5020000000004</cx:pt>
          <cx:pt idx="4164">5665.9179999999997</cx:pt>
          <cx:pt idx="4165">5065.9530000000004</cx:pt>
          <cx:pt idx="4166">3980.1210000000001</cx:pt>
          <cx:pt idx="4167">4732.951</cx:pt>
          <cx:pt idx="4168">4074.6480000000001</cx:pt>
          <cx:pt idx="4169">4761.2370000000001</cx:pt>
          <cx:pt idx="4170">5726.2240000000002</cx:pt>
          <cx:pt idx="4171">9044.3109999999997</cx:pt>
          <cx:pt idx="4172">6477.1980000000003</cx:pt>
          <cx:pt idx="4173">4229.8599999999997</cx:pt>
          <cx:pt idx="4174">8150.4880000000003</cx:pt>
          <cx:pt idx="4175">3716.3270000000002</cx:pt>
          <cx:pt idx="4176">5403.6059999999998</cx:pt>
          <cx:pt idx="4177">4865.6239999999998</cx:pt>
          <cx:pt idx="4178">4501.0820000000003</cx:pt>
          <cx:pt idx="4179">8314.1119999999992</cx:pt>
          <cx:pt idx="4180">3883.605</cx:pt>
          <cx:pt idx="4181">6271.317</cx:pt>
          <cx:pt idx="4182">4650.1210000000001</cx:pt>
          <cx:pt idx="4183">11211.391</cx:pt>
          <cx:pt idx="4184">4032.1610000000001</cx:pt>
          <cx:pt idx="4185">8903.3739999999998</cx:pt>
          <cx:pt idx="4186">11767.884</cx:pt>
          <cx:pt idx="4187">5602.4309999999996</cx:pt>
          <cx:pt idx="4188">4101.0600000000004</cx:pt>
          <cx:pt idx="4189">3871.027</cx:pt>
          <cx:pt idx="4190">4565.768</cx:pt>
          <cx:pt idx="4191">13586.806</cx:pt>
          <cx:pt idx="4192">3736.5729999999999</cx:pt>
          <cx:pt idx="4193">7206.8090000000002</cx:pt>
          <cx:pt idx="4194">5224.1459999999997</cx:pt>
          <cx:pt idx="4195">3969.701</cx:pt>
          <cx:pt idx="4196">30535.709999999999</cx:pt>
          <cx:pt idx="4197">7525.1360000000004</cx:pt>
          <cx:pt idx="4198">4985.5200000000004</cx:pt>
          <cx:pt idx="4199">5523.0619999999999</cx:pt>
          <cx:pt idx="4200">13190.998</cx:pt>
          <cx:pt idx="4201">9842.5799999999999</cx:pt>
          <cx:pt idx="4202">3756.4810000000002</cx:pt>
          <cx:pt idx="4203">11466.246999999999</cx:pt>
          <cx:pt idx="4204">3579.011</cx:pt>
          <cx:pt idx="4205">4783.2070000000003</cx:pt>
          <cx:pt idx="4206">3809.5909999999999</cx:pt>
          <cx:pt idx="4207">5969.674</cx:pt>
          <cx:pt idx="4208">4181.1790000000001</cx:pt>
          <cx:pt idx="4209">4098.5889999999999</cx:pt>
          <cx:pt idx="4210">4338.3959999999997</cx:pt>
          <cx:pt idx="4211">3781.5479999999998</cx:pt>
          <cx:pt idx="4212">5166.4219999999996</cx:pt>
          <cx:pt idx="4213">4617.7240000000002</cx:pt>
          <cx:pt idx="4214">4628.5550000000003</cx:pt>
          <cx:pt idx="4215">8170.7359999999999</cx:pt>
          <cx:pt idx="4216">3835.9229999999998</cx:pt>
          <cx:pt idx="4217">3961.056</cx:pt>
          <cx:pt idx="4218">4900.3310000000001</cx:pt>
          <cx:pt idx="4219">9608.2569999999996</cx:pt>
          <cx:pt idx="4220">7658.2330000000002</cx:pt>
          <cx:pt idx="4221">4236.3530000000001</cx:pt>
          <cx:pt idx="4222">3766.299</cx:pt>
          <cx:pt idx="4223">4040.4870000000001</cx:pt>
          <cx:pt idx="4224">4832.9129999999996</cx:pt>
          <cx:pt idx="4225">4075.9160000000002</cx:pt>
          <cx:pt idx="4226">6016.5209999999997</cx:pt>
          <cx:pt idx="4227">3785.5549999999998</cx:pt>
          <cx:pt idx="4228">3662.7460000000001</cx:pt>
          <cx:pt idx="4229">20599.017</cx:pt>
          <cx:pt idx="4230">21938.549999999999</cx:pt>
          <cx:pt idx="4231">4604.2640000000001</cx:pt>
          <cx:pt idx="4232">4867.3239999999996</cx:pt>
          <cx:pt idx="4233">3948.7820000000002</cx:pt>
          <cx:pt idx="4234">3972.9340000000002</cx:pt>
          <cx:pt idx="4235">4644.8869999999997</cx:pt>
          <cx:pt idx="4236">4400.1270000000004</cx:pt>
          <cx:pt idx="4237">4522.7839999999997</cx:pt>
          <cx:pt idx="4238">3934.2950000000001</cx:pt>
          <cx:pt idx="4239">5991.5879999999997</cx:pt>
          <cx:pt idx="4240">4254.7449999999999</cx:pt>
          <cx:pt idx="4241">5977.5929999999998</cx:pt>
          <cx:pt idx="4242">4253.3739999999998</cx:pt>
          <cx:pt idx="4243">4222.1480000000001</cx:pt>
          <cx:pt idx="4244">4022.2930000000001</cx:pt>
          <cx:pt idx="4245">11412.594999999999</cx:pt>
          <cx:pt idx="4246">10716.516</cx:pt>
          <cx:pt idx="4247">3861.3150000000001</cx:pt>
          <cx:pt idx="4248">4246.4399999999996</cx:pt>
          <cx:pt idx="4249">3931.7849999999999</cx:pt>
          <cx:pt idx="4250">4173.0339999999997</cx:pt>
          <cx:pt idx="4251">3803.1390000000001</cx:pt>
          <cx:pt idx="4252">4311.6130000000003</cx:pt>
          <cx:pt idx="4253">3987.4349999999999</cx:pt>
          <cx:pt idx="4254">5797.6840000000002</cx:pt>
          <cx:pt idx="4255">3831.4839999999999</cx:pt>
          <cx:pt idx="4256">3830.5650000000001</cx:pt>
          <cx:pt idx="4257">11195.317999999999</cx:pt>
          <cx:pt idx="4258">4771.9549999999999</cx:pt>
          <cx:pt idx="4259">6520.7079999999996</cx:pt>
          <cx:pt idx="4260">4741.5069999999996</cx:pt>
          <cx:pt idx="4261">7674.5</cx:pt>
          <cx:pt idx="4262">3903.181</cx:pt>
          <cx:pt idx="4263">14575.877</cx:pt>
          <cx:pt idx="4264">6602.7129999999997</cx:pt>
          <cx:pt idx="4265">4298.9319999999998</cx:pt>
          <cx:pt idx="4266">3762.8119999999999</cx:pt>
          <cx:pt idx="4267">3900.1869999999999</cx:pt>
          <cx:pt idx="4268">3861.268</cx:pt>
          <cx:pt idx="4269">4055.259</cx:pt>
          <cx:pt idx="4270">4608.29</cx:pt>
          <cx:pt idx="4271">4502.3389999999999</cx:pt>
          <cx:pt idx="4272">6166.1099999999997</cx:pt>
          <cx:pt idx="4273">3544.4639999999999</cx:pt>
          <cx:pt idx="4274">4739.933</cx:pt>
          <cx:pt idx="4275">4050.5</cx:pt>
          <cx:pt idx="4276">9755.7099999999991</cx:pt>
          <cx:pt idx="4277">3455.3530000000001</cx:pt>
          <cx:pt idx="4278">6069.4679999999998</cx:pt>
          <cx:pt idx="4279">14871.244000000001</cx:pt>
          <cx:pt idx="4280">5456.1980000000003</cx:pt>
          <cx:pt idx="4281">4275.0129999999999</cx:pt>
          <cx:pt idx="4282">7383.2749999999996</cx:pt>
          <cx:pt idx="4283">4823.7359999999999</cx:pt>
          <cx:pt idx="4284">7604.6760000000004</cx:pt>
          <cx:pt idx="4285">4106.7169999999996</cx:pt>
          <cx:pt idx="4286">5670.1880000000001</cx:pt>
          <cx:pt idx="4287">3804.373</cx:pt>
          <cx:pt idx="4288">5634.8980000000001</cx:pt>
          <cx:pt idx="4289">6083.2700000000004</cx:pt>
          <cx:pt idx="4290">3902.3980000000001</cx:pt>
          <cx:pt idx="4291">5571.6729999999998</cx:pt>
          <cx:pt idx="4292">3930.2370000000001</cx:pt>
          <cx:pt idx="4293">7096.8509999999997</cx:pt>
          <cx:pt idx="4294">4801.5259999999998</cx:pt>
          <cx:pt idx="4295">3900.9290000000001</cx:pt>
          <cx:pt idx="4296">3861.5549999999998</cx:pt>
          <cx:pt idx="4297">5545.5209999999997</cx:pt>
          <cx:pt idx="4298">4125.5519999999997</cx:pt>
          <cx:pt idx="4299">4388.5950000000003</cx:pt>
          <cx:pt idx="4300">3309.683</cx:pt>
          <cx:pt idx="4301">7291.3720000000003</cx:pt>
          <cx:pt idx="4302">5161.7749999999996</cx:pt>
          <cx:pt idx="4303">4403.6310000000003</cx:pt>
          <cx:pt idx="4304">6821.357</cx:pt>
          <cx:pt idx="4305">4065.3690000000001</cx:pt>
          <cx:pt idx="4306">4416.9949999999999</cx:pt>
          <cx:pt idx="4307">7350.3209999999999</cx:pt>
          <cx:pt idx="4308">4489.0500000000002</cx:pt>
          <cx:pt idx="4309">5383.2439999999997</cx:pt>
          <cx:pt idx="4310">5292.3500000000004</cx:pt>
          <cx:pt idx="4311">4516.1040000000003</cx:pt>
          <cx:pt idx="4312">3644.4769999999999</cx:pt>
          <cx:pt idx="4313">7172.8360000000002</cx:pt>
          <cx:pt idx="4314">18112.609</cx:pt>
          <cx:pt idx="4315">4194.7250000000004</cx:pt>
          <cx:pt idx="4316">7732.6170000000002</cx:pt>
          <cx:pt idx="4317">9419.6029999999992</cx:pt>
          <cx:pt idx="4318">4243.7809999999999</cx:pt>
          <cx:pt idx="4319">3656.145</cx:pt>
          <cx:pt idx="4320">4233.8400000000001</cx:pt>
          <cx:pt idx="4321">4249.0050000000001</cx:pt>
          <cx:pt idx="4322">4111.8270000000002</cx:pt>
          <cx:pt idx="4323">11786.681</cx:pt>
          <cx:pt idx="4324">5857.5410000000002</cx:pt>
          <cx:pt idx="4325">4082.7150000000001</cx:pt>
          <cx:pt idx="4326">8209.5619999999999</cx:pt>
          <cx:pt idx="4327">3635.116</cx:pt>
          <cx:pt idx="4328">4128.1440000000002</cx:pt>
          <cx:pt idx="4329">7045.5150000000003</cx:pt>
          <cx:pt idx="4330">4085.2530000000002</cx:pt>
          <cx:pt idx="4331">3418.5320000000002</cx:pt>
          <cx:pt idx="4332">5402.3990000000003</cx:pt>
          <cx:pt idx="4333">4335.4750000000004</cx:pt>
          <cx:pt idx="4334">16071.931</cx:pt>
          <cx:pt idx="4335">3803.6419999999998</cx:pt>
          <cx:pt idx="4336">3927.4270000000001</cx:pt>
          <cx:pt idx="4337">4552.9300000000003</cx:pt>
          <cx:pt idx="4338">4395.3729999999996</cx:pt>
          <cx:pt idx="4339">3938.3159999999998</cx:pt>
          <cx:pt idx="4340">4889.1329999999998</cx:pt>
          <cx:pt idx="4341">9646.1499999999996</cx:pt>
          <cx:pt idx="4342">3838.201</cx:pt>
          <cx:pt idx="4343">6130.8680000000004</cx:pt>
          <cx:pt idx="4344">5441.7489999999998</cx:pt>
          <cx:pt idx="4345">5478.4350000000004</cx:pt>
          <cx:pt idx="4346">4421.576</cx:pt>
          <cx:pt idx="4347">5190.5370000000003</cx:pt>
          <cx:pt idx="4348">4566.6000000000004</cx:pt>
          <cx:pt idx="4349">6048.0730000000003</cx:pt>
          <cx:pt idx="4350">12562.993</cx:pt>
          <cx:pt idx="4351">5334.165</cx:pt>
          <cx:pt idx="4352">7816.2420000000002</cx:pt>
          <cx:pt idx="4353">4033.0430000000001</cx:pt>
          <cx:pt idx="4354">6403.085</cx:pt>
          <cx:pt idx="4355">5577.4549999999999</cx:pt>
          <cx:pt idx="4356">8387.0460000000003</cx:pt>
          <cx:pt idx="4357">3494.7199999999998</cx:pt>
          <cx:pt idx="4358">4876.1270000000004</cx:pt>
          <cx:pt idx="4359">3755.8690000000001</cx:pt>
          <cx:pt idx="4360">9506.8410000000003</cx:pt>
          <cx:pt idx="4361">3976.8130000000001</cx:pt>
          <cx:pt idx="4362">3944.1010000000001</cx:pt>
          <cx:pt idx="4363">5606.21</cx:pt>
          <cx:pt idx="4364">11894.557000000001</cx:pt>
          <cx:pt idx="4365">5133.5039999999999</cx:pt>
          <cx:pt idx="4366">4895.1790000000001</cx:pt>
          <cx:pt idx="4367">3916.7130000000002</cx:pt>
          <cx:pt idx="4368">3999.0819999999999</cx:pt>
          <cx:pt idx="4369">3775.3989999999999</cx:pt>
          <cx:pt idx="4370">4709.7889999999998</cx:pt>
          <cx:pt idx="4371">5219.6049999999996</cx:pt>
          <cx:pt idx="4372">5139.2299999999996</cx:pt>
          <cx:pt idx="4373">3620.0439999999999</cx:pt>
          <cx:pt idx="4374">4208.0690000000004</cx:pt>
          <cx:pt idx="4375">3870.1489999999999</cx:pt>
          <cx:pt idx="4376">6934.2939999999999</cx:pt>
          <cx:pt idx="4377">5556.4650000000001</cx:pt>
          <cx:pt idx="4378">4581.4430000000002</cx:pt>
          <cx:pt idx="4379">13427.882</cx:pt>
          <cx:pt idx="4380">4505.0119999999997</cx:pt>
          <cx:pt idx="4381">5620.1049999999996</cx:pt>
          <cx:pt idx="4382">20646.517</cx:pt>
          <cx:pt idx="4383">3864.884</cx:pt>
          <cx:pt idx="4384">43150.851999999999</cx:pt>
          <cx:pt idx="4385">9080.7900000000009</cx:pt>
          <cx:pt idx="4386">4061.3820000000001</cx:pt>
          <cx:pt idx="4387">4010.5889999999999</cx:pt>
          <cx:pt idx="4388">3563.652</cx:pt>
          <cx:pt idx="4389">3710.8200000000002</cx:pt>
          <cx:pt idx="4390">3883.4960000000001</cx:pt>
          <cx:pt idx="4391">5290.348</cx:pt>
          <cx:pt idx="4392">4467.71</cx:pt>
          <cx:pt idx="4393">5112.518</cx:pt>
          <cx:pt idx="4394">4205.6400000000003</cx:pt>
          <cx:pt idx="4395">5912.8000000000002</cx:pt>
          <cx:pt idx="4396">3538.0230000000001</cx:pt>
          <cx:pt idx="4397">8375.9529999999995</cx:pt>
          <cx:pt idx="4398">4968.3810000000003</cx:pt>
          <cx:pt idx="4399">5280.2190000000001</cx:pt>
          <cx:pt idx="4400">4506.393</cx:pt>
          <cx:pt idx="4401">5697.616</cx:pt>
          <cx:pt idx="4402">4362.9660000000003</cx:pt>
          <cx:pt idx="4403">3910.7710000000002</cx:pt>
          <cx:pt idx="4404">4182.1480000000001</cx:pt>
          <cx:pt idx="4405">4621.2709999999997</cx:pt>
          <cx:pt idx="4406">4035.5799999999999</cx:pt>
          <cx:pt idx="4407">13749.972</cx:pt>
          <cx:pt idx="4408">3897.328</cx:pt>
          <cx:pt idx="4409">3853.9879999999998</cx:pt>
          <cx:pt idx="4410">4692.8900000000003</cx:pt>
          <cx:pt idx="4411">4244.826</cx:pt>
          <cx:pt idx="4412">3619.0819999999999</cx:pt>
          <cx:pt idx="4413">4057.8099999999999</cx:pt>
          <cx:pt idx="4414">3779.4389999999999</cx:pt>
          <cx:pt idx="4415">5971.3620000000001</cx:pt>
          <cx:pt idx="4416">4784.7380000000003</cx:pt>
          <cx:pt idx="4417">3966.8980000000001</cx:pt>
          <cx:pt idx="4418">3764.3209999999999</cx:pt>
          <cx:pt idx="4419">5293.2910000000002</cx:pt>
          <cx:pt idx="4420">4220.4399999999996</cx:pt>
          <cx:pt idx="4421">4323.817</cx:pt>
          <cx:pt idx="4422">11469.607</cx:pt>
          <cx:pt idx="4423">9197.5959999999995</cx:pt>
          <cx:pt idx="4424">5379.1120000000001</cx:pt>
          <cx:pt idx="4425">4124.1549999999997</cx:pt>
          <cx:pt idx="4426">4408.3469999999998</cx:pt>
          <cx:pt idx="4427">4196.2259999999997</cx:pt>
          <cx:pt idx="4428">7571.5299999999997</cx:pt>
          <cx:pt idx="4429">13886.974</cx:pt>
          <cx:pt idx="4430">4593.509</cx:pt>
          <cx:pt idx="4431">3876.7829999999999</cx:pt>
          <cx:pt idx="4432">6695.2659999999996</cx:pt>
          <cx:pt idx="4433">4838.3100000000004</cx:pt>
          <cx:pt idx="4434">5355.6220000000003</cx:pt>
          <cx:pt idx="4435">9405.2569999999996</cx:pt>
          <cx:pt idx="4436">3360.9389999999999</cx:pt>
          <cx:pt idx="4437">4120.9780000000001</cx:pt>
          <cx:pt idx="4438">6207.7839999999997</cx:pt>
          <cx:pt idx="4439">4723.9639999999999</cx:pt>
          <cx:pt idx="4440">3784.424</cx:pt>
          <cx:pt idx="4441">4569.8419999999996</cx:pt>
          <cx:pt idx="4442">7139.0069999999996</cx:pt>
          <cx:pt idx="4443">3639.4989999999998</cx:pt>
          <cx:pt idx="4444">4562.1679999999997</cx:pt>
          <cx:pt idx="4445">6471.1090000000004</cx:pt>
          <cx:pt idx="4446">11031.603999999999</cx:pt>
          <cx:pt idx="4447">14088.691999999999</cx:pt>
          <cx:pt idx="4448">7561.6670000000004</cx:pt>
          <cx:pt idx="4449">6566.7240000000002</cx:pt>
          <cx:pt idx="4450">3915.9290000000001</cx:pt>
          <cx:pt idx="4451">5155.7610000000004</cx:pt>
          <cx:pt idx="4452">10500.471</cx:pt>
          <cx:pt idx="4453">11029.962</cx:pt>
          <cx:pt idx="4454">4147.9269999999997</cx:pt>
          <cx:pt idx="4455">12023.737999999999</cx:pt>
          <cx:pt idx="4456">4010.5059999999999</cx:pt>
          <cx:pt idx="4457">3932.078</cx:pt>
          <cx:pt idx="4458">4011.7719999999999</cx:pt>
          <cx:pt idx="4459">3945.0880000000002</cx:pt>
          <cx:pt idx="4460">5638.7020000000002</cx:pt>
          <cx:pt idx="4461">4217.3940000000002</cx:pt>
          <cx:pt idx="4462">4424.4409999999998</cx:pt>
          <cx:pt idx="4463">5020.8729999999996</cx:pt>
          <cx:pt idx="4464">3927.7330000000002</cx:pt>
          <cx:pt idx="4465">4130.7430000000004</cx:pt>
          <cx:pt idx="4466">3716.3069999999998</cx:pt>
          <cx:pt idx="4467">7881.3469999999998</cx:pt>
          <cx:pt idx="4468">3873.9630000000002</cx:pt>
          <cx:pt idx="4469">12550.544</cx:pt>
          <cx:pt idx="4470">5085.7849999999999</cx:pt>
          <cx:pt idx="4471">6850.3630000000003</cx:pt>
          <cx:pt idx="4472">4002.0129999999999</cx:pt>
          <cx:pt idx="4473">5959.7749999999996</cx:pt>
          <cx:pt idx="4474">4339.991</cx:pt>
          <cx:pt idx="4475">3686.9679999999998</cx:pt>
          <cx:pt idx="4476">3911.2849999999999</cx:pt>
          <cx:pt idx="4477">3900.2089999999998</cx:pt>
          <cx:pt idx="4478">3871.5</cx:pt>
          <cx:pt idx="4479">4226.2619999999997</cx:pt>
          <cx:pt idx="4480">7849.0569999999998</cx:pt>
          <cx:pt idx="4481">5576.1779999999999</cx:pt>
          <cx:pt idx="4482">4132.6450000000004</cx:pt>
          <cx:pt idx="4483">13101.534</cx:pt>
          <cx:pt idx="4484">3995.2649999999999</cx:pt>
          <cx:pt idx="4485">3949.6289999999999</cx:pt>
          <cx:pt idx="4486">4429.9390000000003</cx:pt>
          <cx:pt idx="4487">5000.817</cx:pt>
          <cx:pt idx="4488">3651.982</cx:pt>
          <cx:pt idx="4489">8041.6620000000003</cx:pt>
          <cx:pt idx="4490">5227.8239999999996</cx:pt>
          <cx:pt idx="4491">4189.9520000000002</cx:pt>
          <cx:pt idx="4492">4241.4399999999996</cx:pt>
          <cx:pt idx="4493">6226.5950000000003</cx:pt>
          <cx:pt idx="4494">4448.5029999999997</cx:pt>
          <cx:pt idx="4495">5243.8879999999999</cx:pt>
          <cx:pt idx="4496">4281.2349999999997</cx:pt>
          <cx:pt idx="4497">6738.6729999999998</cx:pt>
          <cx:pt idx="4498">7543.799</cx:pt>
          <cx:pt idx="4499">4343.6229999999996</cx:pt>
          <cx:pt idx="4500">3740.759</cx:pt>
          <cx:pt idx="4501">4005.1149999999998</cx:pt>
          <cx:pt idx="4502">5174.335</cx:pt>
          <cx:pt idx="4503">10391.263000000001</cx:pt>
          <cx:pt idx="4504">10476.404</cx:pt>
          <cx:pt idx="4505">6790.8469999999998</cx:pt>
          <cx:pt idx="4506">7499.6970000000001</cx:pt>
          <cx:pt idx="4507">13581.031999999999</cx:pt>
          <cx:pt idx="4508">6258.6059999999998</cx:pt>
          <cx:pt idx="4509">3912.8409999999999</cx:pt>
          <cx:pt idx="4510">4487.049</cx:pt>
          <cx:pt idx="4511">6447.7839999999997</cx:pt>
          <cx:pt idx="4512">4386.384</cx:pt>
          <cx:pt idx="4513">3690.2020000000002</cx:pt>
          <cx:pt idx="4514">5153.6559999999999</cx:pt>
          <cx:pt idx="4515">6397.3919999999998</cx:pt>
          <cx:pt idx="4516">4250.0929999999998</cx:pt>
          <cx:pt idx="4517">5408.0860000000002</cx:pt>
          <cx:pt idx="4518">5172.0919999999996</cx:pt>
          <cx:pt idx="4519">3988.576</cx:pt>
          <cx:pt idx="4520">3500.7759999999998</cx:pt>
          <cx:pt idx="4521">4268.3860000000004</cx:pt>
          <cx:pt idx="4522">5838.9129999999996</cx:pt>
          <cx:pt idx="4523">7365.3199999999997</cx:pt>
          <cx:pt idx="4524">4337.3530000000001</cx:pt>
          <cx:pt idx="4525">4759.9489999999996</cx:pt>
          <cx:pt idx="4526">4475.1440000000002</cx:pt>
          <cx:pt idx="4527">7032.7250000000004</cx:pt>
          <cx:pt idx="4528">16507.955999999998</cx:pt>
          <cx:pt idx="4529">3492.4569999999999</cx:pt>
          <cx:pt idx="4530">5017.1769999999997</cx:pt>
          <cx:pt idx="4531">4102.4219999999996</cx:pt>
          <cx:pt idx="4532">5973.482</cx:pt>
          <cx:pt idx="4533">3714.5790000000002</cx:pt>
          <cx:pt idx="4534">8132.2759999999998</cx:pt>
          <cx:pt idx="4535">4044.6860000000001</cx:pt>
          <cx:pt idx="4536">4520.7179999999998</cx:pt>
          <cx:pt idx="4537">4069.444</cx:pt>
          <cx:pt idx="4538">9647.5930000000008</cx:pt>
          <cx:pt idx="4539">3896.9920000000002</cx:pt>
          <cx:pt idx="4540">3860.9299999999998</cx:pt>
          <cx:pt idx="4541">5245.1279999999997</cx:pt>
          <cx:pt idx="4542">4364.9070000000002</cx:pt>
          <cx:pt idx="4543">4021.913</cx:pt>
          <cx:pt idx="4544">4012.123</cx:pt>
          <cx:pt idx="4545">5012.0510000000004</cx:pt>
          <cx:pt idx="4546">3591.1770000000001</cx:pt>
          <cx:pt idx="4547">5431.9040000000005</cx:pt>
          <cx:pt idx="4548">12780.77</cx:pt>
          <cx:pt idx="4549">5436.6019999999999</cx:pt>
          <cx:pt idx="4550">4283.8040000000001</cx:pt>
          <cx:pt idx="4551">3954.404</cx:pt>
          <cx:pt idx="4552">8309.6090000000004</cx:pt>
          <cx:pt idx="4553">3802.4369999999999</cx:pt>
          <cx:pt idx="4554">3772.9940000000001</cx:pt>
          <cx:pt idx="4555">4234.777</cx:pt>
          <cx:pt idx="4556">12280.217000000001</cx:pt>
          <cx:pt idx="4557">4353.7269999999999</cx:pt>
          <cx:pt idx="4558">3791.7159999999999</cx:pt>
          <cx:pt idx="4559">4640.3580000000002</cx:pt>
          <cx:pt idx="4560">6936.8909999999996</cx:pt>
          <cx:pt idx="4561">4741.1260000000002</cx:pt>
          <cx:pt idx="4562">3910.4949999999999</cx:pt>
          <cx:pt idx="4563">5188.4880000000003</cx:pt>
          <cx:pt idx="4564">4366.4390000000003</cx:pt>
          <cx:pt idx="4565">4269.2280000000001</cx:pt>
          <cx:pt idx="4566">6038.0699999999997</cx:pt>
          <cx:pt idx="4567">4632.8270000000002</cx:pt>
          <cx:pt idx="4568">3978.471</cx:pt>
          <cx:pt idx="4569">4995.6819999999998</cx:pt>
          <cx:pt idx="4570">6109.8199999999997</cx:pt>
          <cx:pt idx="4571">4852.7089999999998</cx:pt>
          <cx:pt idx="4572">3645.7620000000002</cx:pt>
          <cx:pt idx="4573">7024.683</cx:pt>
          <cx:pt idx="4574">9515.5679999999993</cx:pt>
          <cx:pt idx="4575">3448.5680000000002</cx:pt>
          <cx:pt idx="4576">4130.6260000000002</cx:pt>
          <cx:pt idx="4577">3840.2829999999999</cx:pt>
          <cx:pt idx="4578">4425.7120000000004</cx:pt>
          <cx:pt idx="4579">37448.409</cx:pt>
          <cx:pt idx="4580">3955.8420000000001</cx:pt>
          <cx:pt idx="4581">9554.9069999999992</cx:pt>
          <cx:pt idx="4582">4560.3280000000004</cx:pt>
          <cx:pt idx="4583">7598.8850000000002</cx:pt>
          <cx:pt idx="4584">4051.692</cx:pt>
          <cx:pt idx="4585">6654.5360000000001</cx:pt>
          <cx:pt idx="4586">4166.9229999999998</cx:pt>
          <cx:pt idx="4587">3450.3649999999998</cx:pt>
          <cx:pt idx="4588">4037.2649999999999</cx:pt>
          <cx:pt idx="4589">4688.1270000000004</cx:pt>
          <cx:pt idx="4590">4587.4470000000001</cx:pt>
          <cx:pt idx="4591">5680.5919999999996</cx:pt>
          <cx:pt idx="4592">4515.3320000000003</cx:pt>
          <cx:pt idx="4593">4321.3810000000003</cx:pt>
          <cx:pt idx="4594">9838.6599999999999</cx:pt>
          <cx:pt idx="4595">12863.706</cx:pt>
          <cx:pt idx="4596">5798.1570000000002</cx:pt>
          <cx:pt idx="4597">7988.0839999999998</cx:pt>
          <cx:pt idx="4598">4422.5529999999999</cx:pt>
          <cx:pt idx="4599">4848.6360000000004</cx:pt>
          <cx:pt idx="4600">4326.9059999999999</cx:pt>
          <cx:pt idx="4601">6619.415</cx:pt>
          <cx:pt idx="4602">10304.352999999999</cx:pt>
          <cx:pt idx="4603">4330.165</cx:pt>
          <cx:pt idx="4604">4996.1189999999997</cx:pt>
          <cx:pt idx="4605">3874.123</cx:pt>
          <cx:pt idx="4606">4953.549</cx:pt>
          <cx:pt idx="4607">4185.6360000000004</cx:pt>
          <cx:pt idx="4608">4410.5240000000003</cx:pt>
          <cx:pt idx="4609">4253.8249999999998</cx:pt>
          <cx:pt idx="4610">4318.1559999999999</cx:pt>
          <cx:pt idx="4611">3949.3870000000002</cx:pt>
          <cx:pt idx="4612">4326.5940000000001</cx:pt>
          <cx:pt idx="4613">5259.5119999999997</cx:pt>
          <cx:pt idx="4614">6596.5609999999997</cx:pt>
          <cx:pt idx="4615">4577.9930000000004</cx:pt>
          <cx:pt idx="4616">3393.2959999999998</cx:pt>
          <cx:pt idx="4617">10415.314</cx:pt>
          <cx:pt idx="4618">4216.6989999999996</cx:pt>
          <cx:pt idx="4619">5951.2209999999995</cx:pt>
          <cx:pt idx="4620">5821.0550000000003</cx:pt>
          <cx:pt idx="4621">5285.0339999999997</cx:pt>
          <cx:pt idx="4622">5523.1580000000004</cx:pt>
          <cx:pt idx="4623">8517.7829999999994</cx:pt>
          <cx:pt idx="4624">4642.3119999999999</cx:pt>
          <cx:pt idx="4625">4591.741</cx:pt>
          <cx:pt idx="4626">8796.6749999999993</cx:pt>
          <cx:pt idx="4627">17067.580999999998</cx:pt>
          <cx:pt idx="4628">4071.98</cx:pt>
          <cx:pt idx="4629">22928.567999999999</cx:pt>
          <cx:pt idx="4630">4107.9430000000002</cx:pt>
          <cx:pt idx="4631">3881.4580000000001</cx:pt>
          <cx:pt idx="4632">9849.3430000000008</cx:pt>
          <cx:pt idx="4633">4122.1149999999998</cx:pt>
          <cx:pt idx="4634">4066.4369999999999</cx:pt>
          <cx:pt idx="4635">7027.2060000000001</cx:pt>
          <cx:pt idx="4636">3867.799</cx:pt>
          <cx:pt idx="4637">4483.3760000000002</cx:pt>
          <cx:pt idx="4638">4411.9759999999997</cx:pt>
          <cx:pt idx="4639">4012.511</cx:pt>
          <cx:pt idx="4640">3979.98</cx:pt>
          <cx:pt idx="4641">3932.0920000000001</cx:pt>
          <cx:pt idx="4642">3967.7930000000001</cx:pt>
          <cx:pt idx="4643">13783.763999999999</cx:pt>
          <cx:pt idx="4644">7618.9489999999996</cx:pt>
          <cx:pt idx="4645">5867.933</cx:pt>
          <cx:pt idx="4646">11604.117</cx:pt>
          <cx:pt idx="4647">5009.1170000000002</cx:pt>
          <cx:pt idx="4648">3518.0529999999999</cx:pt>
          <cx:pt idx="4649">6251.0129999999999</cx:pt>
          <cx:pt idx="4650">3476.4459999999999</cx:pt>
          <cx:pt idx="4651">11647.969999999999</cx:pt>
          <cx:pt idx="4652">4260.0429999999997</cx:pt>
          <cx:pt idx="4653">3597.6320000000001</cx:pt>
          <cx:pt idx="4654">4203.2600000000002</cx:pt>
          <cx:pt idx="4655">5896.8130000000001</cx:pt>
          <cx:pt idx="4656">6114.357</cx:pt>
          <cx:pt idx="4657">4249.5379999999996</cx:pt>
          <cx:pt idx="4658">10837.762000000001</cx:pt>
          <cx:pt idx="4659">3949.9200000000001</cx:pt>
          <cx:pt idx="4660">3894.3000000000002</cx:pt>
          <cx:pt idx="4661">4568.5709999999999</cx:pt>
          <cx:pt idx="4662">3593.8530000000001</cx:pt>
          <cx:pt idx="4663">5416.1850000000004</cx:pt>
          <cx:pt idx="4664">3849.5700000000002</cx:pt>
          <cx:pt idx="4665">10901.603999999999</cx:pt>
          <cx:pt idx="4666">3843.9029999999998</cx:pt>
          <cx:pt idx="4667">4593.3029999999999</cx:pt>
          <cx:pt idx="4668">5800.6000000000004</cx:pt>
          <cx:pt idx="4669">4252.0439999999999</cx:pt>
          <cx:pt idx="4670">5421.3860000000004</cx:pt>
          <cx:pt idx="4671">3765.5909999999999</cx:pt>
          <cx:pt idx="4672">4847.1379999999999</cx:pt>
          <cx:pt idx="4673">5780.268</cx:pt>
          <cx:pt idx="4674">9670.3610000000008</cx:pt>
          <cx:pt idx="4675">6228.0870000000004</cx:pt>
          <cx:pt idx="4676">3985.0889999999999</cx:pt>
          <cx:pt idx="4677">4068.0569999999998</cx:pt>
          <cx:pt idx="4678">3944.0830000000001</cx:pt>
          <cx:pt idx="4679">4456.8760000000002</cx:pt>
          <cx:pt idx="4680">5017.3209999999999</cx:pt>
          <cx:pt idx="4681">4482.1009999999997</cx:pt>
          <cx:pt idx="4682">4847.0569999999998</cx:pt>
          <cx:pt idx="4683">5524.5770000000002</cx:pt>
          <cx:pt idx="4684">8149.5910000000003</cx:pt>
          <cx:pt idx="4685">4223.1670000000004</cx:pt>
          <cx:pt idx="4686">6849.2719999999999</cx:pt>
          <cx:pt idx="4687">4776.0839999999998</cx:pt>
          <cx:pt idx="4688">4523.2709999999997</cx:pt>
          <cx:pt idx="4689">15495.061</cx:pt>
          <cx:pt idx="4690">4651.134</cx:pt>
          <cx:pt idx="4691">4742.4759999999997</cx:pt>
          <cx:pt idx="4692">4125.4399999999996</cx:pt>
          <cx:pt idx="4693">3839.3389999999999</cx:pt>
          <cx:pt idx="4694">4775.1090000000004</cx:pt>
          <cx:pt idx="4695">9988.0820000000003</cx:pt>
          <cx:pt idx="4696">7298.2619999999997</cx:pt>
          <cx:pt idx="4697">3457.0569999999998</cx:pt>
          <cx:pt idx="4698">6156.9319999999998</cx:pt>
          <cx:pt idx="4699">5846.2830000000004</cx:pt>
          <cx:pt idx="4700">3710.1599999999999</cx:pt>
          <cx:pt idx="4701">5581.4229999999998</cx:pt>
          <cx:pt idx="4702">3899.1610000000001</cx:pt>
          <cx:pt idx="4703">4270.2700000000004</cx:pt>
          <cx:pt idx="4704">4948.9250000000002</cx:pt>
          <cx:pt idx="4705">4180.8379999999997</cx:pt>
          <cx:pt idx="4706">6694.9309999999996</cx:pt>
          <cx:pt idx="4707">7113.0839999999998</cx:pt>
          <cx:pt idx="4708">4192.4979999999996</cx:pt>
          <cx:pt idx="4709">8101.2920000000004</cx:pt>
          <cx:pt idx="4710">4012.5949999999998</cx:pt>
          <cx:pt idx="4711">5263.9709999999995</cx:pt>
          <cx:pt idx="4712">3911.0300000000002</cx:pt>
          <cx:pt idx="4713">4898.8419999999996</cx:pt>
          <cx:pt idx="4714">5727.3440000000001</cx:pt>
          <cx:pt idx="4715">7692.0929999999998</cx:pt>
          <cx:pt idx="4716">3758.1790000000001</cx:pt>
          <cx:pt idx="4717">11022.806</cx:pt>
          <cx:pt idx="4718">7444.9200000000001</cx:pt>
          <cx:pt idx="4719">4016.3800000000001</cx:pt>
          <cx:pt idx="4720">4320.6090000000004</cx:pt>
          <cx:pt idx="4721">4062.4099999999999</cx:pt>
          <cx:pt idx="4722">13169.302</cx:pt>
          <cx:pt idx="4723">5202.7089999999998</cx:pt>
          <cx:pt idx="4724">4015.9259999999999</cx:pt>
          <cx:pt idx="4725">5021.3289999999997</cx:pt>
          <cx:pt idx="4726">3928.8800000000001</cx:pt>
          <cx:pt idx="4727">3722.627</cx:pt>
          <cx:pt idx="4728">6454.5360000000001</cx:pt>
          <cx:pt idx="4729">3970.2130000000002</cx:pt>
          <cx:pt idx="4730">5639.2219999999998</cx:pt>
          <cx:pt idx="4731">3837.2460000000001</cx:pt>
          <cx:pt idx="4732">3717.8429999999998</cx:pt>
          <cx:pt idx="4733">3519.799</cx:pt>
          <cx:pt idx="4734">13334.217000000001</cx:pt>
          <cx:pt idx="4735">3706.5549999999998</cx:pt>
          <cx:pt idx="4736">4236.5640000000003</cx:pt>
          <cx:pt idx="4737">5340.5039999999999</cx:pt>
          <cx:pt idx="4738">4643.2709999999997</cx:pt>
          <cx:pt idx="4739">4699.9759999999997</cx:pt>
          <cx:pt idx="4740">4303.6329999999998</cx:pt>
          <cx:pt idx="4741">3889.5070000000001</cx:pt>
          <cx:pt idx="4742">11157.625</cx:pt>
          <cx:pt idx="4743">4478.1989999999996</cx:pt>
          <cx:pt idx="4744">4763.3800000000001</cx:pt>
          <cx:pt idx="4745">10442.262000000001</cx:pt>
          <cx:pt idx="4746">4141.8940000000002</cx:pt>
          <cx:pt idx="4747">3914.0279999999998</cx:pt>
          <cx:pt idx="4748">4076.9520000000002</cx:pt>
          <cx:pt idx="4749">3349.9830000000002</cx:pt>
          <cx:pt idx="4750">4769.1980000000003</cx:pt>
          <cx:pt idx="4751">3723.6700000000001</cx:pt>
          <cx:pt idx="4752">4467.4979999999996</cx:pt>
          <cx:pt idx="4753">3886.5169999999998</cx:pt>
          <cx:pt idx="4754">8046.9750000000004</cx:pt>
          <cx:pt idx="4755">3813.2860000000001</cx:pt>
          <cx:pt idx="4756">10715.889999999999</cx:pt>
          <cx:pt idx="4757">5433.8530000000001</cx:pt>
          <cx:pt idx="4758">3822.6570000000002</cx:pt>
          <cx:pt idx="4759">7593.567</cx:pt>
          <cx:pt idx="4760">5972.4579999999996</cx:pt>
          <cx:pt idx="4761">3864.0569999999998</cx:pt>
          <cx:pt idx="4762">5109.6980000000003</cx:pt>
          <cx:pt idx="4763">4352.5029999999997</cx:pt>
          <cx:pt idx="4764">9732.9470000000001</cx:pt>
          <cx:pt idx="4765">7601.4390000000003</cx:pt>
          <cx:pt idx="4766">4359.558</cx:pt>
          <cx:pt idx="4767">8429.9189999999999</cx:pt>
          <cx:pt idx="4768">4859.134</cx:pt>
          <cx:pt idx="4769">4273.2190000000001</cx:pt>
          <cx:pt idx="4770">4859.5680000000002</cx:pt>
          <cx:pt idx="4771">4295.7399999999998</cx:pt>
          <cx:pt idx="4772">3910.855</cx:pt>
          <cx:pt idx="4773">4150.3680000000004</cx:pt>
          <cx:pt idx="4774">4725.3220000000001</cx:pt>
          <cx:pt idx="4775">4158.7139999999999</cx:pt>
          <cx:pt idx="4776">4533.0559999999996</cx:pt>
          <cx:pt idx="4777">3838.1080000000002</cx:pt>
          <cx:pt idx="4778">6459.7550000000001</cx:pt>
          <cx:pt idx="4779">3656.9659999999999</cx:pt>
          <cx:pt idx="4780">3720.9839999999999</cx:pt>
          <cx:pt idx="4781">4427.6019999999999</cx:pt>
          <cx:pt idx="4782">4086.48</cx:pt>
          <cx:pt idx="4783">5428.2560000000003</cx:pt>
          <cx:pt idx="4784">3918.2280000000001</cx:pt>
          <cx:pt idx="4785">4479.6850000000004</cx:pt>
          <cx:pt idx="4786">3858.7060000000001</cx:pt>
          <cx:pt idx="4787">4265.5780000000004</cx:pt>
          <cx:pt idx="4788">3871.1779999999999</cx:pt>
          <cx:pt idx="4789">4157.3190000000004</cx:pt>
          <cx:pt idx="4790">3895.9110000000001</cx:pt>
          <cx:pt idx="4791">6978</cx:pt>
          <cx:pt idx="4792">8163.7839999999997</cx:pt>
          <cx:pt idx="4793">5131.3029999999999</cx:pt>
          <cx:pt idx="4794">3359.8270000000002</cx:pt>
          <cx:pt idx="4795">4445.7600000000002</cx:pt>
          <cx:pt idx="4796">4834.6909999999998</cx:pt>
          <cx:pt idx="4797">3901.7640000000001</cx:pt>
          <cx:pt idx="4798">7351.6549999999997</cx:pt>
          <cx:pt idx="4799">4419.1469999999999</cx:pt>
          <cx:pt idx="4800">4204.3919999999998</cx:pt>
          <cx:pt idx="4801">6323.0860000000002</cx:pt>
          <cx:pt idx="4802">6673.0609999999997</cx:pt>
          <cx:pt idx="4803">7659.4279999999999</cx:pt>
          <cx:pt idx="4804">3700.136</cx:pt>
          <cx:pt idx="4805">4219.8000000000002</cx:pt>
          <cx:pt idx="4806">4125.777</cx:pt>
          <cx:pt idx="4807">3734.4659999999999</cx:pt>
          <cx:pt idx="4808">7238.5169999999998</cx:pt>
          <cx:pt idx="4809">4043.0189999999998</cx:pt>
          <cx:pt idx="4810">6811.9380000000001</cx:pt>
          <cx:pt idx="4811">4763.9340000000002</cx:pt>
          <cx:pt idx="4812">3926.5149999999999</cx:pt>
          <cx:pt idx="4813">11860.453</cx:pt>
          <cx:pt idx="4814">4276.393</cx:pt>
          <cx:pt idx="4815">4786.4219999999996</cx:pt>
          <cx:pt idx="4816">4618.6300000000001</cx:pt>
          <cx:pt idx="4817">5199.96</cx:pt>
          <cx:pt idx="4818">10707.16</cx:pt>
          <cx:pt idx="4819">5379.4030000000002</cx:pt>
          <cx:pt idx="4820">3867.5839999999998</cx:pt>
          <cx:pt idx="4821">4185.1589999999997</cx:pt>
          <cx:pt idx="4822">4225.2830000000004</cx:pt>
          <cx:pt idx="4823">3911.377</cx:pt>
          <cx:pt idx="4824">8264.2209999999995</cx:pt>
          <cx:pt idx="4825">3964.4780000000001</cx:pt>
          <cx:pt idx="4826">3945.8299999999999</cx:pt>
          <cx:pt idx="4827">3827.9090000000001</cx:pt>
          <cx:pt idx="4828">4134.1800000000003</cx:pt>
          <cx:pt idx="4829">3949.5610000000001</cx:pt>
          <cx:pt idx="4830">6998.2740000000003</cx:pt>
          <cx:pt idx="4831">6029.1019999999999</cx:pt>
          <cx:pt idx="4832">4108.1850000000004</cx:pt>
          <cx:pt idx="4833">4770.6940000000004</cx:pt>
          <cx:pt idx="4834">6340.3739999999998</cx:pt>
          <cx:pt idx="4835">5213.1289999999999</cx:pt>
          <cx:pt idx="4836">4637.1570000000002</cx:pt>
          <cx:pt idx="4837">5177.558</cx:pt>
          <cx:pt idx="4838">11292.816000000001</cx:pt>
          <cx:pt idx="4839">3991.895</cx:pt>
          <cx:pt idx="4840">5165.2730000000001</cx:pt>
          <cx:pt idx="4841">4271.2439999999997</cx:pt>
          <cx:pt idx="4842">6820.2479999999996</cx:pt>
          <cx:pt idx="4843">3945.8829999999998</cx:pt>
          <cx:pt idx="4844">4277.9269999999997</cx:pt>
          <cx:pt idx="4845">7401.2709999999997</cx:pt>
          <cx:pt idx="4846">4337.2719999999999</cx:pt>
          <cx:pt idx="4847">9664.1890000000003</cx:pt>
          <cx:pt idx="4848">5693.5370000000003</cx:pt>
          <cx:pt idx="4849">12878.308000000001</cx:pt>
          <cx:pt idx="4850">6017.2070000000003</cx:pt>
          <cx:pt idx="4851">3715.3049999999998</cx:pt>
          <cx:pt idx="4852">10491.267</cx:pt>
          <cx:pt idx="4853">14332.477999999999</cx:pt>
          <cx:pt idx="4854">4047.8919999999998</cx:pt>
          <cx:pt idx="4855">5055.1890000000003</cx:pt>
          <cx:pt idx="4856">6140.8010000000004</cx:pt>
          <cx:pt idx="4857">10432.003000000001</cx:pt>
          <cx:pt idx="4858">4790.6480000000001</cx:pt>
          <cx:pt idx="4859">4182.8670000000002</cx:pt>
          <cx:pt idx="4860">4348.384</cx:pt>
          <cx:pt idx="4861">5765.7430000000004</cx:pt>
          <cx:pt idx="4862">4400.6549999999997</cx:pt>
          <cx:pt idx="4863">4912.1980000000003</cx:pt>
          <cx:pt idx="4864">3622.6689999999999</cx:pt>
          <cx:pt idx="4865">4106.107</cx:pt>
          <cx:pt idx="4866">9064.7659999999996</cx:pt>
          <cx:pt idx="4867">3673.366</cx:pt>
          <cx:pt idx="4868">12594.566000000001</cx:pt>
          <cx:pt idx="4869">4126.143</cx:pt>
          <cx:pt idx="4870">6371.6800000000003</cx:pt>
          <cx:pt idx="4871">3833.1660000000002</cx:pt>
          <cx:pt idx="4872">4129.1809999999996</cx:pt>
          <cx:pt idx="4873">3868.6410000000001</cx:pt>
          <cx:pt idx="4874">5311.6639999999998</cx:pt>
          <cx:pt idx="4875">3487.9870000000001</cx:pt>
          <cx:pt idx="4876">5685.9620000000004</cx:pt>
          <cx:pt idx="4877">3427.4299999999998</cx:pt>
          <cx:pt idx="4878">4633.1170000000002</cx:pt>
          <cx:pt idx="4879">3869.277</cx:pt>
          <cx:pt idx="4880">8402.3019999999997</cx:pt>
          <cx:pt idx="4881">4395.3289999999997</cx:pt>
          <cx:pt idx="4882">3980.6849999999999</cx:pt>
          <cx:pt idx="4883">3750.0949999999998</cx:pt>
          <cx:pt idx="4884">5377.2269999999999</cx:pt>
          <cx:pt idx="4885">8614.7379999999994</cx:pt>
          <cx:pt idx="4886">28613.618999999999</cx:pt>
          <cx:pt idx="4887">3597.4119999999998</cx:pt>
          <cx:pt idx="4888">7433.3680000000004</cx:pt>
          <cx:pt idx="4889">4934.1459999999997</cx:pt>
          <cx:pt idx="4890">5263.7640000000001</cx:pt>
          <cx:pt idx="4891">4444.3649999999998</cx:pt>
          <cx:pt idx="4892">5089.5900000000001</cx:pt>
          <cx:pt idx="4893">10913.628000000001</cx:pt>
          <cx:pt idx="4894">4456.1639999999998</cx:pt>
          <cx:pt idx="4895">3686.9050000000002</cx:pt>
          <cx:pt idx="4896">4010.5749999999998</cx:pt>
          <cx:pt idx="4897">4279.2830000000004</cx:pt>
          <cx:pt idx="4898">4610.1199999999999</cx:pt>
          <cx:pt idx="4899">17514.389999999999</cx:pt>
          <cx:pt idx="4900">4426.1390000000001</cx:pt>
          <cx:pt idx="4901">7193.2349999999997</cx:pt>
          <cx:pt idx="4902">6928.9970000000003</cx:pt>
          <cx:pt idx="4903">4076.4169999999999</cx:pt>
          <cx:pt idx="4904">4367.9279999999999</cx:pt>
          <cx:pt idx="4905">4531.3220000000001</cx:pt>
          <cx:pt idx="4906">4844.5889999999999</cx:pt>
          <cx:pt idx="4907">6897.3549999999996</cx:pt>
          <cx:pt idx="4908">3846.1950000000002</cx:pt>
          <cx:pt idx="4909">3597.7429999999999</cx:pt>
          <cx:pt idx="4910">3829.0070000000001</cx:pt>
          <cx:pt idx="4911">7489.8429999999998</cx:pt>
          <cx:pt idx="4912">4280.4719999999998</cx:pt>
          <cx:pt idx="4913">4379.2799999999997</cx:pt>
          <cx:pt idx="4914">12715.817999999999</cx:pt>
          <cx:pt idx="4915">7028.0140000000001</cx:pt>
          <cx:pt idx="4916">5342.674</cx:pt>
          <cx:pt idx="4917">3665.5410000000002</cx:pt>
          <cx:pt idx="4918">5112.7879999999996</cx:pt>
          <cx:pt idx="4919">4651.2449999999999</cx:pt>
          <cx:pt idx="4920">4303.893</cx:pt>
          <cx:pt idx="4921">4306.4210000000003</cx:pt>
          <cx:pt idx="4922">10049.351000000001</cx:pt>
          <cx:pt idx="4923">5170.7399999999998</cx:pt>
          <cx:pt idx="4924">4093.252</cx:pt>
          <cx:pt idx="4925">7564.1959999999999</cx:pt>
          <cx:pt idx="4926">4009.703</cx:pt>
          <cx:pt idx="4927">3463.489</cx:pt>
          <cx:pt idx="4928">6630.9080000000004</cx:pt>
          <cx:pt idx="4929">3946.3980000000001</cx:pt>
          <cx:pt idx="4930">4030.2199999999998</cx:pt>
          <cx:pt idx="4931">4212.665</cx:pt>
          <cx:pt idx="4932">4782.866</cx:pt>
          <cx:pt idx="4933">3836.248</cx:pt>
          <cx:pt idx="4934">5842.7330000000002</cx:pt>
          <cx:pt idx="4935">4323.4139999999998</cx:pt>
          <cx:pt idx="4936">4165.2979999999998</cx:pt>
          <cx:pt idx="4937">6652.5020000000004</cx:pt>
          <cx:pt idx="4938">7159.2719999999999</cx:pt>
          <cx:pt idx="4939">4091.5160000000001</cx:pt>
          <cx:pt idx="4940">4422.1880000000001</cx:pt>
          <cx:pt idx="4941">3964</cx:pt>
          <cx:pt idx="4942">10174.496999999999</cx:pt>
          <cx:pt idx="4943">3866.8620000000001</cx:pt>
          <cx:pt idx="4944">4269.4480000000003</cx:pt>
          <cx:pt idx="4945">3793.884</cx:pt>
          <cx:pt idx="4946">4849.7030000000004</cx:pt>
          <cx:pt idx="4947">6574.5330000000004</cx:pt>
          <cx:pt idx="4948">5627.6959999999999</cx:pt>
          <cx:pt idx="4949">3829.2890000000002</cx:pt>
          <cx:pt idx="4950">7872.5640000000003</cx:pt>
          <cx:pt idx="4951">5150.3410000000003</cx:pt>
          <cx:pt idx="4952">4178.7969999999996</cx:pt>
          <cx:pt idx="4953">4351.54</cx:pt>
          <cx:pt idx="4954">5397.6679999999997</cx:pt>
          <cx:pt idx="4955">4149.9480000000003</cx:pt>
          <cx:pt idx="4956">5096.4340000000002</cx:pt>
          <cx:pt idx="4957">6186.9870000000001</cx:pt>
          <cx:pt idx="4958">9490.3919999999998</cx:pt>
          <cx:pt idx="4959">4687.9059999999999</cx:pt>
          <cx:pt idx="4960">6964.3410000000003</cx:pt>
          <cx:pt idx="4961">4163.7849999999999</cx:pt>
          <cx:pt idx="4962">5781.0069999999996</cx:pt>
          <cx:pt idx="4963">5046.7719999999999</cx:pt>
          <cx:pt idx="4964">5651.4200000000001</cx:pt>
          <cx:pt idx="4965">5121.5919999999996</cx:pt>
          <cx:pt idx="4966">4140.9040000000005</cx:pt>
          <cx:pt idx="4967">4330.8490000000002</cx:pt>
          <cx:pt idx="4968">6406.4530000000004</cx:pt>
          <cx:pt idx="4969">4035.5900000000001</cx:pt>
          <cx:pt idx="4970">4111.9440000000004</cx:pt>
          <cx:pt idx="4971">4412.4799999999996</cx:pt>
          <cx:pt idx="4972">3990.605</cx:pt>
          <cx:pt idx="4973">5629.6790000000001</cx:pt>
          <cx:pt idx="4974">4059.5120000000002</cx:pt>
          <cx:pt idx="4975">4928.6999999999998</cx:pt>
          <cx:pt idx="4976">4419.9939999999997</cx:pt>
          <cx:pt idx="4977">3924.4670000000001</cx:pt>
          <cx:pt idx="4978">6388.8609999999999</cx:pt>
          <cx:pt idx="4979">4080.8589999999999</cx:pt>
          <cx:pt idx="4980">4097.0219999999999</cx:pt>
          <cx:pt idx="4981">4547.7700000000004</cx:pt>
          <cx:pt idx="4982">3581.8960000000002</cx:pt>
          <cx:pt idx="4983">5636.0469999999996</cx:pt>
          <cx:pt idx="4984">3948.482</cx:pt>
          <cx:pt idx="4985">9450.991</cx:pt>
          <cx:pt idx="4986">4707.3130000000001</cx:pt>
          <cx:pt idx="4987">3868.9589999999998</cx:pt>
          <cx:pt idx="4988">7576.4709999999995</cx:pt>
          <cx:pt idx="4989">5037.1959999999999</cx:pt>
          <cx:pt idx="4990">14103.582</cx:pt>
          <cx:pt idx="4991">3923.4009999999998</cx:pt>
          <cx:pt idx="4992">3823.0720000000001</cx:pt>
          <cx:pt idx="4993">6116.7200000000003</cx:pt>
          <cx:pt idx="4994">7700.9200000000001</cx:pt>
          <cx:pt idx="4995">3984.8710000000001</cx:pt>
          <cx:pt idx="4996">4060.6959999999999</cx:pt>
          <cx:pt idx="4997">4270.1809999999996</cx:pt>
          <cx:pt idx="4998">5116.1750000000002</cx:pt>
          <cx:pt idx="4999">3778.373</cx:pt>
          <cx:pt idx="5000">3843.3090000000002</cx:pt>
          <cx:pt idx="5001">4037.2600000000002</cx:pt>
          <cx:pt idx="5002">6891.8959999999997</cx:pt>
          <cx:pt idx="5003">4204.2190000000001</cx:pt>
          <cx:pt idx="5004">14723.199000000001</cx:pt>
          <cx:pt idx="5005">3936.0549999999998</cx:pt>
          <cx:pt idx="5006">6476.4629999999997</cx:pt>
          <cx:pt idx="5007">3450.806</cx:pt>
          <cx:pt idx="5008">3782.7179999999998</cx:pt>
          <cx:pt idx="5009">3760.2730000000001</cx:pt>
          <cx:pt idx="5010">4262.5609999999997</cx:pt>
          <cx:pt idx="5011">4389.1809999999996</cx:pt>
          <cx:pt idx="5012">3906.8629999999998</cx:pt>
          <cx:pt idx="5013">3989.1930000000002</cx:pt>
          <cx:pt idx="5014">4061.567</cx:pt>
          <cx:pt idx="5015">4374.2700000000004</cx:pt>
          <cx:pt idx="5016">4625.7700000000004</cx:pt>
          <cx:pt idx="5017">3836.1970000000001</cx:pt>
          <cx:pt idx="5018">3826.6970000000001</cx:pt>
          <cx:pt idx="5019">3928.3310000000001</cx:pt>
          <cx:pt idx="5020">3388.8290000000002</cx:pt>
          <cx:pt idx="5021">5303.4790000000003</cx:pt>
          <cx:pt idx="5022">6825.634</cx:pt>
          <cx:pt idx="5023">3984.5010000000002</cx:pt>
          <cx:pt idx="5024">5343.232</cx:pt>
          <cx:pt idx="5025">3744.056</cx:pt>
          <cx:pt idx="5026">8242.6290000000008</cx:pt>
          <cx:pt idx="5027">3655.7570000000001</cx:pt>
          <cx:pt idx="5028">3807.0880000000002</cx:pt>
          <cx:pt idx="5029">3823.5929999999998</cx:pt>
          <cx:pt idx="5030">9097.6540000000005</cx:pt>
          <cx:pt idx="5031">3555.4960000000001</cx:pt>
          <cx:pt idx="5032">6849.6760000000004</cx:pt>
          <cx:pt idx="5033">6556.3779999999997</cx:pt>
          <cx:pt idx="5034">4092.9290000000001</cx:pt>
          <cx:pt idx="5035">11224.651</cx:pt>
          <cx:pt idx="5036">11096.66</cx:pt>
          <cx:pt idx="5037">4912.7169999999996</cx:pt>
          <cx:pt idx="5038">8458.6419999999998</cx:pt>
          <cx:pt idx="5039">3728.3530000000001</cx:pt>
          <cx:pt idx="5040">4800.6980000000003</cx:pt>
          <cx:pt idx="5041">4599.6120000000001</cx:pt>
          <cx:pt idx="5042">3844.2420000000002</cx:pt>
          <cx:pt idx="5043">4595.2610000000004</cx:pt>
          <cx:pt idx="5044">20802.012999999999</cx:pt>
          <cx:pt idx="5045">9251.7119999999995</cx:pt>
          <cx:pt idx="5046">5665.0879999999997</cx:pt>
          <cx:pt idx="5047">3764.7199999999998</cx:pt>
          <cx:pt idx="5048">3896.0070000000001</cx:pt>
          <cx:pt idx="5049">3746.2629999999999</cx:pt>
          <cx:pt idx="5050">4097.6970000000001</cx:pt>
          <cx:pt idx="5051">3883.5479999999998</cx:pt>
          <cx:pt idx="5052">3724.8330000000001</cx:pt>
          <cx:pt idx="5053">7503.3639999999996</cx:pt>
          <cx:pt idx="5054">5039.6599999999999</cx:pt>
          <cx:pt idx="5055">4530.9979999999996</cx:pt>
          <cx:pt idx="5056">12026.021000000001</cx:pt>
          <cx:pt idx="5057">3406.8119999999999</cx:pt>
          <cx:pt idx="5058">3891.1799999999998</cx:pt>
          <cx:pt idx="5059">4067.453</cx:pt>
          <cx:pt idx="5060">4466.6790000000001</cx:pt>
          <cx:pt idx="5061">4375.6599999999999</cx:pt>
          <cx:pt idx="5062">3667.9499999999998</cx:pt>
          <cx:pt idx="5063">3662.6889999999999</cx:pt>
          <cx:pt idx="5064">5468.1999999999998</cx:pt>
          <cx:pt idx="5065">3881.2289999999998</cx:pt>
          <cx:pt idx="5066">7226.5619999999999</cx:pt>
          <cx:pt idx="5067">4592.4369999999999</cx:pt>
          <cx:pt idx="5068">6744.4799999999996</cx:pt>
          <cx:pt idx="5069">5147.6840000000002</cx:pt>
          <cx:pt idx="5070">7127.8879999999999</cx:pt>
          <cx:pt idx="5071">4451.442</cx:pt>
          <cx:pt idx="5072">4501.6059999999998</cx:pt>
          <cx:pt idx="5073">6184.5699999999997</cx:pt>
          <cx:pt idx="5074">5115.6040000000003</cx:pt>
          <cx:pt idx="5075">5251.4549999999999</cx:pt>
          <cx:pt idx="5076">4565.0919999999996</cx:pt>
          <cx:pt idx="5077">4866.2830000000004</cx:pt>
          <cx:pt idx="5078">4365.0110000000004</cx:pt>
          <cx:pt idx="5079">4385.1909999999998</cx:pt>
          <cx:pt idx="5080">4962.0529999999999</cx:pt>
          <cx:pt idx="5081">6810.6989999999996</cx:pt>
          <cx:pt idx="5082">3576.0079999999998</cx:pt>
          <cx:pt idx="5083">7745.5320000000002</cx:pt>
          <cx:pt idx="5084">4431.0550000000003</cx:pt>
          <cx:pt idx="5085">4156.808</cx:pt>
          <cx:pt idx="5086">4213.924</cx:pt>
          <cx:pt idx="5087">17397.771000000001</cx:pt>
          <cx:pt idx="5088">5140.1180000000004</cx:pt>
          <cx:pt idx="5089">4848.8649999999998</cx:pt>
          <cx:pt idx="5090">6670.5950000000003</cx:pt>
          <cx:pt idx="5091">3745.9160000000002</cx:pt>
          <cx:pt idx="5092">4391.799</cx:pt>
          <cx:pt idx="5093">11851.695</cx:pt>
          <cx:pt idx="5094">4592.2560000000003</cx:pt>
          <cx:pt idx="5095">3953.471</cx:pt>
          <cx:pt idx="5096">4940.5709999999999</cx:pt>
          <cx:pt idx="5097">4013.7550000000001</cx:pt>
          <cx:pt idx="5098">4368.4870000000001</cx:pt>
          <cx:pt idx="5099">3816.328</cx:pt>
          <cx:pt idx="5100">9719.8279999999995</cx:pt>
          <cx:pt idx="5101">3761.2399999999998</cx:pt>
          <cx:pt idx="5102">6640.9219999999996</cx:pt>
          <cx:pt idx="5103">24297.433000000001</cx:pt>
          <cx:pt idx="5104">3930.7829999999999</cx:pt>
          <cx:pt idx="5105">4958.973</cx:pt>
          <cx:pt idx="5106">33482.957000000002</cx:pt>
          <cx:pt idx="5107">4052.663</cx:pt>
          <cx:pt idx="5108">3851.6219999999998</cx:pt>
          <cx:pt idx="5109">3944.7930000000001</cx:pt>
          <cx:pt idx="5110">5326.1629999999996</cx:pt>
          <cx:pt idx="5111">4444.2169999999996</cx:pt>
          <cx:pt idx="5112">6769.2150000000001</cx:pt>
          <cx:pt idx="5113">4093.9009999999998</cx:pt>
          <cx:pt idx="5114">8538.9789999999994</cx:pt>
          <cx:pt idx="5115">3961.0650000000001</cx:pt>
          <cx:pt idx="5116">4090.1370000000002</cx:pt>
          <cx:pt idx="5117">4205.8990000000003</cx:pt>
          <cx:pt idx="5118">5171.7619999999997</cx:pt>
          <cx:pt idx="5119">3726.4430000000002</cx:pt>
          <cx:pt idx="5120">3743.279</cx:pt>
          <cx:pt idx="5121">4259.5900000000001</cx:pt>
          <cx:pt idx="5122">4069.192</cx:pt>
          <cx:pt idx="5123">4447.7129999999997</cx:pt>
          <cx:pt idx="5124">3884.5880000000002</cx:pt>
          <cx:pt idx="5125">4520.8530000000001</cx:pt>
          <cx:pt idx="5126">4474.5</cx:pt>
          <cx:pt idx="5127">3599.6129999999998</cx:pt>
          <cx:pt idx="5128">3687.5770000000002</cx:pt>
          <cx:pt idx="5129">3793.9259999999999</cx:pt>
          <cx:pt idx="5130">5084.5969999999998</cx:pt>
          <cx:pt idx="5131">3932.913</cx:pt>
          <cx:pt idx="5132">5141.1800000000003</cx:pt>
          <cx:pt idx="5133">5398.2039999999997</cx:pt>
          <cx:pt idx="5134">3968.0500000000002</cx:pt>
          <cx:pt idx="5135">3825.1379999999999</cx:pt>
          <cx:pt idx="5136">4265.6310000000003</cx:pt>
          <cx:pt idx="5137">4519.6729999999998</cx:pt>
          <cx:pt idx="5138">3823.5259999999998</cx:pt>
          <cx:pt idx="5139">4380.4260000000004</cx:pt>
          <cx:pt idx="5140">7711.7129999999997</cx:pt>
          <cx:pt idx="5141">4214.3680000000004</cx:pt>
          <cx:pt idx="5142">5665.0050000000001</cx:pt>
          <cx:pt idx="5143">4726.9639999999999</cx:pt>
          <cx:pt idx="5144">4005.442</cx:pt>
          <cx:pt idx="5145">4065.73</cx:pt>
          <cx:pt idx="5146">4573.5439999999999</cx:pt>
          <cx:pt idx="5147">4263.2709999999997</cx:pt>
          <cx:pt idx="5148">8119.366</cx:pt>
          <cx:pt idx="5149">8247.2350000000006</cx:pt>
          <cx:pt idx="5150">4565.1700000000001</cx:pt>
          <cx:pt idx="5151">4790.8069999999998</cx:pt>
          <cx:pt idx="5152">6824.8590000000004</cx:pt>
          <cx:pt idx="5153">7193.4430000000002</cx:pt>
          <cx:pt idx="5154">3708.299</cx:pt>
          <cx:pt idx="5155">4376.21</cx:pt>
          <cx:pt idx="5156">5573.4920000000002</cx:pt>
          <cx:pt idx="5157">4500.3900000000003</cx:pt>
          <cx:pt idx="5158">4968.7209999999995</cx:pt>
          <cx:pt idx="5159">5521.5119999999997</cx:pt>
          <cx:pt idx="5160">18919.795999999998</cx:pt>
          <cx:pt idx="5161">5470.2690000000002</cx:pt>
          <cx:pt idx="5162">10488.675999999999</cx:pt>
          <cx:pt idx="5163">4922.9520000000002</cx:pt>
          <cx:pt idx="5164">5015.5370000000003</cx:pt>
          <cx:pt idx="5165">4124.9560000000001</cx:pt>
          <cx:pt idx="5166">4847.6509999999998</cx:pt>
          <cx:pt idx="5167">5203.277</cx:pt>
          <cx:pt idx="5168">4651.3389999999999</cx:pt>
          <cx:pt idx="5169">4553.4960000000001</cx:pt>
          <cx:pt idx="5170">4561.7790000000005</cx:pt>
          <cx:pt idx="5171">4570.4830000000002</cx:pt>
          <cx:pt idx="5172">4245.348</cx:pt>
          <cx:pt idx="5173">5198.0659999999998</cx:pt>
          <cx:pt idx="5174">4421.7449999999999</cx:pt>
          <cx:pt idx="5175">7725.2600000000002</cx:pt>
          <cx:pt idx="5176">12778.847</cx:pt>
          <cx:pt idx="5177">5574.9639999999999</cx:pt>
          <cx:pt idx="5178">4227.6779999999999</cx:pt>
          <cx:pt idx="5179">4380.1170000000002</cx:pt>
          <cx:pt idx="5180">14199.605</cx:pt>
          <cx:pt idx="5181">8629.6790000000001</cx:pt>
          <cx:pt idx="5182">5532.9229999999998</cx:pt>
          <cx:pt idx="5183">4151.848</cx:pt>
          <cx:pt idx="5184">3785.4810000000002</cx:pt>
          <cx:pt idx="5185">10242.115</cx:pt>
          <cx:pt idx="5186">3578.8710000000001</cx:pt>
          <cx:pt idx="5187">4841.8689999999997</cx:pt>
          <cx:pt idx="5188">4629.625</cx:pt>
          <cx:pt idx="5189">6652.7820000000002</cx:pt>
          <cx:pt idx="5190">5119.0249999999996</cx:pt>
          <cx:pt idx="5191">3800.21</cx:pt>
          <cx:pt idx="5192">5607.4279999999999</cx:pt>
          <cx:pt idx="5193">10847.517</cx:pt>
          <cx:pt idx="5194">8626.9850000000006</cx:pt>
          <cx:pt idx="5195">4233.3559999999998</cx:pt>
          <cx:pt idx="5196">4447.4629999999997</cx:pt>
          <cx:pt idx="5197">4761.277</cx:pt>
          <cx:pt idx="5198">4003.4119999999998</cx:pt>
          <cx:pt idx="5199">3757.308</cx:pt>
          <cx:pt idx="5200">9884.1139999999996</cx:pt>
          <cx:pt idx="5201">7137.5870000000004</cx:pt>
          <cx:pt idx="5202">4390.9179999999997</cx:pt>
          <cx:pt idx="5203">6528.567</cx:pt>
          <cx:pt idx="5204">4968.4089999999997</cx:pt>
          <cx:pt idx="5205">7413.8270000000002</cx:pt>
          <cx:pt idx="5206">4948.2849999999999</cx:pt>
          <cx:pt idx="5207">4960.625</cx:pt>
          <cx:pt idx="5208">4152.4960000000001</cx:pt>
          <cx:pt idx="5209">23746.780999999999</cx:pt>
          <cx:pt idx="5210">33601.182000000001</cx:pt>
          <cx:pt idx="5211">18066.103999999999</cx:pt>
          <cx:pt idx="5212">6006.3530000000001</cx:pt>
          <cx:pt idx="5213">4277.2389999999996</cx:pt>
          <cx:pt idx="5214">4056.4200000000001</cx:pt>
          <cx:pt idx="5215">3743.3760000000002</cx:pt>
          <cx:pt idx="5216">4416.5810000000001</cx:pt>
          <cx:pt idx="5217">4070.067</cx:pt>
          <cx:pt idx="5218">4511.7340000000004</cx:pt>
          <cx:pt idx="5219">4615.6189999999997</cx:pt>
          <cx:pt idx="5220">6412.5039999999999</cx:pt>
          <cx:pt idx="5221">5371.4960000000001</cx:pt>
          <cx:pt idx="5222">10080.851000000001</cx:pt>
          <cx:pt idx="5223">3687.3499999999999</cx:pt>
          <cx:pt idx="5224">5697.1220000000003</cx:pt>
          <cx:pt idx="5225">5669.616</cx:pt>
          <cx:pt idx="5226">4001.4430000000002</cx:pt>
          <cx:pt idx="5227">5333.3320000000003</cx:pt>
          <cx:pt idx="5228">5849.799</cx:pt>
          <cx:pt idx="5229">5627.1959999999999</cx:pt>
          <cx:pt idx="5230">3728.2649999999999</cx:pt>
          <cx:pt idx="5231">6663.2439999999997</cx:pt>
          <cx:pt idx="5232">4548.4530000000004</cx:pt>
          <cx:pt idx="5233">7851.1099999999997</cx:pt>
          <cx:pt idx="5234">5209.3779999999997</cx:pt>
          <cx:pt idx="5235">8713.9899999999998</cx:pt>
          <cx:pt idx="5236">10525.190000000001</cx:pt>
          <cx:pt idx="5237">6228.299</cx:pt>
          <cx:pt idx="5238">18828.971000000001</cx:pt>
          <cx:pt idx="5239">6799.2520000000004</cx:pt>
          <cx:pt idx="5240">4656.1139999999996</cx:pt>
          <cx:pt idx="5241">5289.143</cx:pt>
          <cx:pt idx="5242">4605.5360000000001</cx:pt>
          <cx:pt idx="5243">3656.0799999999999</cx:pt>
          <cx:pt idx="5244">3487.8719999999998</cx:pt>
          <cx:pt idx="5245">4140.3819999999996</cx:pt>
          <cx:pt idx="5246">4253.223</cx:pt>
          <cx:pt idx="5247">5238.0050000000001</cx:pt>
          <cx:pt idx="5248">4691.7330000000002</cx:pt>
          <cx:pt idx="5249">3947.4839999999999</cx:pt>
          <cx:pt idx="5250">5836.5749999999998</cx:pt>
          <cx:pt idx="5251">21800.273000000001</cx:pt>
          <cx:pt idx="5252">4052.5120000000002</cx:pt>
          <cx:pt idx="5253">6975.625</cx:pt>
          <cx:pt idx="5254">5092.0230000000001</cx:pt>
          <cx:pt idx="5255">12105.773999999999</cx:pt>
          <cx:pt idx="5256">3860.1170000000002</cx:pt>
          <cx:pt idx="5257">6542.5720000000001</cx:pt>
          <cx:pt idx="5258">4615.973</cx:pt>
          <cx:pt idx="5259">4463.6790000000001</cx:pt>
          <cx:pt idx="5260">6506.6499999999996</cx:pt>
          <cx:pt idx="5261">4749.7449999999999</cx:pt>
          <cx:pt idx="5262">3767.4070000000002</cx:pt>
          <cx:pt idx="5263">15117.228999999999</cx:pt>
          <cx:pt idx="5264">8921.6190000000006</cx:pt>
          <cx:pt idx="5265">4522.1790000000001</cx:pt>
          <cx:pt idx="5266">3851.6729999999998</cx:pt>
          <cx:pt idx="5267">4299.5630000000001</cx:pt>
          <cx:pt idx="5268">5958.9700000000003</cx:pt>
          <cx:pt idx="5269">3874.2689999999998</cx:pt>
          <cx:pt idx="5270">5640.2269999999999</cx:pt>
          <cx:pt idx="5271">7244.2529999999997</cx:pt>
          <cx:pt idx="5272">4508.3299999999999</cx:pt>
          <cx:pt idx="5273">3854.9560000000001</cx:pt>
          <cx:pt idx="5274">6680.8950000000004</cx:pt>
          <cx:pt idx="5275">5987.1180000000004</cx:pt>
          <cx:pt idx="5276">29398.553</cx:pt>
          <cx:pt idx="5277">4631.6009999999997</cx:pt>
          <cx:pt idx="5278">4297.4409999999998</cx:pt>
          <cx:pt idx="5279">4824.9260000000004</cx:pt>
          <cx:pt idx="5280">3765.1840000000002</cx:pt>
          <cx:pt idx="5281">3838.0239999999999</cx:pt>
          <cx:pt idx="5282">7528.4549999999999</cx:pt>
          <cx:pt idx="5283">3659.721</cx:pt>
          <cx:pt idx="5284">9240.9110000000001</cx:pt>
          <cx:pt idx="5285">4198.1629999999996</cx:pt>
          <cx:pt idx="5286">7854.7749999999996</cx:pt>
          <cx:pt idx="5287">3990.2069999999999</cx:pt>
          <cx:pt idx="5288">3725.076</cx:pt>
          <cx:pt idx="5289">5143.8140000000003</cx:pt>
          <cx:pt idx="5290">5786.7219999999998</cx:pt>
          <cx:pt idx="5291">4630.9610000000002</cx:pt>
          <cx:pt idx="5292">6943.0299999999997</cx:pt>
          <cx:pt idx="5293">4763.9399999999996</cx:pt>
          <cx:pt idx="5294">6165.3459999999995</cx:pt>
          <cx:pt idx="5295">5514.6409999999996</cx:pt>
          <cx:pt idx="5296">4595.1940000000004</cx:pt>
          <cx:pt idx="5297">4613.9369999999999</cx:pt>
          <cx:pt idx="5298">6037.9870000000001</cx:pt>
          <cx:pt idx="5299">6124.9920000000002</cx:pt>
          <cx:pt idx="5300">4342.5770000000002</cx:pt>
          <cx:pt idx="5301">6515.0479999999998</cx:pt>
          <cx:pt idx="5302">3733.1370000000002</cx:pt>
          <cx:pt idx="5303">6206.6999999999998</cx:pt>
          <cx:pt idx="5304">4056.5529999999999</cx:pt>
          <cx:pt idx="5305">4274.1890000000003</cx:pt>
          <cx:pt idx="5306">3772.0909999999999</cx:pt>
          <cx:pt idx="5307">6774.7719999999999</cx:pt>
          <cx:pt idx="5308">5260.4250000000002</cx:pt>
          <cx:pt idx="5309">4251.5360000000001</cx:pt>
          <cx:pt idx="5310">3970.2399999999998</cx:pt>
          <cx:pt idx="5311">3907.8800000000001</cx:pt>
          <cx:pt idx="5312">5040.1629999999996</cx:pt>
          <cx:pt idx="5313">4233.701</cx:pt>
          <cx:pt idx="5314">4050.9099999999999</cx:pt>
          <cx:pt idx="5315">28806.254000000001</cx:pt>
          <cx:pt idx="5316">5932.5389999999998</cx:pt>
          <cx:pt idx="5317">5853.7120000000004</cx:pt>
          <cx:pt idx="5318">3972.9389999999999</cx:pt>
          <cx:pt idx="5319">13420.690000000001</cx:pt>
          <cx:pt idx="5320">4103.9110000000001</cx:pt>
          <cx:pt idx="5321">19780.578000000001</cx:pt>
          <cx:pt idx="5322">4167.4120000000003</cx:pt>
          <cx:pt idx="5323">11378.518</cx:pt>
          <cx:pt idx="5324">4534.7910000000002</cx:pt>
          <cx:pt idx="5325">4284.0309999999999</cx:pt>
          <cx:pt idx="5326">3898.0650000000001</cx:pt>
          <cx:pt idx="5327">4023.808</cx:pt>
          <cx:pt idx="5328">4633.2830000000004</cx:pt>
          <cx:pt idx="5329">9447.8629999999994</cx:pt>
          <cx:pt idx="5330">35673.680999999997</cx:pt>
          <cx:pt idx="5331">5499.3680000000004</cx:pt>
          <cx:pt idx="5332">3417.8110000000001</cx:pt>
          <cx:pt idx="5333">6719.9769999999999</cx:pt>
          <cx:pt idx="5334">4495.1040000000003</cx:pt>
          <cx:pt idx="5335">3881.5700000000002</cx:pt>
          <cx:pt idx="5336">6637.0870000000004</cx:pt>
          <cx:pt idx="5337">5078.6210000000001</cx:pt>
          <cx:pt idx="5338">11332.719999999999</cx:pt>
          <cx:pt idx="5339">8748.8580000000002</cx:pt>
          <cx:pt idx="5340">3963.9769999999999</cx:pt>
          <cx:pt idx="5341">4497.6580000000004</cx:pt>
          <cx:pt idx="5342">4008.0140000000001</cx:pt>
          <cx:pt idx="5343">9349.1350000000002</cx:pt>
          <cx:pt idx="5344">9423.6039999999994</cx:pt>
          <cx:pt idx="5345">8323.509</cx:pt>
          <cx:pt idx="5346">4503.317</cx:pt>
          <cx:pt idx="5347">6212.634</cx:pt>
          <cx:pt idx="5348">6848.1270000000004</cx:pt>
          <cx:pt idx="5349">6045.9520000000002</cx:pt>
          <cx:pt idx="5350">4114.8000000000002</cx:pt>
          <cx:pt idx="5351">6191.683</cx:pt>
          <cx:pt idx="5352">4789.8639999999996</cx:pt>
          <cx:pt idx="5353">4582.3950000000004</cx:pt>
          <cx:pt idx="5354">3863.02</cx:pt>
          <cx:pt idx="5355">4069.9769999999999</cx:pt>
          <cx:pt idx="5356">4087.7370000000001</cx:pt>
          <cx:pt idx="5357">3868.0349999999999</cx:pt>
          <cx:pt idx="5358">4042.7800000000002</cx:pt>
          <cx:pt idx="5359">3894.8440000000001</cx:pt>
          <cx:pt idx="5360">4543.7529999999997</cx:pt>
          <cx:pt idx="5361">4699.5829999999996</cx:pt>
          <cx:pt idx="5362">4895.4620000000004</cx:pt>
          <cx:pt idx="5363">4789.4430000000002</cx:pt>
          <cx:pt idx="5364">3846.0039999999999</cx:pt>
          <cx:pt idx="5365">4196.4639999999999</cx:pt>
          <cx:pt idx="5366">3566.1559999999999</cx:pt>
          <cx:pt idx="5367">3776.2910000000002</cx:pt>
          <cx:pt idx="5368">9484.3189999999995</cx:pt>
          <cx:pt idx="5369">4039.2260000000001</cx:pt>
          <cx:pt idx="5370">5788.9629999999997</cx:pt>
          <cx:pt idx="5371">4552.8469999999998</cx:pt>
          <cx:pt idx="5372">4484.6980000000003</cx:pt>
          <cx:pt idx="5373">5061.7640000000001</cx:pt>
          <cx:pt idx="5374">4208.6080000000002</cx:pt>
          <cx:pt idx="5375">3910.7139999999999</cx:pt>
          <cx:pt idx="5376">4476.3810000000003</cx:pt>
          <cx:pt idx="5377">9177.1910000000007</cx:pt>
          <cx:pt idx="5378">3920.3899999999999</cx:pt>
          <cx:pt idx="5379">6175.567</cx:pt>
          <cx:pt idx="5380">4233.6030000000001</cx:pt>
          <cx:pt idx="5381">5253.5219999999999</cx:pt>
          <cx:pt idx="5382">13948.204</cx:pt>
          <cx:pt idx="5383">4578.348</cx:pt>
          <cx:pt idx="5384">4364.0640000000003</cx:pt>
          <cx:pt idx="5385">7018.2569999999996</cx:pt>
          <cx:pt idx="5386">3716.3150000000001</cx:pt>
          <cx:pt idx="5387">3967.3499999999999</cx:pt>
          <cx:pt idx="5388">3555.9720000000002</cx:pt>
          <cx:pt idx="5389">6731.3670000000002</cx:pt>
          <cx:pt idx="5390">12416.985000000001</cx:pt>
          <cx:pt idx="5391">3957.6579999999999</cx:pt>
          <cx:pt idx="5392">6524.8119999999999</cx:pt>
          <cx:pt idx="5393">4907.3389999999999</cx:pt>
          <cx:pt idx="5394">3497.8719999999998</cx:pt>
          <cx:pt idx="5395">8533.4560000000001</cx:pt>
          <cx:pt idx="5396">3977.7939999999999</cx:pt>
          <cx:pt idx="5397">3709.3139999999999</cx:pt>
          <cx:pt idx="5398">3624.384</cx:pt>
          <cx:pt idx="5399">4702.0699999999997</cx:pt>
          <cx:pt idx="5400">4885.5460000000003</cx:pt>
          <cx:pt idx="5401">6273.0450000000001</cx:pt>
          <cx:pt idx="5402">5936.9889999999996</cx:pt>
          <cx:pt idx="5403">10879.503000000001</cx:pt>
          <cx:pt idx="5404">4951.4719999999998</cx:pt>
          <cx:pt idx="5405">4551.7520000000004</cx:pt>
          <cx:pt idx="5406">14285.566999999999</cx:pt>
          <cx:pt idx="5407">4631.8969999999999</cx:pt>
          <cx:pt idx="5408">30358.449000000001</cx:pt>
          <cx:pt idx="5409">4076.694</cx:pt>
          <cx:pt idx="5410">8384.5630000000001</cx:pt>
          <cx:pt idx="5411">6149.442</cx:pt>
          <cx:pt idx="5412">4426.0379999999996</cx:pt>
          <cx:pt idx="5413">4180.1809999999996</cx:pt>
          <cx:pt idx="5414">4815.2399999999998</cx:pt>
          <cx:pt idx="5415">6024.8789999999999</cx:pt>
          <cx:pt idx="5416">4807.9480000000003</cx:pt>
          <cx:pt idx="5417">3822.1199999999999</cx:pt>
          <cx:pt idx="5418">4185.3090000000002</cx:pt>
          <cx:pt idx="5419">5168.6760000000004</cx:pt>
          <cx:pt idx="5420">10667.447</cx:pt>
          <cx:pt idx="5421">7809.2669999999998</cx:pt>
          <cx:pt idx="5422">5874.4049999999997</cx:pt>
          <cx:pt idx="5423">7741.0730000000003</cx:pt>
          <cx:pt idx="5424">4208.3440000000001</cx:pt>
          <cx:pt idx="5425">3766.7550000000001</cx:pt>
          <cx:pt idx="5426">3876.6410000000001</cx:pt>
          <cx:pt idx="5427">4019.4340000000002</cx:pt>
          <cx:pt idx="5428">15013.618</cx:pt>
          <cx:pt idx="5429">4231.2120000000004</cx:pt>
          <cx:pt idx="5430">12212.357</cx:pt>
          <cx:pt idx="5431">4450.5950000000003</cx:pt>
          <cx:pt idx="5432">4550.1880000000001</cx:pt>
          <cx:pt idx="5433">4167.6959999999999</cx:pt>
          <cx:pt idx="5434">3462.9520000000002</cx:pt>
          <cx:pt idx="5435">4982.8029999999999</cx:pt>
          <cx:pt idx="5436">21763.492999999999</cx:pt>
          <cx:pt idx="5437">4314.6949999999997</cx:pt>
          <cx:pt idx="5438">5188.2399999999998</cx:pt>
          <cx:pt idx="5439">4246.0730000000003</cx:pt>
          <cx:pt idx="5440">6486.2079999999996</cx:pt>
          <cx:pt idx="5441">3538.5590000000002</cx:pt>
          <cx:pt idx="5442">3734.3850000000002</cx:pt>
          <cx:pt idx="5443">7381.4920000000002</cx:pt>
          <cx:pt idx="5444">4088.6149999999998</cx:pt>
          <cx:pt idx="5445">5988.4459999999999</cx:pt>
          <cx:pt idx="5446">4089.268</cx:pt>
          <cx:pt idx="5447">10917.083000000001</cx:pt>
          <cx:pt idx="5448">4132.0659999999998</cx:pt>
          <cx:pt idx="5449">3606.4899999999998</cx:pt>
          <cx:pt idx="5450">4612.7460000000001</cx:pt>
          <cx:pt idx="5451">3746.5569999999998</cx:pt>
          <cx:pt idx="5452">3920.1120000000001</cx:pt>
          <cx:pt idx="5453">4150.0619999999999</cx:pt>
          <cx:pt idx="5454">4423.8059999999996</cx:pt>
          <cx:pt idx="5455">9067.9519999999993</cx:pt>
          <cx:pt idx="5456">6242.6769999999997</cx:pt>
          <cx:pt idx="5457">3646.797</cx:pt>
          <cx:pt idx="5458">8750.0010000000002</cx:pt>
          <cx:pt idx="5459">7578.8779999999997</cx:pt>
          <cx:pt idx="5460">4105.6760000000004</cx:pt>
          <cx:pt idx="5461">4068.2130000000002</cx:pt>
          <cx:pt idx="5462">4245.4830000000002</cx:pt>
          <cx:pt idx="5463">4039.7510000000002</cx:pt>
          <cx:pt idx="5464">3907.3580000000002</cx:pt>
          <cx:pt idx="5465">5297.9210000000003</cx:pt>
          <cx:pt idx="5466">4274.3990000000003</cx:pt>
          <cx:pt idx="5467">4893.8789999999999</cx:pt>
          <cx:pt idx="5468">6279.1639999999998</cx:pt>
          <cx:pt idx="5469">3967.2550000000001</cx:pt>
          <cx:pt idx="5470">4384.7380000000003</cx:pt>
          <cx:pt idx="5471">6170.6869999999999</cx:pt>
          <cx:pt idx="5472">3794.9140000000002</cx:pt>
          <cx:pt idx="5473">9220.8510000000006</cx:pt>
          <cx:pt idx="5474">8771.9940000000006</cx:pt>
          <cx:pt idx="5475">3995.9250000000002</cx:pt>
          <cx:pt idx="5476">6037.0550000000003</cx:pt>
          <cx:pt idx="5477">3915.4450000000002</cx:pt>
          <cx:pt idx="5478">4689.2129999999997</cx:pt>
          <cx:pt idx="5479">4287.3739999999998</cx:pt>
          <cx:pt idx="5480">3877.6680000000001</cx:pt>
          <cx:pt idx="5481">4257.049</cx:pt>
          <cx:pt idx="5482">4128.0950000000003</cx:pt>
          <cx:pt idx="5483">3824.3150000000001</cx:pt>
          <cx:pt idx="5484">4652.1149999999998</cx:pt>
          <cx:pt idx="5485">4521.0169999999998</cx:pt>
          <cx:pt idx="5486">4741.4690000000001</cx:pt>
          <cx:pt idx="5487">4568.8829999999998</cx:pt>
          <cx:pt idx="5488">11736.597</cx:pt>
          <cx:pt idx="5489">5259.8050000000003</cx:pt>
          <cx:pt idx="5490">4853.5010000000002</cx:pt>
          <cx:pt idx="5491">3617.183</cx:pt>
          <cx:pt idx="5492">4379.7920000000004</cx:pt>
          <cx:pt idx="5493">4478.4759999999997</cx:pt>
          <cx:pt idx="5494">4334.8760000000002</cx:pt>
          <cx:pt idx="5495">6014.5159999999996</cx:pt>
          <cx:pt idx="5496">3947.8649999999998</cx:pt>
          <cx:pt idx="5497">11153.087</cx:pt>
          <cx:pt idx="5498">4244.0649999999996</cx:pt>
          <cx:pt idx="5499">4044.3099999999999</cx:pt>
          <cx:pt idx="5500">6291.027</cx:pt>
          <cx:pt idx="5501">4307.2250000000004</cx:pt>
          <cx:pt idx="5502">3888.0610000000001</cx:pt>
          <cx:pt idx="5503">4574.8419999999996</cx:pt>
          <cx:pt idx="5504">3406.069</cx:pt>
          <cx:pt idx="5505">8078.8370000000004</cx:pt>
          <cx:pt idx="5506">3982.9110000000001</cx:pt>
          <cx:pt idx="5507">4025.306</cx:pt>
          <cx:pt idx="5508">5168.4390000000003</cx:pt>
          <cx:pt idx="5509">4830.835</cx:pt>
          <cx:pt idx="5510">4688.4049999999997</cx:pt>
          <cx:pt idx="5511">3499.7350000000001</cx:pt>
          <cx:pt idx="5512">3680.761</cx:pt>
          <cx:pt idx="5513">3983.6260000000002</cx:pt>
          <cx:pt idx="5514">3982.2779999999998</cx:pt>
          <cx:pt idx="5515">3767.6109999999999</cx:pt>
          <cx:pt idx="5516">4573.5439999999999</cx:pt>
          <cx:pt idx="5517">4655.1059999999998</cx:pt>
          <cx:pt idx="5518">8307.1119999999992</cx:pt>
          <cx:pt idx="5519">3990.3809999999999</cx:pt>
          <cx:pt idx="5520">4235.2089999999998</cx:pt>
          <cx:pt idx="5521">3868.0219999999999</cx:pt>
          <cx:pt idx="5522">7251.915</cx:pt>
          <cx:pt idx="5523">9068.8019999999997</cx:pt>
          <cx:pt idx="5524">6287.4610000000002</cx:pt>
          <cx:pt idx="5525">10003.056</cx:pt>
          <cx:pt idx="5526">4430.4120000000003</cx:pt>
          <cx:pt idx="5527">4581.232</cx:pt>
          <cx:pt idx="5528">14888.535</cx:pt>
          <cx:pt idx="5529">4223.3819999999996</cx:pt>
          <cx:pt idx="5530">3874.4720000000002</cx:pt>
          <cx:pt idx="5531">3937.6570000000002</cx:pt>
          <cx:pt idx="5532">4029.9630000000002</cx:pt>
          <cx:pt idx="5533">4183.7460000000001</cx:pt>
          <cx:pt idx="5534">4314.46</cx:pt>
          <cx:pt idx="5535">4748.2619999999997</cx:pt>
          <cx:pt idx="5536">6392.6719999999996</cx:pt>
          <cx:pt idx="5537">4015.7869999999998</cx:pt>
          <cx:pt idx="5538">4755.9520000000002</cx:pt>
          <cx:pt idx="5539">3896.9360000000001</cx:pt>
          <cx:pt idx="5540">4234.3029999999999</cx:pt>
          <cx:pt idx="5541">10984.705</cx:pt>
          <cx:pt idx="5542">3769.2049999999999</cx:pt>
          <cx:pt idx="5543">4658.4870000000001</cx:pt>
          <cx:pt idx="5544">5621.1930000000002</cx:pt>
          <cx:pt idx="5545">3810.9409999999998</cx:pt>
          <cx:pt idx="5546">3909.3490000000002</cx:pt>
          <cx:pt idx="5547">6413.0349999999999</cx:pt>
          <cx:pt idx="5548">8841.5370000000003</cx:pt>
          <cx:pt idx="5549">3875.877</cx:pt>
          <cx:pt idx="5550">4035.2440000000001</cx:pt>
          <cx:pt idx="5551">4279.0619999999999</cx:pt>
          <cx:pt idx="5552">24405.544999999998</cx:pt>
          <cx:pt idx="5553">4967.5519999999997</cx:pt>
          <cx:pt idx="5554">4181.942</cx:pt>
          <cx:pt idx="5555">5170.2650000000003</cx:pt>
          <cx:pt idx="5556">6700.2240000000002</cx:pt>
          <cx:pt idx="5557">5768.1679999999997</cx:pt>
          <cx:pt idx="5558">4703.1109999999999</cx:pt>
          <cx:pt idx="5559">7580.3620000000001</cx:pt>
          <cx:pt idx="5560">3798.0590000000002</cx:pt>
          <cx:pt idx="5561">4605.9319999999998</cx:pt>
          <cx:pt idx="5562">3928.5700000000002</cx:pt>
          <cx:pt idx="5563">4120.7250000000004</cx:pt>
          <cx:pt idx="5564">3959.5970000000002</cx:pt>
          <cx:pt idx="5565">4159.8360000000002</cx:pt>
          <cx:pt idx="5566">4135.4809999999998</cx:pt>
          <cx:pt idx="5567">5071.6850000000004</cx:pt>
          <cx:pt idx="5568">5666.9960000000001</cx:pt>
          <cx:pt idx="5569">3842.0839999999998</cx:pt>
          <cx:pt idx="5570">5149.7240000000002</cx:pt>
          <cx:pt idx="5571">4970.607</cx:pt>
          <cx:pt idx="5572">4161.2719999999999</cx:pt>
          <cx:pt idx="5573">4761.1139999999996</cx:pt>
          <cx:pt idx="5574">5882.9380000000001</cx:pt>
          <cx:pt idx="5575">4272.3909999999996</cx:pt>
          <cx:pt idx="5576">4147.5559999999996</cx:pt>
          <cx:pt idx="5577">5395.9960000000001</cx:pt>
          <cx:pt idx="5578">5939.9660000000003</cx:pt>
          <cx:pt idx="5579">5984.7929999999997</cx:pt>
          <cx:pt idx="5580">3972.3589999999999</cx:pt>
          <cx:pt idx="5581">4199.393</cx:pt>
          <cx:pt idx="5582">5560.8909999999996</cx:pt>
          <cx:pt idx="5583">4750.8270000000002</cx:pt>
          <cx:pt idx="5584">11046.789000000001</cx:pt>
          <cx:pt idx="5585">4375.8310000000001</cx:pt>
          <cx:pt idx="5586">4314.4120000000003</cx:pt>
          <cx:pt idx="5587">5575.8119999999999</cx:pt>
          <cx:pt idx="5588">5824.7060000000001</cx:pt>
          <cx:pt idx="5589">3629.4369999999999</cx:pt>
          <cx:pt idx="5590">11355.332</cx:pt>
          <cx:pt idx="5591">3541.549</cx:pt>
          <cx:pt idx="5592">3919.3620000000001</cx:pt>
          <cx:pt idx="5593">4491.7420000000002</cx:pt>
          <cx:pt idx="5594">8110.0069999999996</cx:pt>
          <cx:pt idx="5595">6200.5230000000001</cx:pt>
          <cx:pt idx="5596">3591.3180000000002</cx:pt>
          <cx:pt idx="5597">4138.0110000000004</cx:pt>
          <cx:pt idx="5598">4441.6559999999999</cx:pt>
          <cx:pt idx="5599">3841.6129999999998</cx:pt>
          <cx:pt idx="5600">4110.4880000000003</cx:pt>
          <cx:pt idx="5601">4267.0680000000002</cx:pt>
          <cx:pt idx="5602">4490.6530000000002</cx:pt>
          <cx:pt idx="5603">8393.4529999999995</cx:pt>
          <cx:pt idx="5604">5577.8739999999998</cx:pt>
          <cx:pt idx="5605">4152.0649999999996</cx:pt>
          <cx:pt idx="5606">8555.3389999999999</cx:pt>
          <cx:pt idx="5607">15811.388000000001</cx:pt>
          <cx:pt idx="5608">4238.3689999999997</cx:pt>
          <cx:pt idx="5609">5684.4859999999999</cx:pt>
          <cx:pt idx="5610">5219.2610000000004</cx:pt>
          <cx:pt idx="5611">5412.473</cx:pt>
          <cx:pt idx="5612">3656.1030000000001</cx:pt>
          <cx:pt idx="5613">6448.2259999999997</cx:pt>
          <cx:pt idx="5614">3929.8910000000001</cx:pt>
          <cx:pt idx="5615">5604.9290000000001</cx:pt>
          <cx:pt idx="5616">3818.2359999999999</cx:pt>
          <cx:pt idx="5617">6031.9219999999996</cx:pt>
          <cx:pt idx="5618">5928.9340000000002</cx:pt>
          <cx:pt idx="5619">7748.7539999999999</cx:pt>
          <cx:pt idx="5620">3443.3040000000001</cx:pt>
          <cx:pt idx="5621">5306.6059999999998</cx:pt>
          <cx:pt idx="5622">12380.218999999999</cx:pt>
          <cx:pt idx="5623">4519.058</cx:pt>
          <cx:pt idx="5624">7821.6480000000001</cx:pt>
          <cx:pt idx="5625">6510.8829999999998</cx:pt>
          <cx:pt idx="5626">4565.6360000000004</cx:pt>
          <cx:pt idx="5627">3870.085</cx:pt>
          <cx:pt idx="5628">4228.6379999999999</cx:pt>
          <cx:pt idx="5629">5211.1859999999997</cx:pt>
          <cx:pt idx="5630">6486.0150000000003</cx:pt>
          <cx:pt idx="5631">4465.8829999999998</cx:pt>
          <cx:pt idx="5632">8236.2749999999996</cx:pt>
          <cx:pt idx="5633">7248.6850000000004</cx:pt>
          <cx:pt idx="5634">10587.869000000001</cx:pt>
          <cx:pt idx="5635">11878.088</cx:pt>
          <cx:pt idx="5636">15978.366</cx:pt>
          <cx:pt idx="5637">4563.058</cx:pt>
          <cx:pt idx="5638">4406.634</cx:pt>
          <cx:pt idx="5639">3796.337</cx:pt>
          <cx:pt idx="5640">5073.1620000000003</cx:pt>
          <cx:pt idx="5641">4251.0060000000003</cx:pt>
          <cx:pt idx="5642">4089.9639999999999</cx:pt>
          <cx:pt idx="5643">6125.2389999999996</cx:pt>
          <cx:pt idx="5644">5718.4769999999999</cx:pt>
          <cx:pt idx="5645">5809.8400000000001</cx:pt>
          <cx:pt idx="5646">4174.8249999999998</cx:pt>
          <cx:pt idx="5647">4283.1670000000004</cx:pt>
          <cx:pt idx="5648">3906.7139999999999</cx:pt>
          <cx:pt idx="5649">9093.0229999999992</cx:pt>
          <cx:pt idx="5650">6539.9179999999997</cx:pt>
          <cx:pt idx="5651">4889.7910000000002</cx:pt>
          <cx:pt idx="5652">9604.4940000000006</cx:pt>
          <cx:pt idx="5653">5290.6779999999999</cx:pt>
          <cx:pt idx="5654">4737.3729999999996</cx:pt>
          <cx:pt idx="5655">4175.6400000000003</cx:pt>
          <cx:pt idx="5656">3554.049</cx:pt>
          <cx:pt idx="5657">3982.6559999999999</cx:pt>
          <cx:pt idx="5658">3653.962</cx:pt>
          <cx:pt idx="5659">4959.1419999999998</cx:pt>
          <cx:pt idx="5660">5584.5910000000003</cx:pt>
          <cx:pt idx="5661">8144.0839999999998</cx:pt>
          <cx:pt idx="5662">5281.8360000000002</cx:pt>
          <cx:pt idx="5663">5081.2439999999997</cx:pt>
          <cx:pt idx="5664">10050.743</cx:pt>
          <cx:pt idx="5665">4685.0429999999997</cx:pt>
          <cx:pt idx="5666">3966.7260000000001</cx:pt>
          <cx:pt idx="5667">4006.645</cx:pt>
          <cx:pt idx="5668">6751.723</cx:pt>
          <cx:pt idx="5669">3852.2739999999999</cx:pt>
          <cx:pt idx="5670">7493.7269999999999</cx:pt>
          <cx:pt idx="5671">7754.6030000000001</cx:pt>
          <cx:pt idx="5672">5887.7020000000002</cx:pt>
          <cx:pt idx="5673">11531.276</cx:pt>
          <cx:pt idx="5674">3856.8380000000002</cx:pt>
          <cx:pt idx="5675">4764.2330000000002</cx:pt>
          <cx:pt idx="5676">3932.6779999999999</cx:pt>
          <cx:pt idx="5677">4204.1989999999996</cx:pt>
          <cx:pt idx="5678">3832.0149999999999</cx:pt>
          <cx:pt idx="5679">4249.4970000000003</cx:pt>
          <cx:pt idx="5680">4237.2910000000002</cx:pt>
          <cx:pt idx="5681">3776.087</cx:pt>
          <cx:pt idx="5682">4032.9499999999998</cx:pt>
          <cx:pt idx="5683">4475.0060000000003</cx:pt>
          <cx:pt idx="5684">14060.652</cx:pt>
          <cx:pt idx="5685">4015.2820000000002</cx:pt>
          <cx:pt idx="5686">7032.1570000000002</cx:pt>
          <cx:pt idx="5687">3693.8069999999998</cx:pt>
          <cx:pt idx="5688">4280.4350000000004</cx:pt>
          <cx:pt idx="5689">12106.362999999999</cx:pt>
          <cx:pt idx="5690">6098.9179999999997</cx:pt>
          <cx:pt idx="5691">4841.6729999999998</cx:pt>
          <cx:pt idx="5692">4096.2849999999999</cx:pt>
          <cx:pt idx="5693">3927.857</cx:pt>
          <cx:pt idx="5694">4955.1700000000001</cx:pt>
          <cx:pt idx="5695">4109.4059999999999</cx:pt>
          <cx:pt idx="5696">10002.567999999999</cx:pt>
          <cx:pt idx="5697">3866.8200000000002</cx:pt>
          <cx:pt idx="5698">4426.3249999999998</cx:pt>
          <cx:pt idx="5699">4940.0519999999997</cx:pt>
          <cx:pt idx="5700">7373.7089999999998</cx:pt>
          <cx:pt idx="5701">5290.4610000000002</cx:pt>
          <cx:pt idx="5702">11406.876</cx:pt>
          <cx:pt idx="5703">3948.1019999999999</cx:pt>
          <cx:pt idx="5704">3870.8029999999999</cx:pt>
          <cx:pt idx="5705">3597.386</cx:pt>
          <cx:pt idx="5706">4060.8380000000002</cx:pt>
          <cx:pt idx="5707">3912.9290000000001</cx:pt>
          <cx:pt idx="5708">3852.4059999999999</cx:pt>
          <cx:pt idx="5709">23956.008999999998</cx:pt>
          <cx:pt idx="5710">3949.6019999999999</cx:pt>
          <cx:pt idx="5711">3750.0100000000002</cx:pt>
          <cx:pt idx="5712">4143.7520000000004</cx:pt>
          <cx:pt idx="5713">4144.3040000000001</cx:pt>
          <cx:pt idx="5714">7553.1729999999998</cx:pt>
          <cx:pt idx="5715">3693.1019999999999</cx:pt>
          <cx:pt idx="5716">4501.7510000000002</cx:pt>
          <cx:pt idx="5717">4922.2780000000002</cx:pt>
          <cx:pt idx="5718">5603.6210000000001</cx:pt>
          <cx:pt idx="5719">3651.377</cx:pt>
          <cx:pt idx="5720">4601.5079999999998</cx:pt>
          <cx:pt idx="5721">4716.4660000000003</cx:pt>
          <cx:pt idx="5722">3885.2420000000002</cx:pt>
          <cx:pt idx="5723">4158.6689999999999</cx:pt>
          <cx:pt idx="5724">4783.5879999999997</cx:pt>
          <cx:pt idx="5725">3809.4029999999998</cx:pt>
          <cx:pt idx="5726">6390.6310000000003</cx:pt>
          <cx:pt idx="5727">4897.5129999999999</cx:pt>
          <cx:pt idx="5728">3833.7269999999999</cx:pt>
          <cx:pt idx="5729">5179.5370000000003</cx:pt>
          <cx:pt idx="5730">5670.7700000000004</cx:pt>
          <cx:pt idx="5731">8258.9300000000003</cx:pt>
          <cx:pt idx="5732">5834.4920000000002</cx:pt>
          <cx:pt idx="5733">3889.7979999999998</cx:pt>
          <cx:pt idx="5734">4031.9229999999998</cx:pt>
          <cx:pt idx="5735">8756.777</cx:pt>
          <cx:pt idx="5736">7188.6469999999999</cx:pt>
          <cx:pt idx="5737">8413.6890000000003</cx:pt>
          <cx:pt idx="5738">4835.0730000000003</cx:pt>
          <cx:pt idx="5739">5425.8540000000003</cx:pt>
          <cx:pt idx="5740">3736.1320000000001</cx:pt>
          <cx:pt idx="5741">9100.6020000000008</cx:pt>
          <cx:pt idx="5742">4691.0320000000002</cx:pt>
          <cx:pt idx="5743">4102.6629999999996</cx:pt>
          <cx:pt idx="5744">5114.7700000000004</cx:pt>
          <cx:pt idx="5745">8690.1389999999992</cx:pt>
          <cx:pt idx="5746">4020.4409999999998</cx:pt>
          <cx:pt idx="5747">4793.4110000000001</cx:pt>
          <cx:pt idx="5748">4465.3850000000002</cx:pt>
          <cx:pt idx="5749">16430.315999999999</cx:pt>
          <cx:pt idx="5750">4291.1880000000001</cx:pt>
          <cx:pt idx="5751">5997.2830000000004</cx:pt>
          <cx:pt idx="5752">4381.7209999999995</cx:pt>
          <cx:pt idx="5753">4282.5299999999997</cx:pt>
          <cx:pt idx="5754">3941.1590000000001</cx:pt>
          <cx:pt idx="5755">4126.3580000000002</cx:pt>
          <cx:pt idx="5756">7372.3509999999997</cx:pt>
          <cx:pt idx="5757">9576.7919999999995</cx:pt>
          <cx:pt idx="5758">3985.8600000000001</cx:pt>
          <cx:pt idx="5759">3921.0430000000001</cx:pt>
          <cx:pt idx="5760">4152.4809999999998</cx:pt>
          <cx:pt idx="5761">4770.4520000000002</cx:pt>
          <cx:pt idx="5762">11021.584999999999</cx:pt>
          <cx:pt idx="5763">4060.2600000000002</cx:pt>
          <cx:pt idx="5764">3861.3150000000001</cx:pt>
          <cx:pt idx="5765">4243.4399999999996</cx:pt>
          <cx:pt idx="5766">6484.7830000000004</cx:pt>
          <cx:pt idx="5767">4402.6459999999997</cx:pt>
          <cx:pt idx="5768">4984.4859999999999</cx:pt>
          <cx:pt idx="5769">4075.268</cx:pt>
          <cx:pt idx="5770">4788.1850000000004</cx:pt>
          <cx:pt idx="5771">3929.7629999999999</cx:pt>
          <cx:pt idx="5772">5114.6199999999999</cx:pt>
          <cx:pt idx="5773">6667.326</cx:pt>
          <cx:pt idx="5774">3851.5920000000001</cx:pt>
          <cx:pt idx="5775">4415.232</cx:pt>
          <cx:pt idx="5776">6239.143</cx:pt>
          <cx:pt idx="5777">10215.978999999999</cx:pt>
          <cx:pt idx="5778">5965.0730000000003</cx:pt>
          <cx:pt idx="5779">6115.2479999999996</cx:pt>
          <cx:pt idx="5780">5087.6940000000004</cx:pt>
          <cx:pt idx="5781">7700.9880000000003</cx:pt>
          <cx:pt idx="5782">3688.2449999999999</cx:pt>
          <cx:pt idx="5783">39420.559999999998</cx:pt>
          <cx:pt idx="5784">3933.02</cx:pt>
          <cx:pt idx="5785">5531.2539999999999</cx:pt>
          <cx:pt idx="5786">3813.9499999999998</cx:pt>
          <cx:pt idx="5787">3826.4070000000002</cx:pt>
          <cx:pt idx="5788">4298.942</cx:pt>
          <cx:pt idx="5789">7539.3239999999996</cx:pt>
          <cx:pt idx="5790">3519.1689999999999</cx:pt>
          <cx:pt idx="5791">9035.9349999999995</cx:pt>
          <cx:pt idx="5792">5183.268</cx:pt>
          <cx:pt idx="5793">4962.8729999999996</cx:pt>
          <cx:pt idx="5794">6210.8729999999996</cx:pt>
          <cx:pt idx="5795">4144.9700000000003</cx:pt>
          <cx:pt idx="5796">7011.6580000000004</cx:pt>
          <cx:pt idx="5797">3642.4789999999998</cx:pt>
          <cx:pt idx="5798">4025.4409999999998</cx:pt>
          <cx:pt idx="5799">4182.058</cx:pt>
          <cx:pt idx="5800">4132.2039999999997</cx:pt>
          <cx:pt idx="5801">3829.4870000000001</cx:pt>
          <cx:pt idx="5802">3900.7370000000001</cx:pt>
          <cx:pt idx="5803">3934.366</cx:pt>
          <cx:pt idx="5804">4193.4219999999996</cx:pt>
          <cx:pt idx="5805">8623.1409999999996</cx:pt>
          <cx:pt idx="5806">5421.3440000000001</cx:pt>
          <cx:pt idx="5807">3969.2669999999998</cx:pt>
          <cx:pt idx="5808">5001.4709999999995</cx:pt>
          <cx:pt idx="5809">4431.0659999999998</cx:pt>
          <cx:pt idx="5810">5068.2600000000002</cx:pt>
          <cx:pt idx="5811">5468.6890000000003</cx:pt>
          <cx:pt idx="5812">3929.3319999999999</cx:pt>
          <cx:pt idx="5813">4911.9759999999997</cx:pt>
          <cx:pt idx="5814">11344.347</cx:pt>
          <cx:pt idx="5815">13295.786</cx:pt>
          <cx:pt idx="5816">6039.348</cx:pt>
          <cx:pt idx="5817">4222.2870000000003</cx:pt>
          <cx:pt idx="5818">6854.3130000000001</cx:pt>
          <cx:pt idx="5819">6246.058</cx:pt>
          <cx:pt idx="5820">4764.8590000000004</cx:pt>
          <cx:pt idx="5821">4027.982</cx:pt>
          <cx:pt idx="5822">7068.3630000000003</cx:pt>
          <cx:pt idx="5823">5447.9030000000002</cx:pt>
          <cx:pt idx="5824">4520.6940000000004</cx:pt>
          <cx:pt idx="5825">4955.6490000000003</cx:pt>
          <cx:pt idx="5826">4728.7479999999996</cx:pt>
          <cx:pt idx="5827">4264.3559999999998</cx:pt>
          <cx:pt idx="5828">7121.4759999999997</cx:pt>
          <cx:pt idx="5829">3582.6550000000002</cx:pt>
          <cx:pt idx="5830">4586.9759999999997</cx:pt>
          <cx:pt idx="5831">3835.1750000000002</cx:pt>
          <cx:pt idx="5832">7097.5739999999996</cx:pt>
          <cx:pt idx="5833">4977.2349999999997</cx:pt>
          <cx:pt idx="5834">4266.9319999999998</cx:pt>
          <cx:pt idx="5835">4101.3010000000004</cx:pt>
          <cx:pt idx="5836">4204.8530000000001</cx:pt>
          <cx:pt idx="5837">7972.3040000000001</cx:pt>
          <cx:pt idx="5838">3858.509</cx:pt>
          <cx:pt idx="5839">4894.9799999999996</cx:pt>
          <cx:pt idx="5840">16939.416000000001</cx:pt>
          <cx:pt idx="5841">9441.8960000000006</cx:pt>
          <cx:pt idx="5842">3556.48</cx:pt>
          <cx:pt idx="5843">4036.3989999999999</cx:pt>
          <cx:pt idx="5844">7214.0039999999999</cx:pt>
          <cx:pt idx="5845">5560.4560000000001</cx:pt>
          <cx:pt idx="5846">3706.8820000000001</cx:pt>
          <cx:pt idx="5847">19700.804</cx:pt>
          <cx:pt idx="5848">4915.8239999999996</cx:pt>
          <cx:pt idx="5849">3984.9299999999998</cx:pt>
          <cx:pt idx="5850">4054.3049999999998</cx:pt>
          <cx:pt idx="5851">3981.0360000000001</cx:pt>
          <cx:pt idx="5852">4737.9340000000002</cx:pt>
          <cx:pt idx="5853">4059.654</cx:pt>
          <cx:pt idx="5854">4417.0460000000003</cx:pt>
          <cx:pt idx="5855">3527.9560000000001</cx:pt>
          <cx:pt idx="5856">3813.1819999999998</cx:pt>
          <cx:pt idx="5857">11350.447</cx:pt>
          <cx:pt idx="5858">3777.0079999999998</cx:pt>
          <cx:pt idx="5859">4435.6260000000002</cx:pt>
          <cx:pt idx="5860">4305.3990000000003</cx:pt>
          <cx:pt idx="5861">4240.2569999999996</cx:pt>
          <cx:pt idx="5862">6678.2560000000003</cx:pt>
          <cx:pt idx="5863">3927.3339999999998</cx:pt>
          <cx:pt idx="5864">3903.6489999999999</cx:pt>
          <cx:pt idx="5865">4008.8719999999998</cx:pt>
          <cx:pt idx="5866">3844.5610000000001</cx:pt>
          <cx:pt idx="5867">6864.6750000000002</cx:pt>
          <cx:pt idx="5868">6418.1880000000001</cx:pt>
          <cx:pt idx="5869">3994.4859999999999</cx:pt>
          <cx:pt idx="5870">4137.1909999999998</cx:pt>
          <cx:pt idx="5871">4928.9579999999996</cx:pt>
          <cx:pt idx="5872">5047.2700000000004</cx:pt>
          <cx:pt idx="5873">6894.4740000000002</cx:pt>
          <cx:pt idx="5874">5007.1940000000004</cx:pt>
          <cx:pt idx="5875">6483.0209999999997</cx:pt>
          <cx:pt idx="5876">4487.0259999999998</cx:pt>
          <cx:pt idx="5877">5430.4390000000003</cx:pt>
          <cx:pt idx="5878">3474.4279999999999</cx:pt>
          <cx:pt idx="5879">7647.7569999999996</cx:pt>
          <cx:pt idx="5880">3810.0700000000002</cx:pt>
          <cx:pt idx="5881">3866.9870000000001</cx:pt>
          <cx:pt idx="5882">4148.2870000000003</cx:pt>
          <cx:pt idx="5883">17627.139999999999</cx:pt>
          <cx:pt idx="5884">5571.8329999999996</cx:pt>
          <cx:pt idx="5885">7889.6310000000003</cx:pt>
          <cx:pt idx="5886">5912.4889999999996</cx:pt>
          <cx:pt idx="5887">5319.0860000000002</cx:pt>
          <cx:pt idx="5888">14092.169</cx:pt>
          <cx:pt idx="5889">5124.3649999999998</cx:pt>
          <cx:pt idx="5890">4033.1179999999999</cx:pt>
          <cx:pt idx="5891">4665.7259999999997</cx:pt>
          <cx:pt idx="5892">4718.0510000000004</cx:pt>
          <cx:pt idx="5893">4171.8789999999999</cx:pt>
          <cx:pt idx="5894">8928.7309999999998</cx:pt>
          <cx:pt idx="5895">5912.3580000000002</cx:pt>
          <cx:pt idx="5896">6856.4989999999998</cx:pt>
          <cx:pt idx="5897">4025.6729999999998</cx:pt>
          <cx:pt idx="5898">4264.5129999999999</cx:pt>
          <cx:pt idx="5899">4239.21</cx:pt>
          <cx:pt idx="5900">5021.1400000000003</cx:pt>
          <cx:pt idx="5901">4165.518</cx:pt>
          <cx:pt idx="5902">6113.3490000000002</cx:pt>
          <cx:pt idx="5903">3796.279</cx:pt>
          <cx:pt idx="5904">6591.4049999999997</cx:pt>
          <cx:pt idx="5905">5219.3779999999997</cx:pt>
          <cx:pt idx="5906">3586.3000000000002</cx:pt>
          <cx:pt idx="5907">4281.6869999999999</cx:pt>
          <cx:pt idx="5908">4726.6180000000004</cx:pt>
          <cx:pt idx="5909">3625.8249999999998</cx:pt>
          <cx:pt idx="5910">3821.5540000000001</cx:pt>
          <cx:pt idx="5911">8467.5869999999995</cx:pt>
          <cx:pt idx="5912">15655.601000000001</cx:pt>
          <cx:pt idx="5913">3865.2190000000001</cx:pt>
          <cx:pt idx="5914">20700.139999999999</cx:pt>
          <cx:pt idx="5915">14919.338</cx:pt>
          <cx:pt idx="5916">3692.056</cx:pt>
          <cx:pt idx="5917">4419.4889999999996</cx:pt>
          <cx:pt idx="5918">3956.7220000000002</cx:pt>
          <cx:pt idx="5919">4390.8909999999996</cx:pt>
          <cx:pt idx="5920">7185.4290000000001</cx:pt>
          <cx:pt idx="5921">5907.9960000000001</cx:pt>
          <cx:pt idx="5922">4669.6540000000005</cx:pt>
          <cx:pt idx="5923">5002.7569999999996</cx:pt>
          <cx:pt idx="5924">5346.9390000000003</cx:pt>
          <cx:pt idx="5925">4832.7920000000004</cx:pt>
          <cx:pt idx="5926">4042.9540000000002</cx:pt>
          <cx:pt idx="5927">4436.9989999999998</cx:pt>
          <cx:pt idx="5928">3948.6930000000002</cx:pt>
          <cx:pt idx="5929">10761.681</cx:pt>
          <cx:pt idx="5930">5139.549</cx:pt>
          <cx:pt idx="5931">4051.0140000000001</cx:pt>
          <cx:pt idx="5932">13601.769</cx:pt>
          <cx:pt idx="5933">4166.8779999999997</cx:pt>
          <cx:pt idx="5934">4422.4470000000001</cx:pt>
          <cx:pt idx="5935">4901.4549999999999</cx:pt>
          <cx:pt idx="5936">4710.6999999999998</cx:pt>
          <cx:pt idx="5937">6581.4780000000001</cx:pt>
          <cx:pt idx="5938">3804.0070000000001</cx:pt>
          <cx:pt idx="5939">18474.519</cx:pt>
          <cx:pt idx="5940">4768.192</cx:pt>
          <cx:pt idx="5941">17717.435000000001</cx:pt>
          <cx:pt idx="5942">4493.8519999999999</cx:pt>
          <cx:pt idx="5943">3871.0700000000002</cx:pt>
          <cx:pt idx="5944">10120.541999999999</cx:pt>
          <cx:pt idx="5945">5423.4290000000001</cx:pt>
          <cx:pt idx="5946">3793.48</cx:pt>
          <cx:pt idx="5947">11553.73</cx:pt>
          <cx:pt idx="5948">5833.7399999999998</cx:pt>
          <cx:pt idx="5949">3804.759</cx:pt>
          <cx:pt idx="5950">4016.3470000000002</cx:pt>
          <cx:pt idx="5951">4390.509</cx:pt>
          <cx:pt idx="5952">4321.3379999999997</cx:pt>
          <cx:pt idx="5953">19335.944</cx:pt>
          <cx:pt idx="5954">4159.1899999999996</cx:pt>
          <cx:pt idx="5955">4754.6469999999999</cx:pt>
          <cx:pt idx="5956">4158.1329999999998</cx:pt>
          <cx:pt idx="5957">5076.1049999999996</cx:pt>
          <cx:pt idx="5958">4290.9499999999998</cx:pt>
          <cx:pt idx="5959">4749.5900000000001</cx:pt>
          <cx:pt idx="5960">4479.04</cx:pt>
          <cx:pt idx="5961">4042.79</cx:pt>
          <cx:pt idx="5962">11676.358</cx:pt>
          <cx:pt idx="5963">4393.5219999999999</cx:pt>
          <cx:pt idx="5964">4312.9269999999997</cx:pt>
          <cx:pt idx="5965">3509.9450000000002</cx:pt>
          <cx:pt idx="5966">4595.7399999999998</cx:pt>
          <cx:pt idx="5967">4065.701</cx:pt>
          <cx:pt idx="5968">4354.25</cx:pt>
          <cx:pt idx="5969">5396.4390000000003</cx:pt>
          <cx:pt idx="5970">4472.6670000000004</cx:pt>
          <cx:pt idx="5971">4414.9799999999996</cx:pt>
          <cx:pt idx="5972">8708.5640000000003</cx:pt>
          <cx:pt idx="5973">3700.5920000000001</cx:pt>
          <cx:pt idx="5974">4381.4070000000002</cx:pt>
          <cx:pt idx="5975">4902.0479999999998</cx:pt>
          <cx:pt idx="5976">4092.6260000000002</cx:pt>
          <cx:pt idx="5977">5423.607</cx:pt>
          <cx:pt idx="5978">13400.191000000001</cx:pt>
          <cx:pt idx="5979">4584.9650000000001</cx:pt>
          <cx:pt idx="5980">13612.614</cx:pt>
          <cx:pt idx="5981">4441.7520000000004</cx:pt>
          <cx:pt idx="5982">4847.6099999999997</cx:pt>
          <cx:pt idx="5983">4233.4539999999997</cx:pt>
          <cx:pt idx="5984">4177.9440000000004</cx:pt>
          <cx:pt idx="5985">20373.691999999999</cx:pt>
          <cx:pt idx="5986">6547.0730000000003</cx:pt>
          <cx:pt idx="5987">4944.9549999999999</cx:pt>
          <cx:pt idx="5988">4793.5299999999997</cx:pt>
          <cx:pt idx="5989">3847.2440000000001</cx:pt>
          <cx:pt idx="5990">3979.8530000000001</cx:pt>
          <cx:pt idx="5991">4836.9399999999996</cx:pt>
          <cx:pt idx="5992">3471.2759999999998</cx:pt>
          <cx:pt idx="5993">5388.6239999999998</cx:pt>
          <cx:pt idx="5994">4069.2779999999998</cx:pt>
          <cx:pt idx="5995">3447.7049999999999</cx:pt>
          <cx:pt idx="5996">4162.3670000000002</cx:pt>
          <cx:pt idx="5997">4057.0680000000002</cx:pt>
          <cx:pt idx="5998">6796.2799999999997</cx:pt>
          <cx:pt idx="5999">3940.8299999999999</cx:pt>
          <cx:pt idx="6000">11958.429</cx:pt>
          <cx:pt idx="6001">4230.4719999999998</cx:pt>
          <cx:pt idx="6002">4223.9610000000002</cx:pt>
          <cx:pt idx="6003">4378.3440000000001</cx:pt>
          <cx:pt idx="6004">6362.6589999999997</cx:pt>
          <cx:pt idx="6005">8202.0609999999997</cx:pt>
          <cx:pt idx="6006">4492.3500000000004</cx:pt>
          <cx:pt idx="6007">4296.6189999999997</cx:pt>
          <cx:pt idx="6008">4227.8370000000004</cx:pt>
          <cx:pt idx="6009">3771.9070000000002</cx:pt>
          <cx:pt idx="6010">3658.8760000000002</cx:pt>
          <cx:pt idx="6011">3531.5259999999998</cx:pt>
          <cx:pt idx="6012">4233.4690000000001</cx:pt>
          <cx:pt idx="6013">5146.2619999999997</cx:pt>
          <cx:pt idx="6014">3577.558</cx:pt>
          <cx:pt idx="6015">3545.1320000000001</cx:pt>
          <cx:pt idx="6016">4393.7650000000003</cx:pt>
          <cx:pt idx="6017">4537.6499999999996</cx:pt>
          <cx:pt idx="6018">3777.201</cx:pt>
          <cx:pt idx="6019">3708.2750000000001</cx:pt>
          <cx:pt idx="6020">5547.8180000000002</cx:pt>
          <cx:pt idx="6021">3823.3330000000001</cx:pt>
          <cx:pt idx="6022">8997.0709999999999</cx:pt>
          <cx:pt idx="6023">4677.2359999999999</cx:pt>
          <cx:pt idx="6024">8446.4159999999993</cx:pt>
          <cx:pt idx="6025">3500.808</cx:pt>
          <cx:pt idx="6026">10828.058999999999</cx:pt>
          <cx:pt idx="6027">3597.2269999999999</cx:pt>
          <cx:pt idx="6028">12610.48</cx:pt>
          <cx:pt idx="6029">4200.0360000000001</cx:pt>
          <cx:pt idx="6030">7414.3639999999996</cx:pt>
          <cx:pt idx="6031">4741.7139999999999</cx:pt>
          <cx:pt idx="6032">3653.8589999999999</cx:pt>
          <cx:pt idx="6033">13274.959000000001</cx:pt>
          <cx:pt idx="6034">3872.5120000000002</cx:pt>
          <cx:pt idx="6035">4984.0439999999999</cx:pt>
          <cx:pt idx="6036">4096.3329999999996</cx:pt>
          <cx:pt idx="6037">3606.203</cx:pt>
          <cx:pt idx="6038">3968.6109999999999</cx:pt>
          <cx:pt idx="6039">3842.3339999999998</cx:pt>
          <cx:pt idx="6040">8430.8369999999995</cx:pt>
          <cx:pt idx="6041">4195.2910000000002</cx:pt>
          <cx:pt idx="6042">3962.7950000000001</cx:pt>
          <cx:pt idx="6043">6599.9979999999996</cx:pt>
          <cx:pt idx="6044">4124.2330000000002</cx:pt>
          <cx:pt idx="6045">4568.5349999999999</cx:pt>
          <cx:pt idx="6046">4779.5119999999997</cx:pt>
          <cx:pt idx="6047">7035.3389999999999</cx:pt>
          <cx:pt idx="6048">3680.3249999999998</cx:pt>
          <cx:pt idx="6049">3838.5520000000001</cx:pt>
          <cx:pt idx="6050">4252.4539999999997</cx:pt>
          <cx:pt idx="6051">4232.2349999999997</cx:pt>
          <cx:pt idx="6052">4204.7219999999998</cx:pt>
          <cx:pt idx="6053">3927.9409999999998</cx:pt>
          <cx:pt idx="6054">3923.556</cx:pt>
          <cx:pt idx="6055">4239.0910000000003</cx:pt>
          <cx:pt idx="6056">9753.1700000000001</cx:pt>
          <cx:pt idx="6057">7976.0290000000005</cx:pt>
          <cx:pt idx="6058">11996.487999999999</cx:pt>
          <cx:pt idx="6059">5620.8389999999999</cx:pt>
          <cx:pt idx="6060">4946.7809999999999</cx:pt>
          <cx:pt idx="6061">7214.7359999999999</cx:pt>
          <cx:pt idx="6062">4764.5659999999998</cx:pt>
          <cx:pt idx="6063">7101.424</cx:pt>
          <cx:pt idx="6064">5067.6700000000001</cx:pt>
          <cx:pt idx="6065">4692.9340000000002</cx:pt>
          <cx:pt idx="6066">4903.0900000000001</cx:pt>
          <cx:pt idx="6067">3775.6610000000001</cx:pt>
          <cx:pt idx="6068">3716.4340000000002</cx:pt>
          <cx:pt idx="6069">25423.839</cx:pt>
          <cx:pt idx="6070">4150.9920000000002</cx:pt>
          <cx:pt idx="6071">4273.0569999999998</cx:pt>
          <cx:pt idx="6072">4243.9200000000001</cx:pt>
          <cx:pt idx="6073">4126.1580000000004</cx:pt>
          <cx:pt idx="6074">4013.1770000000001</cx:pt>
          <cx:pt idx="6075">23413.311000000002</cx:pt>
          <cx:pt idx="6076">5280.491</cx:pt>
          <cx:pt idx="6077">3986.8270000000002</cx:pt>
          <cx:pt idx="6078">5891.5360000000001</cx:pt>
          <cx:pt idx="6079">7698.5029999999997</cx:pt>
          <cx:pt idx="6080">3677.0070000000001</cx:pt>
          <cx:pt idx="6081">4509.0010000000002</cx:pt>
          <cx:pt idx="6082">4971.3950000000004</cx:pt>
          <cx:pt idx="6083">5263.6369999999997</cx:pt>
          <cx:pt idx="6084">3687.2919999999999</cx:pt>
          <cx:pt idx="6085">4274.7659999999996</cx:pt>
          <cx:pt idx="6086">5958.6540000000005</cx:pt>
          <cx:pt idx="6087">3628.4279999999999</cx:pt>
          <cx:pt idx="6088">4503.3400000000001</cx:pt>
          <cx:pt idx="6089">4992.5810000000001</cx:pt>
          <cx:pt idx="6090">6192.7399999999998</cx:pt>
          <cx:pt idx="6091">6926.0209999999997</cx:pt>
          <cx:pt idx="6092">6174.5600000000004</cx:pt>
          <cx:pt idx="6093">4327.2870000000003</cx:pt>
          <cx:pt idx="6094">4325.299</cx:pt>
          <cx:pt idx="6095">9909.2829999999994</cx:pt>
          <cx:pt idx="6096">5929.0749999999998</cx:pt>
          <cx:pt idx="6097">10032.966</cx:pt>
          <cx:pt idx="6098">5378.9790000000003</cx:pt>
          <cx:pt idx="6099">4150.2299999999996</cx:pt>
          <cx:pt idx="6100">4779.8329999999996</cx:pt>
          <cx:pt idx="6101">3840.4319999999998</cx:pt>
          <cx:pt idx="6102">11549.439</cx:pt>
          <cx:pt idx="6103">3940.134</cx:pt>
          <cx:pt idx="6104">31145.447</cx:pt>
          <cx:pt idx="6105">3877.6030000000001</cx:pt>
          <cx:pt idx="6106">4550.4319999999998</cx:pt>
          <cx:pt idx="6107">5945.2479999999996</cx:pt>
          <cx:pt idx="6108">4045.4569999999999</cx:pt>
          <cx:pt idx="6109">5595.402</cx:pt>
          <cx:pt idx="6110">3441.2260000000001</cx:pt>
          <cx:pt idx="6111">3978.239</cx:pt>
          <cx:pt idx="6112">3681.489</cx:pt>
          <cx:pt idx="6113">4429.8940000000002</cx:pt>
          <cx:pt idx="6114">3812.335</cx:pt>
          <cx:pt idx="6115">8642.848</cx:pt>
          <cx:pt idx="6116">3882.6610000000001</cx:pt>
          <cx:pt idx="6117">4218.1289999999999</cx:pt>
          <cx:pt idx="6118">4514.4769999999999</cx:pt>
          <cx:pt idx="6119">7952.5720000000001</cx:pt>
          <cx:pt idx="6120">4560.4359999999997</cx:pt>
          <cx:pt idx="6121">3978.3159999999998</cx:pt>
          <cx:pt idx="6122">5236.9650000000001</cx:pt>
          <cx:pt idx="6123">4058.7559999999999</cx:pt>
          <cx:pt idx="6124">4039.924</cx:pt>
          <cx:pt idx="6125">9381.4439999999995</cx:pt>
          <cx:pt idx="6126">3747.0929999999998</cx:pt>
          <cx:pt idx="6127">5109.8630000000003</cx:pt>
          <cx:pt idx="6128">4227.4629999999997</cx:pt>
          <cx:pt idx="6129">4067.491</cx:pt>
          <cx:pt idx="6130">7211.7179999999998</cx:pt>
          <cx:pt idx="6131">6441.7380000000003</cx:pt>
          <cx:pt idx="6132">5184.7030000000004</cx:pt>
          <cx:pt idx="6133">4172.7939999999999</cx:pt>
          <cx:pt idx="6134">4302.4579999999996</cx:pt>
          <cx:pt idx="6135">4497.3270000000002</cx:pt>
          <cx:pt idx="6136">4053.8939999999998</cx:pt>
          <cx:pt idx="6137">4767.3109999999997</cx:pt>
          <cx:pt idx="6138">12981.844999999999</cx:pt>
          <cx:pt idx="6139">3822.7579999999998</cx:pt>
          <cx:pt idx="6140">3751.7669999999998</cx:pt>
          <cx:pt idx="6141">4099.9489999999996</cx:pt>
          <cx:pt idx="6142">5430.625</cx:pt>
          <cx:pt idx="6143">3958.8989999999999</cx:pt>
          <cx:pt idx="6144">5083.3950000000004</cx:pt>
          <cx:pt idx="6145">4217.0159999999996</cx:pt>
          <cx:pt idx="6146">4101.2529999999997</cx:pt>
          <cx:pt idx="6147">4591.384</cx:pt>
          <cx:pt idx="6148">6470.2910000000002</cx:pt>
          <cx:pt idx="6149">14891.59</cx:pt>
          <cx:pt idx="6150">5499.7070000000003</cx:pt>
          <cx:pt idx="6151">24634.609</cx:pt>
          <cx:pt idx="6152">4692.201</cx:pt>
          <cx:pt idx="6153">4764.9499999999998</cx:pt>
          <cx:pt idx="6154">4788.6329999999998</cx:pt>
          <cx:pt idx="6155">4153.8429999999998</cx:pt>
          <cx:pt idx="6156">5614.9309999999996</cx:pt>
          <cx:pt idx="6157">5307.5280000000002</cx:pt>
          <cx:pt idx="6158">4429.6689999999999</cx:pt>
          <cx:pt idx="6159">4648.5389999999998</cx:pt>
          <cx:pt idx="6160">11839.287</cx:pt>
          <cx:pt idx="6161">3850.9659999999999</cx:pt>
          <cx:pt idx="6162">5268.183</cx:pt>
          <cx:pt idx="6163">4445.8450000000003</cx:pt>
          <cx:pt idx="6164">4313.7809999999999</cx:pt>
          <cx:pt idx="6165">3898.3710000000001</cx:pt>
          <cx:pt idx="6166">4695.1360000000004</cx:pt>
          <cx:pt idx="6167">3682.6759999999999</cx:pt>
          <cx:pt idx="6168">3848.078</cx:pt>
          <cx:pt idx="6169">3740.076</cx:pt>
          <cx:pt idx="6170">5157.2730000000001</cx:pt>
          <cx:pt idx="6171">6589.6710000000003</cx:pt>
          <cx:pt idx="6172">5370.1220000000003</cx:pt>
          <cx:pt idx="6173">4917.3639999999996</cx:pt>
          <cx:pt idx="6174">10977.675999999999</cx:pt>
          <cx:pt idx="6175">3831.8969999999999</cx:pt>
          <cx:pt idx="6176">7271.1419999999998</cx:pt>
          <cx:pt idx="6177">5936.1689999999999</cx:pt>
          <cx:pt idx="6178">6312.0280000000002</cx:pt>
          <cx:pt idx="6179">10177.290999999999</cx:pt>
          <cx:pt idx="6180">8066.768</cx:pt>
          <cx:pt idx="6181">3754.4690000000001</cx:pt>
          <cx:pt idx="6182">10336.34</cx:pt>
          <cx:pt idx="6183">4358.8649999999998</cx:pt>
          <cx:pt idx="6184">12639.630999999999</cx:pt>
          <cx:pt idx="6185">3923.6399999999999</cx:pt>
          <cx:pt idx="6186">3819.04</cx:pt>
          <cx:pt idx="6187">3850.694</cx:pt>
          <cx:pt idx="6188">6062.8649999999998</cx:pt>
          <cx:pt idx="6189">6381.3689999999997</cx:pt>
          <cx:pt idx="6190">8948.0460000000003</cx:pt>
          <cx:pt idx="6191">4866.0320000000002</cx:pt>
          <cx:pt idx="6192">5997.7269999999999</cx:pt>
          <cx:pt idx="6193">4126.7690000000002</cx:pt>
          <cx:pt idx="6194">4018.5070000000001</cx:pt>
          <cx:pt idx="6195">7892.509</cx:pt>
          <cx:pt idx="6196">5741.6390000000001</cx:pt>
          <cx:pt idx="6197">15988.855</cx:pt>
          <cx:pt idx="6198">4513.6109999999999</cx:pt>
          <cx:pt idx="6199">6779.0169999999998</cx:pt>
          <cx:pt idx="6200">3437.6080000000002</cx:pt>
          <cx:pt idx="6201">6176.6289999999999</cx:pt>
          <cx:pt idx="6202">6286.826</cx:pt>
          <cx:pt idx="6203">5553.7979999999998</cx:pt>
          <cx:pt idx="6204">4239.9629999999997</cx:pt>
          <cx:pt idx="6205">13845.846</cx:pt>
          <cx:pt idx="6206">4782.7740000000003</cx:pt>
          <cx:pt idx="6207">5991.4129999999996</cx:pt>
          <cx:pt idx="6208">5226.6000000000004</cx:pt>
          <cx:pt idx="6209">4351.0020000000004</cx:pt>
          <cx:pt idx="6210">9563.0920000000006</cx:pt>
          <cx:pt idx="6211">6585.6220000000003</cx:pt>
          <cx:pt idx="6212">4342.3010000000004</cx:pt>
          <cx:pt idx="6213">6399.9549999999999</cx:pt>
          <cx:pt idx="6214">6811.4979999999996</cx:pt>
          <cx:pt idx="6215">6161.1360000000004</cx:pt>
          <cx:pt idx="6216">4400.549</cx:pt>
          <cx:pt idx="6217">5168.3239999999996</cx:pt>
          <cx:pt idx="6218">9030.5229999999992</cx:pt>
          <cx:pt idx="6219">10937.378000000001</cx:pt>
          <cx:pt idx="6220">4095.8899999999999</cx:pt>
          <cx:pt idx="6221">4919.8370000000004</cx:pt>
          <cx:pt idx="6222">4076.7460000000001</cx:pt>
          <cx:pt idx="6223">5194.7629999999999</cx:pt>
          <cx:pt idx="6224">4656.1890000000003</cx:pt>
          <cx:pt idx="6225">4015.643</cx:pt>
          <cx:pt idx="6226">5974.9780000000001</cx:pt>
          <cx:pt idx="6227">4529.7129999999997</cx:pt>
          <cx:pt idx="6228">3891.7240000000002</cx:pt>
          <cx:pt idx="6229">9986.1919999999991</cx:pt>
          <cx:pt idx="6230">5462.4539999999997</cx:pt>
          <cx:pt idx="6231">11247.450000000001</cx:pt>
          <cx:pt idx="6232">5269.7370000000001</cx:pt>
          <cx:pt idx="6233">3693.0700000000002</cx:pt>
          <cx:pt idx="6234">7301.1080000000002</cx:pt>
          <cx:pt idx="6235">5309.0410000000002</cx:pt>
          <cx:pt idx="6236">7565.2640000000001</cx:pt>
          <cx:pt idx="6237">7844.2839999999997</cx:pt>
          <cx:pt idx="6238">5456.8310000000001</cx:pt>
          <cx:pt idx="6239">8629.4009999999998</cx:pt>
          <cx:pt idx="6240">18336.118999999999</cx:pt>
          <cx:pt idx="6241">3894.3339999999998</cx:pt>
          <cx:pt idx="6242">3848.0520000000001</cx:pt>
          <cx:pt idx="6243">4097.8890000000001</cx:pt>
          <cx:pt idx="6244">6963.2129999999997</cx:pt>
          <cx:pt idx="6245">5266.5339999999997</cx:pt>
          <cx:pt idx="6246">4837.3159999999998</cx:pt>
          <cx:pt idx="6247">6359.0230000000001</cx:pt>
          <cx:pt idx="6248">44979.777999999998</cx:pt>
          <cx:pt idx="6249">3940.9369999999999</cx:pt>
          <cx:pt idx="6250">5496.3739999999998</cx:pt>
          <cx:pt idx="6251">4346.3379999999997</cx:pt>
          <cx:pt idx="6252">6461.4210000000003</cx:pt>
          <cx:pt idx="6253">4323.2910000000002</cx:pt>
          <cx:pt idx="6254">3743.4969999999998</cx:pt>
          <cx:pt idx="6255">5615.8639999999996</cx:pt>
          <cx:pt idx="6256">4255.3639999999996</cx:pt>
          <cx:pt idx="6257">4879.7070000000003</cx:pt>
          <cx:pt idx="6258">5304.3429999999998</cx:pt>
          <cx:pt idx="6259">5063.0590000000002</cx:pt>
          <cx:pt idx="6260">7749.5990000000002</cx:pt>
          <cx:pt idx="6261">16352.174999999999</cx:pt>
          <cx:pt idx="6262">5334.9570000000003</cx:pt>
          <cx:pt idx="6263">3600.797</cx:pt>
          <cx:pt idx="6264">5910.8429999999998</cx:pt>
          <cx:pt idx="6265">6262.8370000000004</cx:pt>
          <cx:pt idx="6266">14563.566000000001</cx:pt>
          <cx:pt idx="6267">8132.143</cx:pt>
          <cx:pt idx="6268">6614.2489999999998</cx:pt>
          <cx:pt idx="6269">24410.334999999999</cx:pt>
          <cx:pt idx="6270">4306.5860000000002</cx:pt>
          <cx:pt idx="6271">8169.9889999999996</cx:pt>
          <cx:pt idx="6272">3667.962</cx:pt>
          <cx:pt idx="6273">4064.3780000000002</cx:pt>
          <cx:pt idx="6274">4092.3090000000002</cx:pt>
          <cx:pt idx="6275">5634.9530000000004</cx:pt>
          <cx:pt idx="6276">7238.5770000000002</cx:pt>
          <cx:pt idx="6277">5975.7879999999996</cx:pt>
          <cx:pt idx="6278">17779.296999999999</cx:pt>
          <cx:pt idx="6279">6857.174</cx:pt>
          <cx:pt idx="6280">7938.2349999999997</cx:pt>
          <cx:pt idx="6281">5427.5699999999997</cx:pt>
          <cx:pt idx="6282">3768.8009999999999</cx:pt>
          <cx:pt idx="6283">7284.0370000000003</cx:pt>
          <cx:pt idx="6284">3860.2539999999999</cx:pt>
          <cx:pt idx="6285">4202.7529999999997</cx:pt>
          <cx:pt idx="6286">6992.6970000000001</cx:pt>
          <cx:pt idx="6287">6073.8710000000001</cx:pt>
          <cx:pt idx="6288">7381.8050000000003</cx:pt>
          <cx:pt idx="6289">4244.2929999999997</cx:pt>
          <cx:pt idx="6290">18492.567999999999</cx:pt>
          <cx:pt idx="6291">3742.712</cx:pt>
          <cx:pt idx="6292">4270.2539999999999</cx:pt>
          <cx:pt idx="6293">10901.092000000001</cx:pt>
          <cx:pt idx="6294">13412.369000000001</cx:pt>
          <cx:pt idx="6295">4005.585</cx:pt>
          <cx:pt idx="6296">6174.0240000000003</cx:pt>
          <cx:pt idx="6297">4688.884</cx:pt>
          <cx:pt idx="6298">4623.8360000000002</cx:pt>
          <cx:pt idx="6299">4005.23</cx:pt>
          <cx:pt idx="6300">3941.9940000000001</cx:pt>
          <cx:pt idx="6301">3810.6950000000002</cx:pt>
          <cx:pt idx="6302">7228.7359999999999</cx:pt>
          <cx:pt idx="6303">4079.9789999999998</cx:pt>
          <cx:pt idx="6304">4239.1530000000002</cx:pt>
          <cx:pt idx="6305">12572.108</cx:pt>
          <cx:pt idx="6306">3696.0169999999998</cx:pt>
          <cx:pt idx="6307">3771.752</cx:pt>
          <cx:pt idx="6308">3924.529</cx:pt>
          <cx:pt idx="6309">5090.0360000000001</cx:pt>
          <cx:pt idx="6310">10603.889999999999</cx:pt>
          <cx:pt idx="6311">4042.8829999999998</cx:pt>
          <cx:pt idx="6312">3956.0169999999998</cx:pt>
          <cx:pt idx="6313">8060.5140000000001</cx:pt>
          <cx:pt idx="6314">3886.951</cx:pt>
          <cx:pt idx="6315">5648.2939999999999</cx:pt>
          <cx:pt idx="6316">4192.7309999999998</cx:pt>
          <cx:pt idx="6317">3613.6970000000001</cx:pt>
          <cx:pt idx="6318">3636.0680000000002</cx:pt>
          <cx:pt idx="6319">7799.3519999999999</cx:pt>
          <cx:pt idx="6320">3906.201</cx:pt>
          <cx:pt idx="6321">3585.3029999999999</cx:pt>
          <cx:pt idx="6322">4251.7169999999996</cx:pt>
          <cx:pt idx="6323">3459.0349999999999</cx:pt>
          <cx:pt idx="6324">4333.576</cx:pt>
          <cx:pt idx="6325">5280.0829999999996</cx:pt>
          <cx:pt idx="6326">3847.0279999999998</cx:pt>
          <cx:pt idx="6327">3577.386</cx:pt>
          <cx:pt idx="6328">4253.768</cx:pt>
          <cx:pt idx="6329">4038.3789999999999</cx:pt>
          <cx:pt idx="6330">3884.4969999999998</cx:pt>
          <cx:pt idx="6331">8712.3770000000004</cx:pt>
          <cx:pt idx="6332">6281.1229999999996</cx:pt>
          <cx:pt idx="6333">20348.577000000001</cx:pt>
          <cx:pt idx="6334">5204.3419999999996</cx:pt>
          <cx:pt idx="6335">4686.5370000000003</cx:pt>
          <cx:pt idx="6336">8509.3349999999991</cx:pt>
          <cx:pt idx="6337">4755.1080000000002</cx:pt>
          <cx:pt idx="6338">5663.826</cx:pt>
          <cx:pt idx="6339">3884.4490000000001</cx:pt>
          <cx:pt idx="6340">3799.2150000000001</cx:pt>
          <cx:pt idx="6341">4554.835</cx:pt>
          <cx:pt idx="6342">8589.6470000000008</cx:pt>
          <cx:pt idx="6343">3976.5630000000001</cx:pt>
          <cx:pt idx="6344">4652.1959999999999</cx:pt>
          <cx:pt idx="6345">4297.8180000000002</cx:pt>
          <cx:pt idx="6346">5589.0540000000001</cx:pt>
          <cx:pt idx="6347">6769.1099999999997</cx:pt>
          <cx:pt idx="6348">4403.2640000000001</cx:pt>
          <cx:pt idx="6349">4258.5010000000002</cx:pt>
          <cx:pt idx="6350">3936.6689999999999</cx:pt>
          <cx:pt idx="6351">4599.2659999999996</cx:pt>
          <cx:pt idx="6352">29274.018</cx:pt>
          <cx:pt idx="6353">4005.8380000000002</cx:pt>
          <cx:pt idx="6354">4196.1809999999996</cx:pt>
          <cx:pt idx="6355">4765.2110000000002</cx:pt>
          <cx:pt idx="6356">3980.4029999999998</cx:pt>
          <cx:pt idx="6357">5942.6819999999998</cx:pt>
          <cx:pt idx="6358">4090.2570000000001</cx:pt>
          <cx:pt idx="6359">3765.6309999999999</cx:pt>
          <cx:pt idx="6360">8885.2710000000006</cx:pt>
          <cx:pt idx="6361">4069.9769999999999</cx:pt>
          <cx:pt idx="6362">26083.366999999998</cx:pt>
          <cx:pt idx="6363">5607.4009999999998</cx:pt>
          <cx:pt idx="6364">5176.1890000000003</cx:pt>
          <cx:pt idx="6365">4084.1750000000002</cx:pt>
          <cx:pt idx="6366">3850.3870000000002</cx:pt>
          <cx:pt idx="6367">4127.9480000000003</cx:pt>
          <cx:pt idx="6368">4043.808</cx:pt>
          <cx:pt idx="6369">3968.114</cx:pt>
          <cx:pt idx="6370">4619.6409999999996</cx:pt>
          <cx:pt idx="6371">4054.9749999999999</cx:pt>
          <cx:pt idx="6372">3872.895</cx:pt>
          <cx:pt idx="6373">5704.6620000000003</cx:pt>
          <cx:pt idx="6374">6920.8599999999997</cx:pt>
          <cx:pt idx="6375">4184.6199999999999</cx:pt>
          <cx:pt idx="6376">8021.7510000000002</cx:pt>
          <cx:pt idx="6377">6301.692</cx:pt>
          <cx:pt idx="6378">5569.4549999999999</cx:pt>
          <cx:pt idx="6379">9838.4099999999999</cx:pt>
          <cx:pt idx="6380">5114.7479999999996</cx:pt>
          <cx:pt idx="6381">4860.8360000000002</cx:pt>
          <cx:pt idx="6382">6159.9920000000002</cx:pt>
          <cx:pt idx="6383">3921.5990000000002</cx:pt>
          <cx:pt idx="6384">5496.2269999999999</cx:pt>
          <cx:pt idx="6385">4220.8590000000004</cx:pt>
          <cx:pt idx="6386">3669.299</cx:pt>
          <cx:pt idx="6387">4309.9059999999999</cx:pt>
          <cx:pt idx="6388">4978.0240000000003</cx:pt>
          <cx:pt idx="6389">3608.5830000000001</cx:pt>
          <cx:pt idx="6390">3999.3850000000002</cx:pt>
          <cx:pt idx="6391">5192.7110000000002</cx:pt>
          <cx:pt idx="6392">4170.326</cx:pt>
          <cx:pt idx="6393">5743.6270000000004</cx:pt>
          <cx:pt idx="6394">4929.2299999999996</cx:pt>
          <cx:pt idx="6395">8473.5200000000004</cx:pt>
          <cx:pt idx="6396">15673.919</cx:pt>
          <cx:pt idx="6397">11067.886</cx:pt>
          <cx:pt idx="6398">7963.8459999999995</cx:pt>
          <cx:pt idx="6399">8499.9899999999998</cx:pt>
          <cx:pt idx="6400">3746.2550000000001</cx:pt>
          <cx:pt idx="6401">3855.357</cx:pt>
          <cx:pt idx="6402">5384.259</cx:pt>
          <cx:pt idx="6403">6869.616</cx:pt>
          <cx:pt idx="6404">4299.9350000000004</cx:pt>
          <cx:pt idx="6405">4610.8100000000004</cx:pt>
          <cx:pt idx="6406">6589.7209999999995</cx:pt>
          <cx:pt idx="6407">4286.3509999999997</cx:pt>
          <cx:pt idx="6408">4906.9589999999998</cx:pt>
          <cx:pt idx="6409">4044.837</cx:pt>
          <cx:pt idx="6410">3917.2150000000001</cx:pt>
          <cx:pt idx="6411">5406.2979999999998</cx:pt>
          <cx:pt idx="6412">3895.288</cx:pt>
          <cx:pt idx="6413">3742.8090000000002</cx:pt>
          <cx:pt idx="6414">4338.6450000000004</cx:pt>
          <cx:pt idx="6415">8297.4740000000002</cx:pt>
          <cx:pt idx="6416">4496.1019999999999</cx:pt>
          <cx:pt idx="6417">3799.998</cx:pt>
          <cx:pt idx="6418">6853.9350000000004</cx:pt>
          <cx:pt idx="6419">4125.308</cx:pt>
          <cx:pt idx="6420">4697.9089999999997</cx:pt>
          <cx:pt idx="6421">4906.2259999999997</cx:pt>
          <cx:pt idx="6422">3662.2840000000001</cx:pt>
          <cx:pt idx="6423">3794.5909999999999</cx:pt>
          <cx:pt idx="6424">15054.175999999999</cx:pt>
          <cx:pt idx="6425">4459.8500000000004</cx:pt>
          <cx:pt idx="6426">9395.0079999999998</cx:pt>
          <cx:pt idx="6427">4205.7780000000002</cx:pt>
          <cx:pt idx="6428">3742.4589999999998</cx:pt>
          <cx:pt idx="6429">4415.9700000000003</cx:pt>
          <cx:pt idx="6430">3833.5250000000001</cx:pt>
          <cx:pt idx="6431">5099.5230000000001</cx:pt>
          <cx:pt idx="6432">3351.8560000000002</cx:pt>
          <cx:pt idx="6433">19199.829000000002</cx:pt>
          <cx:pt idx="6434">5306.3710000000001</cx:pt>
          <cx:pt idx="6435">3788.2809999999999</cx:pt>
          <cx:pt idx="6436">3871.2420000000002</cx:pt>
          <cx:pt idx="6437">4220.143</cx:pt>
          <cx:pt idx="6438">3790.4119999999998</cx:pt>
          <cx:pt idx="6439">4351.2520000000004</cx:pt>
          <cx:pt idx="6440">4263.1559999999999</cx:pt>
          <cx:pt idx="6441">10319.313</cx:pt>
          <cx:pt idx="6442">4210.3180000000002</cx:pt>
          <cx:pt idx="6443">4782.8400000000001</cx:pt>
          <cx:pt idx="6444">4214.2709999999997</cx:pt>
          <cx:pt idx="6445">15384.457</cx:pt>
          <cx:pt idx="6446">5619.0799999999999</cx:pt>
          <cx:pt idx="6447">5640.5919999999996</cx:pt>
          <cx:pt idx="6448">38306.745000000003</cx:pt>
          <cx:pt idx="6449">4178.2349999999997</cx:pt>
          <cx:pt idx="6450">6395.8299999999999</cx:pt>
          <cx:pt idx="6451">3689.3310000000001</cx:pt>
          <cx:pt idx="6452">4013.681</cx:pt>
          <cx:pt idx="6453">4032.431</cx:pt>
          <cx:pt idx="6454">4520.3890000000001</cx:pt>
          <cx:pt idx="6455">6080.4880000000003</cx:pt>
          <cx:pt idx="6456">3941.3249999999998</cx:pt>
          <cx:pt idx="6457">3992.1280000000002</cx:pt>
          <cx:pt idx="6458">3758.7510000000002</cx:pt>
          <cx:pt idx="6459">3909.902</cx:pt>
          <cx:pt idx="6460">4001.8159999999998</cx:pt>
          <cx:pt idx="6461">9667.3819999999996</cx:pt>
          <cx:pt idx="6462">4048.5790000000002</cx:pt>
          <cx:pt idx="6463">4474.3220000000001</cx:pt>
          <cx:pt idx="6464">4634.6400000000003</cx:pt>
          <cx:pt idx="6465">9392.2970000000005</cx:pt>
          <cx:pt idx="6466">7397.7030000000004</cx:pt>
          <cx:pt idx="6467">4536.5450000000001</cx:pt>
          <cx:pt idx="6468">6671.6930000000002</cx:pt>
          <cx:pt idx="6469">4922.4790000000003</cx:pt>
          <cx:pt idx="6470">4191.732</cx:pt>
          <cx:pt idx="6471">10970.103999999999</cx:pt>
          <cx:pt idx="6472">4786.8429999999998</cx:pt>
          <cx:pt idx="6473">16364.083000000001</cx:pt>
          <cx:pt idx="6474">7394.8130000000001</cx:pt>
          <cx:pt idx="6475">3908.0639999999999</cx:pt>
          <cx:pt idx="6476">5922.7030000000004</cx:pt>
          <cx:pt idx="6477">9164.0799999999999</cx:pt>
          <cx:pt idx="6478">4903.2839999999997</cx:pt>
          <cx:pt idx="6479">3870.0889999999999</cx:pt>
          <cx:pt idx="6480">4033.7620000000002</cx:pt>
          <cx:pt idx="6481">4778.3909999999996</cx:pt>
          <cx:pt idx="6482">4002.078</cx:pt>
          <cx:pt idx="6483">5384.5259999999998</cx:pt>
          <cx:pt idx="6484">4487.0839999999998</cx:pt>
          <cx:pt idx="6485">4909.6629999999996</cx:pt>
          <cx:pt idx="6486">3498.4340000000002</cx:pt>
          <cx:pt idx="6487">38425.076000000001</cx:pt>
          <cx:pt idx="6488">3676.181</cx:pt>
          <cx:pt idx="6489">6809.8869999999997</cx:pt>
          <cx:pt idx="6490">3886.7510000000002</cx:pt>
          <cx:pt idx="6491">6369.4200000000001</cx:pt>
          <cx:pt idx="6492">4556.2359999999999</cx:pt>
          <cx:pt idx="6493">4606.8760000000002</cx:pt>
          <cx:pt idx="6494">4434.1800000000003</cx:pt>
          <cx:pt idx="6495">4154.0410000000002</cx:pt>
          <cx:pt idx="6496">4231.6329999999998</cx:pt>
          <cx:pt idx="6497">8199.6470000000008</cx:pt>
          <cx:pt idx="6498">3704.04</cx:pt>
          <cx:pt idx="6499">4092.136</cx:pt>
          <cx:pt idx="6500">8682.4699999999993</cx:pt>
          <cx:pt idx="6501">7074.3069999999998</cx:pt>
          <cx:pt idx="6502">4533.2740000000003</cx:pt>
          <cx:pt idx="6503">4120.4709999999995</cx:pt>
          <cx:pt idx="6504">4629.9939999999997</cx:pt>
          <cx:pt idx="6505">3548.5630000000001</cx:pt>
          <cx:pt idx="6506">4734.3149999999996</cx:pt>
          <cx:pt idx="6507">6057.8029999999999</cx:pt>
          <cx:pt idx="6508">4511.5709999999999</cx:pt>
          <cx:pt idx="6509">4546.2030000000004</cx:pt>
          <cx:pt idx="6510">3706.6379999999999</cx:pt>
          <cx:pt idx="6511">6229.5460000000003</cx:pt>
          <cx:pt idx="6512">6554.0829999999996</cx:pt>
          <cx:pt idx="6513">3817.616</cx:pt>
          <cx:pt idx="6514">5854.7839999999997</cx:pt>
          <cx:pt idx="6515">5084.0630000000001</cx:pt>
          <cx:pt idx="6516">5370.4610000000002</cx:pt>
          <cx:pt idx="6517">4244.6750000000002</cx:pt>
          <cx:pt idx="6518">11152.945</cx:pt>
          <cx:pt idx="6519">4265.6570000000002</cx:pt>
          <cx:pt idx="6520">5733.3879999999999</cx:pt>
          <cx:pt idx="6521">4189.5330000000004</cx:pt>
          <cx:pt idx="6522">4963.3540000000003</cx:pt>
          <cx:pt idx="6523">5303.0349999999999</cx:pt>
          <cx:pt idx="6524">3933.0149999999999</cx:pt>
          <cx:pt idx="6525">3654.4989999999998</cx:pt>
          <cx:pt idx="6526">6526.3530000000001</cx:pt>
          <cx:pt idx="6527">3610.3820000000001</cx:pt>
          <cx:pt idx="6528">5454.1559999999999</cx:pt>
          <cx:pt idx="6529">4531.8580000000002</cx:pt>
          <cx:pt idx="6530">3568.9769999999999</cx:pt>
          <cx:pt idx="6531">3726.223</cx:pt>
          <cx:pt idx="6532">4303.643</cx:pt>
          <cx:pt idx="6533">5559.7020000000002</cx:pt>
          <cx:pt idx="6534">4043.9769999999999</cx:pt>
          <cx:pt idx="6535">5950.0219999999999</cx:pt>
          <cx:pt idx="6536">4372.8040000000001</cx:pt>
          <cx:pt idx="6537">13015.317999999999</cx:pt>
          <cx:pt idx="6538">8243.741</cx:pt>
          <cx:pt idx="6539">5952.5640000000003</cx:pt>
          <cx:pt idx="6540">3957.5230000000001</cx:pt>
          <cx:pt idx="6541">5832.7629999999999</cx:pt>
          <cx:pt idx="6542">4370.8010000000004</cx:pt>
          <cx:pt idx="6543">4037.2460000000001</cx:pt>
          <cx:pt idx="6544">3820.3760000000002</cx:pt>
          <cx:pt idx="6545">4020.0509999999999</cx:pt>
          <cx:pt idx="6546">4712.0829999999996</cx:pt>
          <cx:pt idx="6547">5323.3540000000003</cx:pt>
          <cx:pt idx="6548">4478.4470000000001</cx:pt>
          <cx:pt idx="6549">3929.7049999999999</cx:pt>
          <cx:pt idx="6550">9421.3870000000006</cx:pt>
          <cx:pt idx="6551">5863.6949999999997</cx:pt>
          <cx:pt idx="6552">4680.9070000000002</cx:pt>
          <cx:pt idx="6553">5267.5370000000003</cx:pt>
          <cx:pt idx="6554">4554.7820000000002</cx:pt>
          <cx:pt idx="6555">4287.7650000000003</cx:pt>
          <cx:pt idx="6556">4274.9709999999995</cx:pt>
          <cx:pt idx="6557">5391.1599999999999</cx:pt>
          <cx:pt idx="6558">4119.5450000000001</cx:pt>
          <cx:pt idx="6559">4101.0789999999997</cx:pt>
          <cx:pt idx="6560">4144.1220000000003</cx:pt>
          <cx:pt idx="6561">9779.9259999999995</cx:pt>
          <cx:pt idx="6562">4965.7250000000004</cx:pt>
          <cx:pt idx="6563">5961.683</cx:pt>
          <cx:pt idx="6564">5375.1440000000002</cx:pt>
          <cx:pt idx="6565">10726.021000000001</cx:pt>
          <cx:pt idx="6566">6248.9939999999997</cx:pt>
          <cx:pt idx="6567">5330.3280000000004</cx:pt>
          <cx:pt idx="6568">4704.0770000000002</cx:pt>
          <cx:pt idx="6569">4609.473</cx:pt>
          <cx:pt idx="6570">4185.576</cx:pt>
          <cx:pt idx="6571">4365.3549999999996</cx:pt>
          <cx:pt idx="6572">5957.6040000000003</cx:pt>
          <cx:pt idx="6573">12499.154</cx:pt>
          <cx:pt idx="6574">4112.4530000000004</cx:pt>
          <cx:pt idx="6575">6865.6890000000003</cx:pt>
          <cx:pt idx="6576">28238.266</cx:pt>
          <cx:pt idx="6577">3573.7629999999999</cx:pt>
          <cx:pt idx="6578">3793.4180000000001</cx:pt>
          <cx:pt idx="6579">3920.7779999999998</cx:pt>
          <cx:pt idx="6580">4407.2920000000004</cx:pt>
          <cx:pt idx="6581">7045.4859999999999</cx:pt>
          <cx:pt idx="6582">3403.6120000000001</cx:pt>
          <cx:pt idx="6583">3650.252</cx:pt>
          <cx:pt idx="6584">5734.3410000000003</cx:pt>
          <cx:pt idx="6585">4940.2139999999999</cx:pt>
          <cx:pt idx="6586">6528.567</cx:pt>
          <cx:pt idx="6587">5384.9250000000002</cx:pt>
          <cx:pt idx="6588">4727.0799999999999</cx:pt>
          <cx:pt idx="6589">4480.3130000000001</cx:pt>
          <cx:pt idx="6590">6111.482</cx:pt>
          <cx:pt idx="6591">8218.143</cx:pt>
          <cx:pt idx="6592">9512.7610000000004</cx:pt>
          <cx:pt idx="6593">9933.7579999999998</cx:pt>
          <cx:pt idx="6594">4021.9499999999998</cx:pt>
          <cx:pt idx="6595">9332.9519999999993</cx:pt>
          <cx:pt idx="6596">10628.416999999999</cx:pt>
          <cx:pt idx="6597">4022.6419999999998</cx:pt>
          <cx:pt idx="6598">3657.0889999999999</cx:pt>
          <cx:pt idx="6599">5078.8289999999997</cx:pt>
          <cx:pt idx="6600">9836.9650000000001</cx:pt>
          <cx:pt idx="6601">4259.1419999999998</cx:pt>
          <cx:pt idx="6602">4843.027</cx:pt>
          <cx:pt idx="6603">4457.3500000000004</cx:pt>
          <cx:pt idx="6604">4498.9480000000003</cx:pt>
          <cx:pt idx="6605">20274.191999999999</cx:pt>
          <cx:pt idx="6606">14450.575000000001</cx:pt>
          <cx:pt idx="6607">4095.3600000000001</cx:pt>
          <cx:pt idx="6608">4596.2740000000003</cx:pt>
          <cx:pt idx="6609">3947.7620000000002</cx:pt>
          <cx:pt idx="6610">4309.3990000000003</cx:pt>
          <cx:pt idx="6611">4411.1099999999997</cx:pt>
          <cx:pt idx="6612">4068.489</cx:pt>
          <cx:pt idx="6613">4592.1040000000003</cx:pt>
          <cx:pt idx="6614">5549.143</cx:pt>
          <cx:pt idx="6615">3710.8000000000002</cx:pt>
          <cx:pt idx="6616">3923.1759999999999</cx:pt>
          <cx:pt idx="6617">4027.7399999999998</cx:pt>
          <cx:pt idx="6618">4062.453</cx:pt>
          <cx:pt idx="6619">6050.9409999999998</cx:pt>
          <cx:pt idx="6620">9736.2119999999995</cx:pt>
          <cx:pt idx="6621">4099.607</cx:pt>
          <cx:pt idx="6622">4549.2969999999996</cx:pt>
          <cx:pt idx="6623">7005.0870000000004</cx:pt>
          <cx:pt idx="6624">3924.5549999999998</cx:pt>
          <cx:pt idx="6625">3926.9050000000002</cx:pt>
          <cx:pt idx="6626">4168.259</cx:pt>
          <cx:pt idx="6627">3752.1350000000002</cx:pt>
          <cx:pt idx="6628">4489.1540000000005</cx:pt>
          <cx:pt idx="6629">4175.9359999999997</cx:pt>
          <cx:pt idx="6630">3966.884</cx:pt>
          <cx:pt idx="6631">4897.7610000000004</cx:pt>
          <cx:pt idx="6632">3776.2379999999998</cx:pt>
          <cx:pt idx="6633">3696.4180000000001</cx:pt>
          <cx:pt idx="6634">6393.9279999999999</cx:pt>
          <cx:pt idx="6635">6098.299</cx:pt>
          <cx:pt idx="6636">12117.059999999999</cx:pt>
          <cx:pt idx="6637">4317.2250000000004</cx:pt>
          <cx:pt idx="6638">3540.2809999999999</cx:pt>
          <cx:pt idx="6639">3904.0859999999998</cx:pt>
          <cx:pt idx="6640">10062.647999999999</cx:pt>
          <cx:pt idx="6641">15930.206</cx:pt>
          <cx:pt idx="6642">4014.6570000000002</cx:pt>
          <cx:pt idx="6643">7970.152</cx:pt>
          <cx:pt idx="6644">6442.5129999999999</cx:pt>
          <cx:pt idx="6645">6756.6090000000004</cx:pt>
          <cx:pt idx="6646">4007.8299999999999</cx:pt>
          <cx:pt idx="6647">4503.433</cx:pt>
          <cx:pt idx="6648">3971.3760000000002</cx:pt>
          <cx:pt idx="6649">3930.0549999999998</cx:pt>
          <cx:pt idx="6650">3547.8180000000002</cx:pt>
          <cx:pt idx="6651">9532.5740000000005</cx:pt>
          <cx:pt idx="6652">3769.9270000000001</cx:pt>
          <cx:pt idx="6653">4286.4350000000004</cx:pt>
          <cx:pt idx="6654">6751.9979999999996</cx:pt>
          <cx:pt idx="6655">4775.9139999999998</cx:pt>
          <cx:pt idx="6656">7912.9679999999998</cx:pt>
          <cx:pt idx="6657">9378.4380000000001</cx:pt>
          <cx:pt idx="6658">4470.7039999999997</cx:pt>
          <cx:pt idx="6659">4120.3789999999999</cx:pt>
          <cx:pt idx="6660">3830.6869999999999</cx:pt>
          <cx:pt idx="6661">4158.7430000000004</cx:pt>
          <cx:pt idx="6662">11575.771000000001</cx:pt>
          <cx:pt idx="6663">12904.407999999999</cx:pt>
          <cx:pt idx="6664">5505.9229999999998</cx:pt>
          <cx:pt idx="6665">6747.0410000000002</cx:pt>
          <cx:pt idx="6666">4208.1909999999998</cx:pt>
          <cx:pt idx="6667">11164.993</cx:pt>
          <cx:pt idx="6668">4103.2290000000003</cx:pt>
          <cx:pt idx="6669">3882.518</cx:pt>
          <cx:pt idx="6670">3427.5070000000001</cx:pt>
          <cx:pt idx="6671">5384.1840000000002</cx:pt>
          <cx:pt idx="6672">11419.067999999999</cx:pt>
          <cx:pt idx="6673">9751.1219999999994</cx:pt>
          <cx:pt idx="6674">5073.9970000000003</cx:pt>
          <cx:pt idx="6675">3484.0830000000001</cx:pt>
          <cx:pt idx="6676">3920.337</cx:pt>
          <cx:pt idx="6677">4516.192</cx:pt>
          <cx:pt idx="6678">4052.1210000000001</cx:pt>
          <cx:pt idx="6679">4756.7830000000004</cx:pt>
          <cx:pt idx="6680">7250.6170000000002</cx:pt>
          <cx:pt idx="6681">3762.54</cx:pt>
          <cx:pt idx="6682">6991.1099999999997</cx:pt>
          <cx:pt idx="6683">3862.9679999999998</cx:pt>
          <cx:pt idx="6684">3876.5940000000001</cx:pt>
          <cx:pt idx="6685">4026.7020000000002</cx:pt>
          <cx:pt idx="6686">3883.808</cx:pt>
          <cx:pt idx="6687">4335.6260000000002</cx:pt>
          <cx:pt idx="6688">4168.3789999999999</cx:pt>
          <cx:pt idx="6689">4579.8950000000004</cx:pt>
          <cx:pt idx="6690">3832.4870000000001</cx:pt>
          <cx:pt idx="6691">3782.3240000000001</cx:pt>
          <cx:pt idx="6692">4558.5550000000003</cx:pt>
          <cx:pt idx="6693">43987.372000000003</cx:pt>
          <cx:pt idx="6694">3968.6019999999999</cx:pt>
          <cx:pt idx="6695">4363.7309999999998</cx:pt>
          <cx:pt idx="6696">4308.7060000000001</cx:pt>
          <cx:pt idx="6697">3815.308</cx:pt>
          <cx:pt idx="6698">4791.848</cx:pt>
          <cx:pt idx="6699">3979.9070000000002</cx:pt>
          <cx:pt idx="6700">16997.200000000001</cx:pt>
          <cx:pt idx="6701">3946.6570000000002</cx:pt>
          <cx:pt idx="6702">4043.8029999999999</cx:pt>
          <cx:pt idx="6703">4004.2539999999999</cx:pt>
          <cx:pt idx="6704">3977.058</cx:pt>
          <cx:pt idx="6705">4169.4170000000004</cx:pt>
          <cx:pt idx="6706">3954.0360000000001</cx:pt>
          <cx:pt idx="6707">5374.5879999999997</cx:pt>
          <cx:pt idx="6708">3795.6170000000002</cx:pt>
          <cx:pt idx="6709">4006.723</cx:pt>
          <cx:pt idx="6710">7015.7399999999998</cx:pt>
          <cx:pt idx="6711">3818.433</cx:pt>
          <cx:pt idx="6712">4502.4840000000004</cx:pt>
          <cx:pt idx="6713">4062.154</cx:pt>
          <cx:pt idx="6714">3759.5790000000002</cx:pt>
          <cx:pt idx="6715">3911.922</cx:pt>
          <cx:pt idx="6716">4385.6270000000004</cx:pt>
          <cx:pt idx="6717">3859.3090000000002</cx:pt>
          <cx:pt idx="6718">3990.6419999999998</cx:pt>
          <cx:pt idx="6719">4270.4889999999996</cx:pt>
          <cx:pt idx="6720">4242.0230000000001</cx:pt>
          <cx:pt idx="6721">11711.103999999999</cx:pt>
          <cx:pt idx="6722">4627.5280000000002</cx:pt>
          <cx:pt idx="6723">31484.705999999998</cx:pt>
          <cx:pt idx="6724">3825.9830000000002</cx:pt>
          <cx:pt idx="6725">5833.0169999999998</cx:pt>
          <cx:pt idx="6726">4385.2790000000005</cx:pt>
          <cx:pt idx="6727">4340.1959999999999</cx:pt>
          <cx:pt idx="6728">5755.9859999999999</cx:pt>
          <cx:pt idx="6729">4237.7860000000001</cx:pt>
          <cx:pt idx="6730">3964.654</cx:pt>
          <cx:pt idx="6731">5327.9629999999997</cx:pt>
          <cx:pt idx="6732">19223.991000000002</cx:pt>
          <cx:pt idx="6733">4885.183</cx:pt>
          <cx:pt idx="6734">4011.3699999999999</cx:pt>
          <cx:pt idx="6735">4483.1620000000003</cx:pt>
          <cx:pt idx="6736">9504.0130000000008</cx:pt>
          <cx:pt idx="6737">5505.4009999999998</cx:pt>
          <cx:pt idx="6738">6221.6009999999997</cx:pt>
          <cx:pt idx="6739">14062.923000000001</cx:pt>
          <cx:pt idx="6740">4253.799</cx:pt>
          <cx:pt idx="6741">4679.875</cx:pt>
          <cx:pt idx="6742">11495.045</cx:pt>
          <cx:pt idx="6743">4017.047</cx:pt>
          <cx:pt idx="6744">3497.5909999999999</cx:pt>
          <cx:pt idx="6745">5844.4390000000003</cx:pt>
          <cx:pt idx="6746">8616.7620000000006</cx:pt>
          <cx:pt idx="6747">4277.165</cx:pt>
          <cx:pt idx="6748">4629.1700000000001</cx:pt>
          <cx:pt idx="6749">4078.3789999999999</cx:pt>
          <cx:pt idx="6750">3843.8600000000001</cx:pt>
          <cx:pt idx="6751">4388.2240000000002</cx:pt>
          <cx:pt idx="6752">3837.8420000000001</cx:pt>
          <cx:pt idx="6753">4844.7979999999998</cx:pt>
          <cx:pt idx="6754">3995.366</cx:pt>
          <cx:pt idx="6755">3836.3499999999999</cx:pt>
          <cx:pt idx="6756">4751.3909999999996</cx:pt>
          <cx:pt idx="6757">4580.7079999999996</cx:pt>
          <cx:pt idx="6758">18770.723999999998</cx:pt>
          <cx:pt idx="6759">5375.0190000000002</cx:pt>
          <cx:pt idx="6760">4150.4669999999996</cx:pt>
          <cx:pt idx="6761">4391.018</cx:pt>
          <cx:pt idx="6762">4643.9769999999999</cx:pt>
          <cx:pt idx="6763">4249.5799999999999</cx:pt>
          <cx:pt idx="6764">3496.6149999999998</cx:pt>
          <cx:pt idx="6765">5353.7860000000001</cx:pt>
          <cx:pt idx="6766">3944.0340000000001</cx:pt>
          <cx:pt idx="6767">5088.1030000000001</cx:pt>
          <cx:pt idx="6768">4133.567</cx:pt>
          <cx:pt idx="6769">8565.2279999999992</cx:pt>
          <cx:pt idx="6770">3993.1399999999999</cx:pt>
          <cx:pt idx="6771">4583.2160000000003</cx:pt>
          <cx:pt idx="6772">7134.4440000000004</cx:pt>
          <cx:pt idx="6773">4129.915</cx:pt>
          <cx:pt idx="6774">4078.498</cx:pt>
          <cx:pt idx="6775">5363.5060000000003</cx:pt>
          <cx:pt idx="6776">6719.9120000000003</cx:pt>
          <cx:pt idx="6777">4264.6700000000001</cx:pt>
          <cx:pt idx="6778">4469.9809999999998</cx:pt>
          <cx:pt idx="6779">5389.4499999999998</cx:pt>
          <cx:pt idx="6780">4308.9889999999996</cx:pt>
          <cx:pt idx="6781">3808.5160000000001</cx:pt>
          <cx:pt idx="6782">4946.3810000000003</cx:pt>
          <cx:pt idx="6783">3658.134</cx:pt>
          <cx:pt idx="6784">4449.2079999999996</cx:pt>
          <cx:pt idx="6785">7345.0510000000004</cx:pt>
          <cx:pt idx="6786">3881.1419999999998</cx:pt>
          <cx:pt idx="6787">5254.4250000000002</cx:pt>
          <cx:pt idx="6788">4342.973</cx:pt>
          <cx:pt idx="6789">4564.1049999999996</cx:pt>
          <cx:pt idx="6790">24377.02</cx:pt>
          <cx:pt idx="6791">8694.1090000000004</cx:pt>
          <cx:pt idx="6792">5379.5360000000001</cx:pt>
          <cx:pt idx="6793">29808.669000000002</cx:pt>
          <cx:pt idx="6794">3853.3519999999999</cx:pt>
          <cx:pt idx="6795">4655.9210000000003</cx:pt>
          <cx:pt idx="6796">6606.7960000000003</cx:pt>
          <cx:pt idx="6797">3954.404</cx:pt>
          <cx:pt idx="6798">4464.5029999999997</cx:pt>
          <cx:pt idx="6799">5999.835</cx:pt>
          <cx:pt idx="6800">6527.527</cx:pt>
          <cx:pt idx="6801">4129.2150000000001</cx:pt>
          <cx:pt idx="6802">5757.9170000000004</cx:pt>
          <cx:pt idx="6803">3658.6869999999999</cx:pt>
          <cx:pt idx="6804">5707.5600000000004</cx:pt>
          <cx:pt idx="6805">4437.5919999999996</cx:pt>
          <cx:pt idx="6806">7581.2700000000004</cx:pt>
          <cx:pt idx="6807">3940.4099999999999</cx:pt>
          <cx:pt idx="6808">9377.9069999999992</cx:pt>
          <cx:pt idx="6809">4937.1109999999999</cx:pt>
          <cx:pt idx="6810">4817.2579999999998</cx:pt>
          <cx:pt idx="6811">4571.2569999999996</cx:pt>
          <cx:pt idx="6812">4189.6589999999997</cx:pt>
          <cx:pt idx="6813">4273.3029999999999</cx:pt>
          <cx:pt idx="6814">4475.9489999999996</cx:pt>
          <cx:pt idx="6815">4778.1610000000001</cx:pt>
          <cx:pt idx="6816">3881.194</cx:pt>
          <cx:pt idx="6817">4170.0309999999999</cx:pt>
          <cx:pt idx="6818">4828.3770000000004</cx:pt>
          <cx:pt idx="6819">4138.3699999999999</cx:pt>
          <cx:pt idx="6820">13509.548000000001</cx:pt>
          <cx:pt idx="6821">13423.017</cx:pt>
          <cx:pt idx="6822">8469.6049999999996</cx:pt>
          <cx:pt idx="6823">7635.1660000000002</cx:pt>
          <cx:pt idx="6824">4049.6289999999999</cx:pt>
          <cx:pt idx="6825">6032.1409999999996</cx:pt>
          <cx:pt idx="6826">6481.7060000000001</cx:pt>
          <cx:pt idx="6827">4047.384</cx:pt>
          <cx:pt idx="6828">3504.2950000000001</cx:pt>
          <cx:pt idx="6829">7037.4290000000001</cx:pt>
          <cx:pt idx="6830">7565.5100000000002</cx:pt>
          <cx:pt idx="6831">4025.7199999999998</cx:pt>
          <cx:pt idx="6832">6357.6189999999997</cx:pt>
          <cx:pt idx="6833">5255.3289999999997</cx:pt>
          <cx:pt idx="6834">4667.1139999999996</cx:pt>
          <cx:pt idx="6835">4053.1399999999999</cx:pt>
          <cx:pt idx="6836">4470.6229999999996</cx:pt>
          <cx:pt idx="6837">4026.9209999999998</cx:pt>
          <cx:pt idx="6838">4182.3990000000003</cx:pt>
          <cx:pt idx="6839">4231.7870000000003</cx:pt>
          <cx:pt idx="6840">4299.0640000000003</cx:pt>
          <cx:pt idx="6841">5728.3620000000001</cx:pt>
          <cx:pt idx="6842">3817.1439999999998</cx:pt>
          <cx:pt idx="6843">10819.380999999999</cx:pt>
          <cx:pt idx="6844">4740.0169999999998</cx:pt>
          <cx:pt idx="6845">4259.1049999999996</cx:pt>
          <cx:pt idx="6846">4239.6890000000003</cx:pt>
          <cx:pt idx="6847">4235.2150000000001</cx:pt>
          <cx:pt idx="6848">4901.8620000000001</cx:pt>
          <cx:pt idx="6849">4513.4650000000001</cx:pt>
          <cx:pt idx="6850">4201.4799999999996</cx:pt>
          <cx:pt idx="6851">7761.6700000000001</cx:pt>
          <cx:pt idx="6852">6645.2039999999997</cx:pt>
          <cx:pt idx="6853">4429.1450000000004</cx:pt>
          <cx:pt idx="6854">4095.413</cx:pt>
          <cx:pt idx="6855">10001.333000000001</cx:pt>
          <cx:pt idx="6856">7179.6379999999999</cx:pt>
          <cx:pt idx="6857">3892.741</cx:pt>
          <cx:pt idx="6858">3923.9360000000001</cx:pt>
          <cx:pt idx="6859">4814.6409999999996</cx:pt>
          <cx:pt idx="6860">5224.585</cx:pt>
          <cx:pt idx="6861">5471.4549999999999</cx:pt>
          <cx:pt idx="6862">4218.8649999999998</cx:pt>
          <cx:pt idx="6863">3825.9699999999998</cx:pt>
          <cx:pt idx="6864">4503.625</cx:pt>
          <cx:pt idx="6865">3820.9879999999998</cx:pt>
          <cx:pt idx="6866">5355.8109999999997</cx:pt>
          <cx:pt idx="6867">3521.9989999999998</cx:pt>
          <cx:pt idx="6868">5065.7470000000003</cx:pt>
          <cx:pt idx="6869">4321.8370000000004</cx:pt>
          <cx:pt idx="6870">14643.84</cx:pt>
          <cx:pt idx="6871">6225.3710000000001</cx:pt>
          <cx:pt idx="6872">4283.2299999999996</cx:pt>
          <cx:pt idx="6873">4310.125</cx:pt>
          <cx:pt idx="6874">12599.531999999999</cx:pt>
          <cx:pt idx="6875">5972.3249999999998</cx:pt>
          <cx:pt idx="6876">6417.4539999999997</cx:pt>
          <cx:pt idx="6877">6893.9830000000002</cx:pt>
          <cx:pt idx="6878">20051.607</cx:pt>
          <cx:pt idx="6879">3724.2350000000001</cx:pt>
          <cx:pt idx="6880">3778.8110000000001</cx:pt>
          <cx:pt idx="6881">3737.431</cx:pt>
          <cx:pt idx="6882">4410.0990000000002</cx:pt>
          <cx:pt idx="6883">3808.5</cx:pt>
          <cx:pt idx="6884">5259.6229999999996</cx:pt>
          <cx:pt idx="6885">4002.2750000000001</cx:pt>
          <cx:pt idx="6886">26825.460999999999</cx:pt>
          <cx:pt idx="6887">23017.970000000001</cx:pt>
          <cx:pt idx="6888">5617.9380000000001</cx:pt>
          <cx:pt idx="6889">7884.5940000000001</cx:pt>
          <cx:pt idx="6890">4899.0770000000002</cx:pt>
          <cx:pt idx="6891">5824.3739999999998</cx:pt>
          <cx:pt idx="6892">3803.1019999999999</cx:pt>
          <cx:pt idx="6893">4303.3720000000003</cx:pt>
          <cx:pt idx="6894">4035.3699999999999</cx:pt>
          <cx:pt idx="6895">4617.9499999999998</cx:pt>
          <cx:pt idx="6896">4920.8729999999996</cx:pt>
          <cx:pt idx="6897">3736.585</cx:pt>
          <cx:pt idx="6898">3867.7040000000002</cx:pt>
          <cx:pt idx="6899">5855.1679999999997</cx:pt>
          <cx:pt idx="6900">4050.2269999999999</cx:pt>
          <cx:pt idx="6901">4311.6719999999996</cx:pt>
          <cx:pt idx="6902">3894.2080000000001</cx:pt>
          <cx:pt idx="6903">6098.3630000000003</cx:pt>
          <cx:pt idx="6904">3814.9070000000002</cx:pt>
          <cx:pt idx="6905">7335.9229999999998</cx:pt>
          <cx:pt idx="6906">4806.8000000000002</cx:pt>
          <cx:pt idx="6907">12061.963</cx:pt>
          <cx:pt idx="6908">3849.2849999999999</cx:pt>
          <cx:pt idx="6909">10591.668</cx:pt>
          <cx:pt idx="6910">4316.3789999999999</cx:pt>
          <cx:pt idx="6911">7536.0450000000001</cx:pt>
          <cx:pt idx="6912">4638.1890000000003</cx:pt>
          <cx:pt idx="6913">4786.9409999999998</cx:pt>
          <cx:pt idx="6914">6094.3940000000002</cx:pt>
          <cx:pt idx="6915">4718.4859999999999</cx:pt>
          <cx:pt idx="6916">4199.6570000000002</cx:pt>
          <cx:pt idx="6917">5923.701</cx:pt>
          <cx:pt idx="6918">11225.880999999999</cx:pt>
          <cx:pt idx="6919">7040.8149999999996</cx:pt>
          <cx:pt idx="6920">5563.201</cx:pt>
          <cx:pt idx="6921">4621.3450000000003</cx:pt>
          <cx:pt idx="6922">4709.1899999999996</cx:pt>
          <cx:pt idx="6923">3905.96</cx:pt>
          <cx:pt idx="6924">3947.2649999999999</cx:pt>
          <cx:pt idx="6925">4123.2169999999996</cx:pt>
          <cx:pt idx="6926">4350.3559999999998</cx:pt>
          <cx:pt idx="6927">6218.6790000000001</cx:pt>
          <cx:pt idx="6928">24314.735000000001</cx:pt>
          <cx:pt idx="6929">6970.7939999999999</cx:pt>
          <cx:pt idx="6930">5253.4899999999998</cx:pt>
          <cx:pt idx="6931">5126.7860000000001</cx:pt>
          <cx:pt idx="6932">5948.8530000000001</cx:pt>
          <cx:pt idx="6933">3907.27</cx:pt>
          <cx:pt idx="6934">25182.666000000001</cx:pt>
          <cx:pt idx="6935">5939.9859999999999</cx:pt>
          <cx:pt idx="6936">5715.0429999999997</cx:pt>
          <cx:pt idx="6937">4150.2049999999999</cx:pt>
          <cx:pt idx="6938">4349.2849999999999</cx:pt>
          <cx:pt idx="6939">7341.134</cx:pt>
          <cx:pt idx="6940">4187.7299999999996</cx:pt>
          <cx:pt idx="6941">7980.268</cx:pt>
          <cx:pt idx="6942">4452.1080000000002</cx:pt>
          <cx:pt idx="6943">3961.6460000000002</cx:pt>
          <cx:pt idx="6944">23025.274000000001</cx:pt>
          <cx:pt idx="6945">3574.335</cx:pt>
          <cx:pt idx="6946">4099.5</cx:pt>
          <cx:pt idx="6947">3886.0439999999999</cx:pt>
          <cx:pt idx="6948">6433.9200000000001</cx:pt>
          <cx:pt idx="6949">4412.6139999999996</cx:pt>
          <cx:pt idx="6950">3980.6849999999999</cx:pt>
          <cx:pt idx="6951">4086.9789999999998</cx:pt>
          <cx:pt idx="6952">4177.6289999999999</cx:pt>
          <cx:pt idx="6953">12366.241</cx:pt>
          <cx:pt idx="6954">4143.4610000000002</cx:pt>
          <cx:pt idx="6955">3788.9400000000001</cx:pt>
          <cx:pt idx="6956">3877.7979999999998</cx:pt>
          <cx:pt idx="6957">3824.663</cx:pt>
          <cx:pt idx="6958">4326.9430000000002</cx:pt>
          <cx:pt idx="6959">5773.5900000000001</cx:pt>
          <cx:pt idx="6960">9763.3400000000001</cx:pt>
          <cx:pt idx="6961">6631.2749999999996</cx:pt>
          <cx:pt idx="6962">3689.049</cx:pt>
          <cx:pt idx="6963">5510.5569999999998</cx:pt>
          <cx:pt idx="6964">8522.5560000000005</cx:pt>
          <cx:pt idx="6965">7331.7539999999999</cx:pt>
          <cx:pt idx="6966">4887.0609999999997</cx:pt>
          <cx:pt idx="6967">4334.1639999999998</cx:pt>
          <cx:pt idx="6968">7295.6629999999996</cx:pt>
          <cx:pt idx="6969">7888.7190000000001</cx:pt>
          <cx:pt idx="6970">8202.9110000000001</cx:pt>
          <cx:pt idx="6971">3741.3939999999998</cx:pt>
          <cx:pt idx="6972">4008.4059999999999</cx:pt>
          <cx:pt idx="6973">3986.3620000000001</cx:pt>
          <cx:pt idx="6974">10334.285</cx:pt>
          <cx:pt idx="6975">4556.3789999999999</cx:pt>
          <cx:pt idx="6976">4638.7259999999997</cx:pt>
          <cx:pt idx="6977">5658.7740000000003</cx:pt>
          <cx:pt idx="6978">6293.1530000000002</cx:pt>
          <cx:pt idx="6979">4725.4250000000002</cx:pt>
          <cx:pt idx="6980">3982.4059999999999</cx:pt>
          <cx:pt idx="6981">4062.5140000000001</cx:pt>
          <cx:pt idx="6982">10118.601000000001</cx:pt>
          <cx:pt idx="6983">4128.0069999999996</cx:pt>
          <cx:pt idx="6984">6098.8119999999999</cx:pt>
          <cx:pt idx="6985">26971.705000000002</cx:pt>
          <cx:pt idx="6986">10622.583000000001</cx:pt>
          <cx:pt idx="6987">5030.2200000000003</cx:pt>
          <cx:pt idx="6988">3962.9349999999999</cx:pt>
          <cx:pt idx="6989">5728.8230000000003</cx:pt>
          <cx:pt idx="6990">7648.8310000000001</cx:pt>
          <cx:pt idx="6991">3764.2269999999999</cx:pt>
          <cx:pt idx="6992">4053.6680000000001</cx:pt>
          <cx:pt idx="6993">4140.3140000000003</cx:pt>
          <cx:pt idx="6994">5540.9250000000002</cx:pt>
          <cx:pt idx="6995">4022.163</cx:pt>
          <cx:pt idx="6996">3619.9009999999998</cx:pt>
          <cx:pt idx="6997">10015.137000000001</cx:pt>
          <cx:pt idx="6998">3869.3499999999999</cx:pt>
          <cx:pt idx="6999">3688.163</cx:pt>
          <cx:pt idx="7000">7788.3289999999997</cx:pt>
          <cx:pt idx="7001">8635.2839999999997</cx:pt>
          <cx:pt idx="7002">4177.8890000000001</cx:pt>
          <cx:pt idx="7003">3953.6909999999998</cx:pt>
          <cx:pt idx="7004">4167.6710000000003</cx:pt>
          <cx:pt idx="7005">5561.6019999999999</cx:pt>
          <cx:pt idx="7006">4221.1099999999997</cx:pt>
          <cx:pt idx="7007">4156.049</cx:pt>
          <cx:pt idx="7008">6938.9219999999996</cx:pt>
          <cx:pt idx="7009">4200.8620000000001</cx:pt>
          <cx:pt idx="7010">6683.3559999999998</cx:pt>
          <cx:pt idx="7011">7664.1480000000001</cx:pt>
          <cx:pt idx="7012">8073.2939999999999</cx:pt>
          <cx:pt idx="7013">5573.2420000000002</cx:pt>
          <cx:pt idx="7014">4367.6000000000004</cx:pt>
          <cx:pt idx="7015">4387.4560000000001</cx:pt>
          <cx:pt idx="7016">4327.3360000000002</cx:pt>
          <cx:pt idx="7017">3939.1489999999999</cx:pt>
          <cx:pt idx="7018">11204.43</cx:pt>
          <cx:pt idx="7019">4862.7370000000001</cx:pt>
          <cx:pt idx="7020">4716.7860000000001</cx:pt>
          <cx:pt idx="7021">4000.2249999999999</cx:pt>
          <cx:pt idx="7022">7093.8299999999999</cx:pt>
          <cx:pt idx="7023">7226.277</cx:pt>
          <cx:pt idx="7024">9484.5769999999993</cx:pt>
          <cx:pt idx="7025">6376.3810000000003</cx:pt>
          <cx:pt idx="7026">4714.2579999999998</cx:pt>
          <cx:pt idx="7027">4931.2749999999996</cx:pt>
          <cx:pt idx="7028">3870.0889999999999</cx:pt>
          <cx:pt idx="7029">4200.4260000000004</cx:pt>
          <cx:pt idx="7030">5676.0010000000002</cx:pt>
          <cx:pt idx="7031">7835.549</cx:pt>
          <cx:pt idx="7032">3457.3969999999999</cx:pt>
          <cx:pt idx="7033">4049.3649999999998</cx:pt>
          <cx:pt idx="7034">4929.6000000000004</cx:pt>
          <cx:pt idx="7035">5989.7539999999999</cx:pt>
          <cx:pt idx="7036">3907.6999999999998</cx:pt>
          <cx:pt idx="7037">11322.589</cx:pt>
          <cx:pt idx="7038">5823.8389999999999</cx:pt>
          <cx:pt idx="7039">5261.2669999999998</cx:pt>
          <cx:pt idx="7040">9349.8130000000001</cx:pt>
          <cx:pt idx="7041">5513.0339999999997</cx:pt>
          <cx:pt idx="7042">3812.8939999999998</cx:pt>
          <cx:pt idx="7043">3919.7449999999999</cx:pt>
          <cx:pt idx="7044">4934.6559999999999</cx:pt>
          <cx:pt idx="7045">3924.069</cx:pt>
          <cx:pt idx="7046">4263.902</cx:pt>
          <cx:pt idx="7047">3701.2730000000001</cx:pt>
          <cx:pt idx="7048">3947.9769999999999</cx:pt>
          <cx:pt idx="7049">4796.6059999999998</cx:pt>
          <cx:pt idx="7050">7281.4939999999997</cx:pt>
          <cx:pt idx="7051">4988.6689999999999</cx:pt>
          <cx:pt idx="7052">4091.2370000000001</cx:pt>
          <cx:pt idx="7053">4500.1859999999997</cx:pt>
          <cx:pt idx="7054">3587.1900000000001</cx:pt>
          <cx:pt idx="7055">3878.027</cx:pt>
          <cx:pt idx="7056">4180.3810000000003</cx:pt>
          <cx:pt idx="7057">10034.18</cx:pt>
          <cx:pt idx="7058">11743.878000000001</cx:pt>
          <cx:pt idx="7059">4602.1890000000003</cx:pt>
          <cx:pt idx="7060">4137.0820000000003</cx:pt>
          <cx:pt idx="7061">3933.5079999999998</cx:pt>
          <cx:pt idx="7062">9317.4470000000001</cx:pt>
          <cx:pt idx="7063">3738.7950000000001</cx:pt>
          <cx:pt idx="7064">4815.7529999999997</cx:pt>
          <cx:pt idx="7065">9756.5849999999991</cx:pt>
          <cx:pt idx="7066">4136.9690000000001</cx:pt>
          <cx:pt idx="7067">4341.5159999999996</cx:pt>
          <cx:pt idx="7068">4308.4290000000001</cx:pt>
          <cx:pt idx="7069">3983.5349999999999</cx:pt>
          <cx:pt idx="7070">3843.0970000000002</cx:pt>
          <cx:pt idx="7071">5285.6030000000001</cx:pt>
          <cx:pt idx="7072">5523.1319999999996</cx:pt>
          <cx:pt idx="7073">5590.9290000000001</cx:pt>
          <cx:pt idx="7074">4239.7820000000002</cx:pt>
          <cx:pt idx="7075">5065.076</cx:pt>
          <cx:pt idx="7076">4470.2619999999997</cx:pt>
          <cx:pt idx="7077">3916.1889999999999</cx:pt>
          <cx:pt idx="7078">4577.8180000000002</cx:pt>
          <cx:pt idx="7079">4380.2280000000001</cx:pt>
          <cx:pt idx="7080">4181.8469999999998</cx:pt>
          <cx:pt idx="7081">4647.8190000000004</cx:pt>
          <cx:pt idx="7082">4240.4740000000002</cx:pt>
          <cx:pt idx="7083">4474.7529999999997</cx:pt>
          <cx:pt idx="7084">4468.9200000000001</cx:pt>
          <cx:pt idx="7085">3982.3330000000001</cx:pt>
          <cx:pt idx="7086">5802.3289999999997</cx:pt>
          <cx:pt idx="7087">11736.874</cx:pt>
          <cx:pt idx="7088">9117.7549999999992</cx:pt>
          <cx:pt idx="7089">5554.5240000000003</cx:pt>
          <cx:pt idx="7090">4515.4369999999999</cx:pt>
          <cx:pt idx="7091">4740.0420000000004</cx:pt>
          <cx:pt idx="7092">4142.8549999999996</cx:pt>
          <cx:pt idx="7093">4266.6289999999999</cx:pt>
          <cx:pt idx="7094">11048.892</cx:pt>
          <cx:pt idx="7095">4327.9750000000004</cx:pt>
          <cx:pt idx="7096">4848.5209999999997</cx:pt>
          <cx:pt idx="7097">4989.3980000000001</cx:pt>
          <cx:pt idx="7098">9440.7950000000001</cx:pt>
          <cx:pt idx="7099">3733.0129999999999</cx:pt>
          <cx:pt idx="7100">3811.0790000000002</cx:pt>
          <cx:pt idx="7101">4234.0659999999998</cx:pt>
          <cx:pt idx="7102">4675.8850000000002</cx:pt>
          <cx:pt idx="7103">8264.0049999999992</cx:pt>
          <cx:pt idx="7104">4852.4049999999997</cx:pt>
          <cx:pt idx="7105">3720.7939999999999</cx:pt>
          <cx:pt idx="7106">4711.866</cx:pt>
          <cx:pt idx="7107">4113.2110000000002</cx:pt>
          <cx:pt idx="7108">7568.683</cx:pt>
          <cx:pt idx="7109">3819.2370000000001</cx:pt>
          <cx:pt idx="7110">5535.509</cx:pt>
          <cx:pt idx="7111">5529.7349999999997</cx:pt>
          <cx:pt idx="7112">5861.2969999999996</cx:pt>
          <cx:pt idx="7113">11558.254000000001</cx:pt>
          <cx:pt idx="7114">3924.8249999999998</cx:pt>
          <cx:pt idx="7115">4977.9740000000002</cx:pt>
          <cx:pt idx="7116">4196.2969999999996</cx:pt>
          <cx:pt idx="7117">6157.4979999999996</cx:pt>
          <cx:pt idx="7118">7279.6679999999997</cx:pt>
          <cx:pt idx="7119">3983.0390000000002</cx:pt>
          <cx:pt idx="7120">4158.232</cx:pt>
          <cx:pt idx="7121">3686.777</cx:pt>
          <cx:pt idx="7122">5956.076</cx:pt>
          <cx:pt idx="7123">7507.8609999999999</cx:pt>
          <cx:pt idx="7124">4791.6369999999997</cx:pt>
          <cx:pt idx="7125">14402.055</cx:pt>
          <cx:pt idx="7126">3849.826</cx:pt>
          <cx:pt idx="7127">3469.357</cx:pt>
          <cx:pt idx="7128">4368.8159999999998</cx:pt>
          <cx:pt idx="7129">4550.402</cx:pt>
          <cx:pt idx="7130">7251.915</cx:pt>
          <cx:pt idx="7131">3425.1480000000001</cx:pt>
          <cx:pt idx="7132">3882.5830000000001</cx:pt>
          <cx:pt idx="7133">28279.076000000001</cx:pt>
          <cx:pt idx="7134">4960.9930000000004</cx:pt>
          <cx:pt idx="7135">3604.277</cx:pt>
          <cx:pt idx="7136">3951.3310000000001</cx:pt>
          <cx:pt idx="7137">4473.7700000000004</cx:pt>
          <cx:pt idx="7138">3895.576</cx:pt>
          <cx:pt idx="7139">4046.2130000000002</cx:pt>
          <cx:pt idx="7140">5409.2529999999997</cx:pt>
          <cx:pt idx="7141">4885.5320000000002</cx:pt>
          <cx:pt idx="7142">4866.5209999999997</cx:pt>
          <cx:pt idx="7143">4185.4899999999998</cx:pt>
          <cx:pt idx="7144">4580.4309999999996</cx:pt>
          <cx:pt idx="7145">4851.7830000000004</cx:pt>
          <cx:pt idx="7146">7215.991</cx:pt>
          <cx:pt idx="7147">16700.298999999999</cx:pt>
          <cx:pt idx="7148">10061.311</cx:pt>
          <cx:pt idx="7149">4458.4970000000003</cx:pt>
          <cx:pt idx="7150">4044.6439999999998</cx:pt>
          <cx:pt idx="7151">4275.7269999999999</cx:pt>
          <cx:pt idx="7152">3837.0770000000002</cx:pt>
          <cx:pt idx="7153">3538.3899999999999</cx:pt>
          <cx:pt idx="7154">5900.6689999999999</cx:pt>
          <cx:pt idx="7155">7334.0389999999998</cx:pt>
          <cx:pt idx="7156">4126.4319999999998</cx:pt>
          <cx:pt idx="7157">4904.299</cx:pt>
          <cx:pt idx="7158">3678.8560000000002</cx:pt>
          <cx:pt idx="7159">3640.3699999999999</cx:pt>
          <cx:pt idx="7160">3771.3850000000002</cx:pt>
          <cx:pt idx="7161">3591.433</cx:pt>
          <cx:pt idx="7162">4492.0200000000004</cx:pt>
          <cx:pt idx="7163">4229.9989999999998</cx:pt>
          <cx:pt idx="7164">4050.1889999999999</cx:pt>
          <cx:pt idx="7165">11639.134</cx:pt>
          <cx:pt idx="7166">5295.5439999999999</cx:pt>
          <cx:pt idx="7167">3742.6199999999999</cx:pt>
          <cx:pt idx="7168">3841.4989999999998</cx:pt>
          <cx:pt idx="7169">21435.603999999999</cx:pt>
          <cx:pt idx="7170">11102.921</cx:pt>
          <cx:pt idx="7171">6854.2449999999999</cx:pt>
          <cx:pt idx="7172">3951.8290000000002</cx:pt>
          <cx:pt idx="7173">3694.4059999999999</cx:pt>
          <cx:pt idx="7174">4794.8360000000002</cx:pt>
          <cx:pt idx="7175">5489.8069999999998</cx:pt>
          <cx:pt idx="7176">4020.8960000000002</cx:pt>
          <cx:pt idx="7177">5424.6629999999996</cx:pt>
          <cx:pt idx="7178">4887.6989999999996</cx:pt>
          <cx:pt idx="7179">4257.0749999999998</cx:pt>
          <cx:pt idx="7180">3433.241</cx:pt>
          <cx:pt idx="7181">4050.3960000000002</cx:pt>
          <cx:pt idx="7182">4552.5730000000003</cx:pt>
          <cx:pt idx="7183">10380.578</cx:pt>
          <cx:pt idx="7184">4310.1989999999996</cx:pt>
          <cx:pt idx="7185">4076.0210000000002</cx:pt>
          <cx:pt idx="7186">8816.2250000000004</cx:pt>
          <cx:pt idx="7187">6234.7089999999998</cx:pt>
          <cx:pt idx="7188">7395.5039999999999</cx:pt>
          <cx:pt idx="7189">4005.8609999999999</cx:pt>
          <cx:pt idx="7190">4195.3620000000001</cx:pt>
          <cx:pt idx="7191">4356.3680000000004</cx:pt>
          <cx:pt idx="7192">3968.5160000000001</cx:pt>
          <cx:pt idx="7193">3761.7310000000002</cx:pt>
          <cx:pt idx="7194">3826.0419999999999</cx:pt>
          <cx:pt idx="7195">36469.300999999999</cx:pt>
          <cx:pt idx="7196">3622.3899999999999</cx:pt>
          <cx:pt idx="7197">3840.1819999999998</cx:pt>
          <cx:pt idx="7198">3708.3389999999999</cx:pt>
          <cx:pt idx="7199">4722.5990000000002</cx:pt>
          <cx:pt idx="7200">7632.3379999999997</cx:pt>
          <cx:pt idx="7201">5900.8590000000004</cx:pt>
          <cx:pt idx="7202">6958.817</cx:pt>
          <cx:pt idx="7203">4691.1260000000002</cx:pt>
          <cx:pt idx="7204">10025.053</cx:pt>
          <cx:pt idx="7205">6598.4849999999997</cx:pt>
          <cx:pt idx="7206">5371.3059999999996</cx:pt>
          <cx:pt idx="7207">4533.4210000000003</cx:pt>
          <cx:pt idx="7208">3738.1610000000001</cx:pt>
          <cx:pt idx="7209">4848.5280000000002</cx:pt>
          <cx:pt idx="7210">5669.4219999999996</cx:pt>
          <cx:pt idx="7211">5427.4690000000001</cx:pt>
          <cx:pt idx="7212">3947.6770000000001</cx:pt>
          <cx:pt idx="7213">3799.223</cx:pt>
          <cx:pt idx="7214">5637.7070000000003</cx:pt>
          <cx:pt idx="7215">5957.9399999999996</cx:pt>
          <cx:pt idx="7216">3588.857</cx:pt>
          <cx:pt idx="7217">4718.1980000000003</cx:pt>
          <cx:pt idx="7218">7086.3540000000003</cx:pt>
          <cx:pt idx="7219">3714.163</cx:pt>
          <cx:pt idx="7220">4322.2340000000004</cx:pt>
          <cx:pt idx="7221">6118.1700000000001</cx:pt>
          <cx:pt idx="7222">4430.8860000000004</cx:pt>
          <cx:pt idx="7223">5132.6260000000002</cx:pt>
          <cx:pt idx="7224">7747.5299999999997</cx:pt>
          <cx:pt idx="7225">3646.1280000000002</cx:pt>
          <cx:pt idx="7226">5541.692</cx:pt>
          <cx:pt idx="7227">3905.154</cx:pt>
          <cx:pt idx="7228">4026.3850000000002</cx:pt>
          <cx:pt idx="7229">5596.9930000000004</cx:pt>
          <cx:pt idx="7230">5947.6850000000004</cx:pt>
          <cx:pt idx="7231">4527.3639999999996</cx:pt>
          <cx:pt idx="7232">4417.3590000000004</cx:pt>
          <cx:pt idx="7233">4090.1700000000001</cx:pt>
          <cx:pt idx="7234">4987.991</cx:pt>
          <cx:pt idx="7235">4034.7950000000001</cx:pt>
          <cx:pt idx="7236">8920.5679999999993</cx:pt>
          <cx:pt idx="7237">4333.1229999999996</cx:pt>
          <cx:pt idx="7238">8429.6329999999998</cx:pt>
          <cx:pt idx="7239">3863.4140000000002</cx:pt>
          <cx:pt idx="7240">3355.5149999999999</cx:pt>
          <cx:pt idx="7241">5030.7939999999999</cx:pt>
          <cx:pt idx="7242">4083.337</cx:pt>
          <cx:pt idx="7243">3685.665</cx:pt>
          <cx:pt idx="7244">3925.3870000000002</cx:pt>
          <cx:pt idx="7245">3653.6750000000002</cx:pt>
          <cx:pt idx="7246">4174.2240000000002</cx:pt>
          <cx:pt idx="7247">4234.5810000000001</cx:pt>
          <cx:pt idx="7248">4003.2739999999999</cx:pt>
          <cx:pt idx="7249">6068.7070000000003</cx:pt>
          <cx:pt idx="7250">4065.625</cx:pt>
          <cx:pt idx="7251">3703.6970000000001</cx:pt>
          <cx:pt idx="7252">4046.6179999999999</cx:pt>
          <cx:pt idx="7253">5511.7340000000004</cx:pt>
          <cx:pt idx="7254">13823.370999999999</cx:pt>
          <cx:pt idx="7255">4115.1059999999998</cx:pt>
          <cx:pt idx="7256">4288.4719999999998</cx:pt>
          <cx:pt idx="7257">5512.808</cx:pt>
          <cx:pt idx="7258">3788.866</cx:pt>
          <cx:pt idx="7259">4918.607</cx:pt>
          <cx:pt idx="7260">9611.2790000000005</cx:pt>
          <cx:pt idx="7261">5055.0709999999999</cx:pt>
          <cx:pt idx="7262">4621.4369999999999</cx:pt>
          <cx:pt idx="7263">19482.825000000001</cx:pt>
          <cx:pt idx="7264">5364.2160000000003</cx:pt>
          <cx:pt idx="7265">3903.0799999999999</cx:pt>
          <cx:pt idx="7266">4144.1610000000001</cx:pt>
          <cx:pt idx="7267">4461.8320000000003</cx:pt>
          <cx:pt idx="7268">6083.2700000000004</cx:pt>
          <cx:pt idx="7269">4543.4570000000003</cx:pt>
          <cx:pt idx="7270">4623.9769999999999</cx:pt>
          <cx:pt idx="7271">5418.232</cx:pt>
          <cx:pt idx="7272">3929.6999999999998</cx:pt>
          <cx:pt idx="7273">4104.7280000000001</cx:pt>
          <cx:pt idx="7274">4169.2420000000002</cx:pt>
          <cx:pt idx="7275">4039.924</cx:pt>
          <cx:pt idx="7276">6158.7939999999999</cx:pt>
          <cx:pt idx="7277">4315.1980000000003</cx:pt>
          <cx:pt idx="7278">5322.0039999999999</cx:pt>
          <cx:pt idx="7279">4203.2849999999999</cx:pt>
          <cx:pt idx="7280">6946.4639999999999</cx:pt>
          <cx:pt idx="7281">8080.0360000000001</cx:pt>
          <cx:pt idx="7282">4815.5929999999998</cx:pt>
          <cx:pt idx="7283">4610.5110000000004</cx:pt>
          <cx:pt idx="7284">4636.268</cx:pt>
          <cx:pt idx="7285">3897.2280000000001</cx:pt>
          <cx:pt idx="7286">4079.377</cx:pt>
          <cx:pt idx="7287">12215.397999999999</cx:pt>
          <cx:pt idx="7288">4678.9629999999997</cx:pt>
          <cx:pt idx="7289">4316.6040000000003</cx:pt>
          <cx:pt idx="7290">5980.9700000000003</cx:pt>
          <cx:pt idx="7291">5066.6530000000002</cx:pt>
          <cx:pt idx="7292">6295.1319999999996</cx:pt>
          <cx:pt idx="7293">4557.4279999999999</cx:pt>
          <cx:pt idx="7294">6618.0069999999996</cx:pt>
          <cx:pt idx="7295">3557.752</cx:pt>
          <cx:pt idx="7296">6452.9570000000003</cx:pt>
          <cx:pt idx="7297">4122.6170000000002</cx:pt>
          <cx:pt idx="7298">3941.9090000000001</cx:pt>
          <cx:pt idx="7299">5437.6959999999999</cx:pt>
          <cx:pt idx="7300">4259.2089999999998</cx:pt>
          <cx:pt idx="7301">5560.1989999999996</cx:pt>
          <cx:pt idx="7302">4733.9160000000002</cx:pt>
          <cx:pt idx="7303">8411.4940000000006</cx:pt>
          <cx:pt idx="7304">3626.4180000000001</cx:pt>
          <cx:pt idx="7305">4245.8810000000003</cx:pt>
          <cx:pt idx="7306">4007.23</cx:pt>
          <cx:pt idx="7307">8975.9719999999998</cx:pt>
          <cx:pt idx="7308">3745.7150000000001</cx:pt>
          <cx:pt idx="7309">19306.041000000001</cx:pt>
          <cx:pt idx="7310">4037.527</cx:pt>
          <cx:pt idx="7311">4196.3980000000001</cx:pt>
          <cx:pt idx="7312">4150.2889999999998</cx:pt>
          <cx:pt idx="7313">3933.5479999999998</cx:pt>
          <cx:pt idx="7314">4613.5519999999997</cx:pt>
          <cx:pt idx="7315">14006.709000000001</cx:pt>
          <cx:pt idx="7316">4177.7640000000001</cx:pt>
          <cx:pt idx="7317">22784.874</cx:pt>
          <cx:pt idx="7318">4625.3519999999999</cx:pt>
          <cx:pt idx="7319">4923.2030000000004</cx:pt>
          <cx:pt idx="7320">10179.016</cx:pt>
          <cx:pt idx="7321">17945.931</cx:pt>
          <cx:pt idx="7322">10667.578</cx:pt>
          <cx:pt idx="7323">3852.7170000000001</cx:pt>
          <cx:pt idx="7324">4085.8229999999999</cx:pt>
          <cx:pt idx="7325">4491.8519999999999</cx:pt>
          <cx:pt idx="7326">4214.3270000000002</cx:pt>
          <cx:pt idx="7327">4492.3680000000004</cx:pt>
          <cx:pt idx="7328">3917.567</cx:pt>
          <cx:pt idx="7329">4910.4110000000001</cx:pt>
          <cx:pt idx="7330">4436.0889999999999</cx:pt>
          <cx:pt idx="7331">3605.2429999999999</cx:pt>
          <cx:pt idx="7332">3956.799</cx:pt>
          <cx:pt idx="7333">3713.7669999999998</cx:pt>
          <cx:pt idx="7334">5376.1890000000003</cx:pt>
          <cx:pt idx="7335">5316.1469999999999</cx:pt>
          <cx:pt idx="7336">4557.4099999999999</cx:pt>
          <cx:pt idx="7337">4330.6450000000004</cx:pt>
          <cx:pt idx="7338">3909.375</cx:pt>
          <cx:pt idx="7339">17682.085999999999</cx:pt>
          <cx:pt idx="7340">9593.357</cx:pt>
          <cx:pt idx="7341">4977.9459999999999</cx:pt>
          <cx:pt idx="7342">4744.6080000000002</cx:pt>
          <cx:pt idx="7343">5360.5259999999998</cx:pt>
          <cx:pt idx="7344">5303.9309999999996</cx:pt>
          <cx:pt idx="7345">4007.087</cx:pt>
          <cx:pt idx="7346">6031.3580000000002</cx:pt>
          <cx:pt idx="7347">4112.3320000000003</cx:pt>
          <cx:pt idx="7348">6205.5500000000002</cx:pt>
          <cx:pt idx="7349">4135.1670000000004</cx:pt>
          <cx:pt idx="7350">3976.3359999999998</cx:pt>
          <cx:pt idx="7351">4358.0360000000001</cx:pt>
          <cx:pt idx="7352">19074.597000000002</cx:pt>
          <cx:pt idx="7353">4666.607</cx:pt>
          <cx:pt idx="7354">4626.8149999999996</cx:pt>
          <cx:pt idx="7355">6019.5889999999999</cx:pt>
          <cx:pt idx="7356">4293.9809999999998</cx:pt>
          <cx:pt idx="7357">10190.183999999999</cx:pt>
          <cx:pt idx="7358">4379.6379999999999</cx:pt>
          <cx:pt idx="7359">3725.9479999999999</cx:pt>
          <cx:pt idx="7360">8824.2209999999995</cx:pt>
          <cx:pt idx="7361">3795.5010000000002</cx:pt>
          <cx:pt idx="7362">5099.8000000000002</cx:pt>
          <cx:pt idx="7363">6401.5079999999998</cx:pt>
          <cx:pt idx="7364">3452.9000000000001</cx:pt>
          <cx:pt idx="7365">4246.223</cx:pt>
          <cx:pt idx="7366">4033.5100000000002</cx:pt>
          <cx:pt idx="7367">9767.1460000000006</cx:pt>
          <cx:pt idx="7368">6371.808</cx:pt>
          <cx:pt idx="7369">10181.992</cx:pt>
          <cx:pt idx="7370">10421.484</cx:pt>
          <cx:pt idx="7371">4277.5699999999997</cx:pt>
          <cx:pt idx="7372">4276.1260000000002</cx:pt>
          <cx:pt idx="7373">4021.7269999999999</cx:pt>
          <cx:pt idx="7374">6559.0320000000002</cx:pt>
          <cx:pt idx="7375">3901.7249999999999</cx:pt>
          <cx:pt idx="7376">5859.009</cx:pt>
          <cx:pt idx="7377">6579.5140000000001</cx:pt>
          <cx:pt idx="7378">7115.9030000000002</cx:pt>
          <cx:pt idx="7379">4027.652</cx:pt>
          <cx:pt idx="7380">3667.5250000000001</cx:pt>
          <cx:pt idx="7381">4010.672</cx:pt>
          <cx:pt idx="7382">3948.2359999999999</cx:pt>
          <cx:pt idx="7383">18941.197</cx:pt>
          <cx:pt idx="7384">3998.1309999999999</cx:pt>
          <cx:pt idx="7385">3442.971</cx:pt>
          <cx:pt idx="7386">3500.0900000000001</cx:pt>
          <cx:pt idx="7387">4372.7820000000002</cx:pt>
          <cx:pt idx="7388">4175.585</cx:pt>
          <cx:pt idx="7389">4662.8590000000004</cx:pt>
          <cx:pt idx="7390">4237.8379999999997</cx:pt>
          <cx:pt idx="7391">16349.795</cx:pt>
          <cx:pt idx="7392">3819.576</cx:pt>
          <cx:pt idx="7393">10133.91</cx:pt>
          <cx:pt idx="7394">3813.4490000000001</cx:pt>
          <cx:pt idx="7395">4535.21</cx:pt>
          <cx:pt idx="7396">22221.001</cx:pt>
          <cx:pt idx="7397">3782.6239999999998</cx:pt>
          <cx:pt idx="7398">4773.8850000000002</cx:pt>
          <cx:pt idx="7399">5145.2510000000002</cx:pt>
          <cx:pt idx="7400">10487.002</cx:pt>
          <cx:pt idx="7401">3890.828</cx:pt>
          <cx:pt idx="7402">4389.9769999999999</cx:pt>
          <cx:pt idx="7403">4131.7089999999998</cx:pt>
          <cx:pt idx="7404">4085.4830000000002</cx:pt>
          <cx:pt idx="7405">3420.4079999999999</cx:pt>
          <cx:pt idx="7406">7767.9539999999997</cx:pt>
          <cx:pt idx="7407">4858.5919999999996</cx:pt>
          <cx:pt idx="7408">4236.2550000000001</cx:pt>
          <cx:pt idx="7409">4807.0460000000003</cx:pt>
          <cx:pt idx="7410">3552.0949999999998</cx:pt>
          <cx:pt idx="7411">6797.3540000000003</cx:pt>
          <cx:pt idx="7412">16042.025</cx:pt>
          <cx:pt idx="7413">3963.7739999999999</cx:pt>
          <cx:pt idx="7414">4297.9080000000004</cx:pt>
          <cx:pt idx="7415">4773.0339999999997</cx:pt>
          <cx:pt idx="7416">7791.1170000000002</cx:pt>
          <cx:pt idx="7417">4387.0029999999997</cx:pt>
          <cx:pt idx="7418">11941.046</cx:pt>
          <cx:pt idx="7419">4306.5810000000001</cx:pt>
          <cx:pt idx="7420">3983.4989999999998</cx:pt>
          <cx:pt idx="7421">4300.1099999999997</cx:pt>
          <cx:pt idx="7422">3999.596</cx:pt>
          <cx:pt idx="7423">20155.576000000001</cx:pt>
          <cx:pt idx="7424">4751.4300000000003</cx:pt>
          <cx:pt idx="7425">3885.0259999999998</cx:pt>
          <cx:pt idx="7426">5409.4970000000003</cx:pt>
          <cx:pt idx="7427">5592.0240000000003</cx:pt>
          <cx:pt idx="7428">3779.9960000000001</cx:pt>
          <cx:pt idx="7429">5238.4780000000001</cx:pt>
          <cx:pt idx="7430">6020.4939999999997</cx:pt>
          <cx:pt idx="7431">3666.9960000000001</cx:pt>
          <cx:pt idx="7432">9685.9050000000007</cx:pt>
          <cx:pt idx="7433">3675.9830000000002</cx:pt>
          <cx:pt idx="7434">5270.2870000000003</cx:pt>
          <cx:pt idx="7435">5142.5309999999999</cx:pt>
          <cx:pt idx="7436">3706.0259999999998</cx:pt>
          <cx:pt idx="7437">5408.6989999999996</cx:pt>
          <cx:pt idx="7438">5122.8119999999999</cx:pt>
          <cx:pt idx="7439">3763.1410000000001</cx:pt>
          <cx:pt idx="7440">4203.2399999999998</cx:pt>
          <cx:pt idx="7441">5485.1469999999999</cx:pt>
          <cx:pt idx="7442">4105.5839999999998</cx:pt>
          <cx:pt idx="7443">3698.4940000000001</cx:pt>
          <cx:pt idx="7444">3891.2710000000002</cx:pt>
          <cx:pt idx="7445">4021.1190000000001</cx:pt>
          <cx:pt idx="7446">4388.0749999999998</cx:pt>
          <cx:pt idx="7447">14555.593000000001</cx:pt>
          <cx:pt idx="7448">11062.718999999999</cx:pt>
          <cx:pt idx="7449">8051.7749999999996</cx:pt>
          <cx:pt idx="7450">4205.3100000000004</cx:pt>
          <cx:pt idx="7451">3575.627</cx:pt>
          <cx:pt idx="7452">4913.299</cx:pt>
          <cx:pt idx="7453">3978.1120000000001</cx:pt>
          <cx:pt idx="7454">4976.8649999999998</cx:pt>
          <cx:pt idx="7455">3999.569</cx:pt>
          <cx:pt idx="7456">3682.1379999999999</cx:pt>
          <cx:pt idx="7457">8762.8580000000002</cx:pt>
          <cx:pt idx="7458">6371.96</cx:pt>
          <cx:pt idx="7459">3828.1439999999998</cx:pt>
          <cx:pt idx="7460">5837.7579999999998</cx:pt>
          <cx:pt idx="7461">6525.9859999999999</cx:pt>
          <cx:pt idx="7462">4917.5450000000001</cx:pt>
          <cx:pt idx="7463">6229.4129999999996</cx:pt>
          <cx:pt idx="7464">3836.7049999999999</cx:pt>
          <cx:pt idx="7465">3778.3110000000001</cx:pt>
          <cx:pt idx="7466">3857.3510000000001</cx:pt>
          <cx:pt idx="7467">5406.558</cx:pt>
          <cx:pt idx="7468">4048.0189999999998</cx:pt>
          <cx:pt idx="7469">5947.7460000000001</cx:pt>
          <cx:pt idx="7470">5489.7290000000003</cx:pt>
          <cx:pt idx="7471">3856.962</cx:pt>
          <cx:pt idx="7472">11190.281999999999</cx:pt>
          <cx:pt idx="7473">4771.8180000000002</cx:pt>
          <cx:pt idx="7474">4150.0119999999997</cx:pt>
          <cx:pt idx="7475">7594.826</cx:pt>
          <cx:pt idx="7476">6078.2169999999996</cx:pt>
          <cx:pt idx="7477">3912.203</cx:pt>
          <cx:pt idx="7478">9181.0619999999999</cx:pt>
          <cx:pt idx="7479">4839.5209999999997</cx:pt>
          <cx:pt idx="7480">6419.643</cx:pt>
          <cx:pt idx="7481">4474.9250000000002</cx:pt>
          <cx:pt idx="7482">3784.4810000000002</cx:pt>
          <cx:pt idx="7483">5144.415</cx:pt>
          <cx:pt idx="7484">3957.9000000000001</cx:pt>
          <cx:pt idx="7485">4404.2830000000004</cx:pt>
          <cx:pt idx="7486">4382.366</cx:pt>
          <cx:pt idx="7487">5056.3190000000004</cx:pt>
          <cx:pt idx="7488">3815.931</cx:pt>
          <cx:pt idx="7489">5705.3249999999998</cx:pt>
          <cx:pt idx="7490">4847.2120000000004</cx:pt>
          <cx:pt idx="7491">10199.523999999999</cx:pt>
          <cx:pt idx="7492">4086.931</cx:pt>
          <cx:pt idx="7493">4854.3190000000004</cx:pt>
          <cx:pt idx="7494">4417.7520000000004</cx:pt>
          <cx:pt idx="7495">14284.454</cx:pt>
          <cx:pt idx="7496">4082.2840000000001</cx:pt>
          <cx:pt idx="7497">3927.7020000000002</cx:pt>
          <cx:pt idx="7498">5838.3360000000002</cx:pt>
          <cx:pt idx="7499">4314.1180000000004</cx:pt>
          <cx:pt idx="7500">3831.3359999999998</cx:pt>
          <cx:pt idx="7501">5720.393</cx:pt>
          <cx:pt idx="7502">4244.3599999999997</cx:pt>
          <cx:pt idx="7503">3529.9760000000001</cx:pt>
          <cx:pt idx="7504">3763.5889999999999</cx:pt>
          <cx:pt idx="7505">5970.308</cx:pt>
          <cx:pt idx="7506">4306.8410000000003</cx:pt>
          <cx:pt idx="7507">6315.9309999999996</cx:pt>
          <cx:pt idx="7508">4046.9140000000002</cx:pt>
          <cx:pt idx="7509">4182.4300000000003</cx:pt>
          <cx:pt idx="7510">4534.9620000000004</cx:pt>
          <cx:pt idx="7511">4888.3500000000004</cx:pt>
          <cx:pt idx="7512">4734.6170000000002</cx:pt>
          <cx:pt idx="7513">8794.6759999999995</cx:pt>
          <cx:pt idx="7514">6450.4709999999995</cx:pt>
          <cx:pt idx="7515">27640.817999999999</cx:pt>
          <cx:pt idx="7516">3964.8159999999998</cx:pt>
          <cx:pt idx="7517">4507.665</cx:pt>
          <cx:pt idx="7518">3651.1970000000001</cx:pt>
          <cx:pt idx="7519">5701.1599999999999</cx:pt>
          <cx:pt idx="7520">3900.855</cx:pt>
          <cx:pt idx="7521">3737.5189999999998</cx:pt>
          <cx:pt idx="7522">6456.5219999999999</cx:pt>
          <cx:pt idx="7523">3642.8409999999999</cx:pt>
          <cx:pt idx="7524">5219.4099999999999</cx:pt>
          <cx:pt idx="7525">4180.893</cx:pt>
          <cx:pt idx="7526">3950.1480000000001</cx:pt>
          <cx:pt idx="7527">4743.1599999999999</cx:pt>
          <cx:pt idx="7528">3884.4580000000001</cx:pt>
          <cx:pt idx="7529">6950.4430000000002</cx:pt>
          <cx:pt idx="7530">4274.8559999999998</cx:pt>
          <cx:pt idx="7531">4548.5600000000004</cx:pt>
          <cx:pt idx="7532">4947.8630000000003</cx:pt>
          <cx:pt idx="7533">3564.6039999999998</cx:pt>
          <cx:pt idx="7534">11801.098</cx:pt>
          <cx:pt idx="7535">14978.558999999999</cx:pt>
          <cx:pt idx="7536">3813.2449999999999</cx:pt>
          <cx:pt idx="7537">4350.6599999999999</cx:pt>
          <cx:pt idx="7538">5063.7879999999996</cx:pt>
          <cx:pt idx="7539">4081.0219999999999</cx:pt>
          <cx:pt idx="7540">15968.257</cx:pt>
          <cx:pt idx="7541">4121.8710000000001</cx:pt>
          <cx:pt idx="7542">4681.8310000000001</cx:pt>
          <cx:pt idx="7543">4328.4920000000002</cx:pt>
          <cx:pt idx="7544">5740.7020000000002</cx:pt>
          <cx:pt idx="7545">4574.1450000000004</cx:pt>
          <cx:pt idx="7546">4089.8629999999998</cx:pt>
          <cx:pt idx="7547">5226.8980000000001</cx:pt>
          <cx:pt idx="7548">4910.473</cx:pt>
          <cx:pt idx="7549">4476.3919999999998</cx:pt>
          <cx:pt idx="7550">4059.2240000000002</cx:pt>
          <cx:pt idx="7551">3342.48</cx:pt>
          <cx:pt idx="7552">6247.0550000000003</cx:pt>
          <cx:pt idx="7553">4448.6620000000003</cx:pt>
          <cx:pt idx="7554">6042.0299999999997</cx:pt>
          <cx:pt idx="7555">4766.9070000000002</cx:pt>
          <cx:pt idx="7556">6452.2640000000001</cx:pt>
          <cx:pt idx="7557">4552.7460000000001</cx:pt>
          <cx:pt idx="7558">7653.268</cx:pt>
          <cx:pt idx="7559">11601.953</cx:pt>
          <cx:pt idx="7560">3730.8409999999999</cx:pt>
          <cx:pt idx="7561">5467.1440000000002</cx:pt>
          <cx:pt idx="7562">3864.953</cx:pt>
          <cx:pt idx="7563">3445.2249999999999</cx:pt>
          <cx:pt idx="7564">4567.4920000000002</cx:pt>
          <cx:pt idx="7565">4136.473</cx:pt>
          <cx:pt idx="7566">8303.3289999999997</cx:pt>
          <cx:pt idx="7567">7198.1999999999998</cx:pt>
          <cx:pt idx="7568">12161.485000000001</cx:pt>
          <cx:pt idx="7569">3863.9499999999998</cx:pt>
          <cx:pt idx="7570">3551.2220000000002</cx:pt>
          <cx:pt idx="7571">5504.2089999999998</cx:pt>
          <cx:pt idx="7572">4403.3919999999998</cx:pt>
          <cx:pt idx="7573">12770.601000000001</cx:pt>
          <cx:pt idx="7574">5415.6120000000001</cx:pt>
          <cx:pt idx="7575">6018.3720000000003</cx:pt>
          <cx:pt idx="7576">10083.419</cx:pt>
          <cx:pt idx="7577">4003.0070000000001</cx:pt>
          <cx:pt idx="7578">5046.7799999999997</cx:pt>
          <cx:pt idx="7579">4035.913</cx:pt>
          <cx:pt idx="7580">4028.5839999999998</cx:pt>
          <cx:pt idx="7581">3464.04</cx:pt>
          <cx:pt idx="7582">7665.143</cx:pt>
          <cx:pt idx="7583">5845.567</cx:pt>
          <cx:pt idx="7584">4026.7809999999999</cx:pt>
          <cx:pt idx="7585">4373.5389999999998</cx:pt>
          <cx:pt idx="7586">11027.483</cx:pt>
          <cx:pt idx="7587">4350.567</cx:pt>
          <cx:pt idx="7588">4074.009</cx:pt>
          <cx:pt idx="7589">4520.6409999999996</cx:pt>
          <cx:pt idx="7590">3836.1379999999999</cx:pt>
          <cx:pt idx="7591">4901.393</cx:pt>
          <cx:pt idx="7592">4445.4309999999996</cx:pt>
          <cx:pt idx="7593">5216.3220000000001</cx:pt>
          <cx:pt idx="7594">4252.4799999999996</cx:pt>
          <cx:pt idx="7595">6348.1859999999997</cx:pt>
          <cx:pt idx="7596">7081.6710000000003</cx:pt>
          <cx:pt idx="7597">14680.379999999999</cx:pt>
          <cx:pt idx="7598">6130.1549999999997</cx:pt>
          <cx:pt idx="7599">3540.7600000000002</cx:pt>
          <cx:pt idx="7600">4862.75</cx:pt>
          <cx:pt idx="7601">3821.915</cx:pt>
          <cx:pt idx="7602">9639.1020000000008</cx:pt>
          <cx:pt idx="7603">3789.0230000000001</cx:pt>
          <cx:pt idx="7604">4144.5900000000001</cx:pt>
          <cx:pt idx="7605">5996.4260000000004</cx:pt>
          <cx:pt idx="7606">3901.261</cx:pt>
          <cx:pt idx="7607">17336.459999999999</cx:pt>
          <cx:pt idx="7608">6860.7259999999997</cx:pt>
          <cx:pt idx="7609">3856.9749999999999</cx:pt>
          <cx:pt idx="7610">28412.646000000001</cx:pt>
          <cx:pt idx="7611">9039.4760000000006</cx:pt>
          <cx:pt idx="7612">3647.3310000000001</cx:pt>
          <cx:pt idx="7613">4096.0100000000002</cx:pt>
          <cx:pt idx="7614">7524.8599999999997</cx:pt>
          <cx:pt idx="7615">7721.098</cx:pt>
          <cx:pt idx="7616">6628.8010000000004</cx:pt>
          <cx:pt idx="7617">9892.1990000000005</cx:pt>
          <cx:pt idx="7618">5408.4639999999999</cx:pt>
          <cx:pt idx="7619">3763.8649999999998</cx:pt>
          <cx:pt idx="7620">3757.5590000000002</cx:pt>
          <cx:pt idx="7621">3899.837</cx:pt>
          <cx:pt idx="7622">4195.3109999999997</cx:pt>
          <cx:pt idx="7623">4760.723</cx:pt>
          <cx:pt idx="7624">5705.7460000000001</cx:pt>
          <cx:pt idx="7625">7396.9489999999996</cx:pt>
          <cx:pt idx="7626">5413.6679999999997</cx:pt>
          <cx:pt idx="7627">5795.8890000000001</cx:pt>
          <cx:pt idx="7628">5621.4650000000001</cx:pt>
          <cx:pt idx="7629">3662.808</cx:pt>
          <cx:pt idx="7630">4367.2049999999999</cx:pt>
          <cx:pt idx="7631">4515.1790000000001</cx:pt>
          <cx:pt idx="7632">4482.5789999999997</cx:pt>
          <cx:pt idx="7633">4581.3289999999997</cx:pt>
          <cx:pt idx="7634">4289.4489999999996</cx:pt>
          <cx:pt idx="7635">3781.7080000000001</cx:pt>
          <cx:pt idx="7636">3960.7539999999999</cx:pt>
          <cx:pt idx="7637">9752.8420000000006</cx:pt>
          <cx:pt idx="7638">3896.8220000000001</cx:pt>
          <cx:pt idx="7639">6461.0969999999998</cx:pt>
          <cx:pt idx="7640">3805.4699999999998</cx:pt>
          <cx:pt idx="7641">4572.5349999999999</cx:pt>
          <cx:pt idx="7642">5582.192</cx:pt>
          <cx:pt idx="7643">4085.1999999999998</cx:pt>
          <cx:pt idx="7644">3719.5300000000002</cx:pt>
          <cx:pt idx="7645">3590.3180000000002</cx:pt>
          <cx:pt idx="7646">4332.6270000000004</cx:pt>
          <cx:pt idx="7647">6909.0259999999998</cx:pt>
          <cx:pt idx="7648">3977.299</cx:pt>
          <cx:pt idx="7649">5096.1279999999997</cx:pt>
          <cx:pt idx="7650">4235.3950000000004</cx:pt>
          <cx:pt idx="7651">5372.2420000000002</cx:pt>
          <cx:pt idx="7652">3775.0059999999999</cx:pt>
          <cx:pt idx="7653">3992.1559999999999</cx:pt>
          <cx:pt idx="7654">3987.864</cx:pt>
          <cx:pt idx="7655">9827.0280000000002</cx:pt>
          <cx:pt idx="7656">6323.6940000000004</cx:pt>
          <cx:pt idx="7657">13002.200000000001</cx:pt>
          <cx:pt idx="7658">11716.736999999999</cx:pt>
          <cx:pt idx="7659">4143.2139999999999</cx:pt>
          <cx:pt idx="7660">12131.495000000001</cx:pt>
          <cx:pt idx="7661">4167.9300000000003</cx:pt>
          <cx:pt idx="7662">4070.3099999999999</cx:pt>
          <cx:pt idx="7663">9883.75</cx:pt>
          <cx:pt idx="7664">4159.4830000000002</cx:pt>
          <cx:pt idx="7665">4116.3950000000004</cx:pt>
          <cx:pt idx="7666">4295.665</cx:pt>
          <cx:pt idx="7667">4196.5900000000001</cx:pt>
          <cx:pt idx="7668">6683.3559999999998</cx:pt>
          <cx:pt idx="7669">3772.2869999999998</cx:pt>
          <cx:pt idx="7670">4000.694</cx:pt>
          <cx:pt idx="7671">4014.0650000000001</cx:pt>
          <cx:pt idx="7672">4015.7269999999999</cx:pt>
          <cx:pt idx="7673">5900.0789999999997</cx:pt>
          <cx:pt idx="7674">11485.341</cx:pt>
          <cx:pt idx="7675">5089.4189999999999</cx:pt>
          <cx:pt idx="7676">4063.5810000000001</cx:pt>
          <cx:pt idx="7677">3863.8130000000001</cx:pt>
          <cx:pt idx="7678">7319.6890000000003</cx:pt>
          <cx:pt idx="7679">3982.9200000000001</cx:pt>
          <cx:pt idx="7680">5163.1750000000002</cx:pt>
          <cx:pt idx="7681">3822.4720000000002</cx:pt>
          <cx:pt idx="7682">3762.9459999999999</cx:pt>
          <cx:pt idx="7683">4213.5010000000002</cx:pt>
          <cx:pt idx="7684">4964.7550000000001</cx:pt>
          <cx:pt idx="7685">7612.4870000000001</cx:pt>
          <cx:pt idx="7686">5293.2910000000002</cx:pt>
          <cx:pt idx="7687">3578.6129999999998</cx:pt>
          <cx:pt idx="7688">3619.962</cx:pt>
          <cx:pt idx="7689">5234.4309999999996</cx:pt>
          <cx:pt idx="7690">6411.6769999999997</cx:pt>
          <cx:pt idx="7691">4093.3670000000002</cx:pt>
          <cx:pt idx="7692">6207.2860000000001</cx:pt>
          <cx:pt idx="7693">6020.5569999999998</cx:pt>
          <cx:pt idx="7694">5487.2730000000001</cx:pt>
          <cx:pt idx="7695">8105.7790000000005</cx:pt>
          <cx:pt idx="7696">3745.6300000000001</cx:pt>
          <cx:pt idx="7697">4001.5169999999998</cx:pt>
          <cx:pt idx="7698">3638.3090000000002</cx:pt>
          <cx:pt idx="7699">3294.951</cx:pt>
          <cx:pt idx="7700">4012.895</cx:pt>
          <cx:pt idx="7701">3613.0329999999999</cx:pt>
          <cx:pt idx="7702">3815.9180000000001</cx:pt>
          <cx:pt idx="7703">6026.0360000000001</cx:pt>
          <cx:pt idx="7704">4593.1459999999997</cx:pt>
          <cx:pt idx="7705">4168.6589999999997</cx:pt>
          <cx:pt idx="7706">5511.3069999999998</cx:pt>
          <cx:pt idx="7707">7497.8890000000001</cx:pt>
          <cx:pt idx="7708">5834.5209999999997</cx:pt>
          <cx:pt idx="7709">3950.2240000000002</cx:pt>
          <cx:pt idx="7710">5282.6289999999999</cx:pt>
          <cx:pt idx="7711">25439.808000000001</cx:pt>
          <cx:pt idx="7712">15051.118</cx:pt>
          <cx:pt idx="7713">3751.5410000000002</cx:pt>
          <cx:pt idx="7714">4269.2070000000003</cx:pt>
          <cx:pt idx="7715">4483.4740000000002</cx:pt>
          <cx:pt idx="7716">5710.817</cx:pt>
          <cx:pt idx="7717">6270.3919999999998</cx:pt>
          <cx:pt idx="7718">3866.7249999999999</cx:pt>
          <cx:pt idx="7719">4694.1859999999997</cx:pt>
          <cx:pt idx="7720">24823.172999999999</cx:pt>
          <cx:pt idx="7721">23768.333999999999</cx:pt>
          <cx:pt idx="7722">3983.663</cx:pt>
          <cx:pt idx="7723">5186.0309999999999</cx:pt>
          <cx:pt idx="7724">3797.8600000000001</cx:pt>
          <cx:pt idx="7725">3449.511</cx:pt>
          <cx:pt idx="7726">14742.706</cx:pt>
          <cx:pt idx="7727">4331.7330000000002</cx:pt>
          <cx:pt idx="7728">7660.9279999999999</cx:pt>
          <cx:pt idx="7729">6919.6909999999998</cx:pt>
          <cx:pt idx="7730">4427.2420000000002</cx:pt>
          <cx:pt idx="7731">3813.1239999999998</cx:pt>
          <cx:pt idx="7732">6595.2120000000004</cx:pt>
          <cx:pt idx="7733">7230.5519999999997</cx:pt>
          <cx:pt idx="7734">3644.2359999999999</cx:pt>
          <cx:pt idx="7735">4785.7110000000002</cx:pt>
          <cx:pt idx="7736">5395.7449999999999</cx:pt>
          <cx:pt idx="7737">3912.1289999999999</cx:pt>
          <cx:pt idx="7738">5933.3980000000001</cx:pt>
          <cx:pt idx="7739">3445.6550000000002</cx:pt>
          <cx:pt idx="7740">4028.1640000000002</cx:pt>
          <cx:pt idx="7741">18744.661</cx:pt>
          <cx:pt idx="7742">4073.6900000000001</cx:pt>
          <cx:pt idx="7743">3926.9180000000001</cx:pt>
          <cx:pt idx="7744">4263.5469999999996</cx:pt>
          <cx:pt idx="7745">3710.3020000000001</cx:pt>
          <cx:pt idx="7746">4500.6279999999997</cx:pt>
          <cx:pt idx="7747">3840.3049999999998</cx:pt>
          <cx:pt idx="7748">4975.9690000000001</cx:pt>
          <cx:pt idx="7749">3941.1329999999998</cx:pt>
          <cx:pt idx="7750">5005.3950000000004</cx:pt>
          <cx:pt idx="7751">16177.110000000001</cx:pt>
          <cx:pt idx="7752">5470.4579999999996</cx:pt>
          <cx:pt idx="7753">6649.8220000000001</cx:pt>
          <cx:pt idx="7754">6422.7799999999997</cx:pt>
          <cx:pt idx="7755">3843.9830000000002</cx:pt>
          <cx:pt idx="7756">4245.866</cx:pt>
          <cx:pt idx="7757">4484.6279999999997</cx:pt>
          <cx:pt idx="7758">3938.6010000000001</cx:pt>
          <cx:pt idx="7759">5987.6229999999996</cx:pt>
          <cx:pt idx="7760">12638.989</cx:pt>
          <cx:pt idx="7761">6813.2439999999997</cx:pt>
          <cx:pt idx="7762">7089.1229999999996</cx:pt>
          <cx:pt idx="7763">3624.8780000000002</cx:pt>
          <cx:pt idx="7764">6366.4269999999997</cx:pt>
          <cx:pt idx="7765">6172.6559999999999</cx:pt>
          <cx:pt idx="7766">4688.9409999999998</cx:pt>
          <cx:pt idx="7767">49674.313000000002</cx:pt>
          <cx:pt idx="7768">4651.8599999999997</cx:pt>
          <cx:pt idx="7769">6913.4970000000003</cx:pt>
          <cx:pt idx="7770">4096.424</cx:pt>
          <cx:pt idx="7771">9692.1039999999994</cx:pt>
          <cx:pt idx="7772">6460.1859999999997</cx:pt>
          <cx:pt idx="7773">4273.9430000000002</cx:pt>
          <cx:pt idx="7774">5736.759</cx:pt>
          <cx:pt idx="7775">4469.3609999999999</cx:pt>
          <cx:pt idx="7776">4727.6440000000002</cx:pt>
          <cx:pt idx="7777">4886.1559999999999</cx:pt>
          <cx:pt idx="7778">4596.0190000000002</cx:pt>
          <cx:pt idx="7779">5078.9620000000004</cx:pt>
          <cx:pt idx="7780">3823.5720000000001</cx:pt>
          <cx:pt idx="7781">4569.3919999999998</cx:pt>
          <cx:pt idx="7782">5469.7200000000003</cx:pt>
          <cx:pt idx="7783">5082.8900000000003</cx:pt>
          <cx:pt idx="7784">4210.1450000000004</cx:pt>
          <cx:pt idx="7785">3655.7069999999999</cx:pt>
          <cx:pt idx="7786">6707.3980000000001</cx:pt>
          <cx:pt idx="7787">9396.8330000000005</cx:pt>
          <cx:pt idx="7788">4811.1689999999999</cx:pt>
          <cx:pt idx="7789">12531.714</cx:pt>
          <cx:pt idx="7790">5003.9930000000004</cx:pt>
          <cx:pt idx="7791">5221.9690000000001</cx:pt>
          <cx:pt idx="7792">5335.1700000000001</cx:pt>
          <cx:pt idx="7793">3715.748</cx:pt>
          <cx:pt idx="7794">9490.7540000000008</cx:pt>
          <cx:pt idx="7795">3527.703</cx:pt>
          <cx:pt idx="7796">14452.493</cx:pt>
          <cx:pt idx="7797">4579.0339999999997</cx:pt>
          <cx:pt idx="7798">4320.8990000000003</cx:pt>
          <cx:pt idx="7799">4603.576</cx:pt>
          <cx:pt idx="7800">7398.0799999999999</cx:pt>
          <cx:pt idx="7801">3955.096</cx:pt>
          <cx:pt idx="7802">5540.9160000000002</cx:pt>
          <cx:pt idx="7803">3886.473</cx:pt>
          <cx:pt idx="7804">4007.355</cx:pt>
          <cx:pt idx="7805">7820.7870000000003</cx:pt>
          <cx:pt idx="7806">3988.7910000000002</cx:pt>
          <cx:pt idx="7807">4945.7979999999998</cx:pt>
          <cx:pt idx="7808">5168.0469999999996</cx:pt>
          <cx:pt idx="7809">6228.1980000000003</cx:pt>
          <cx:pt idx="7810">3650.6190000000001</cx:pt>
          <cx:pt idx="7811">7907.7939999999999</cx:pt>
          <cx:pt idx="7812">13530.173000000001</cx:pt>
          <cx:pt idx="7813">7664.232</cx:pt>
          <cx:pt idx="7814">3731.0450000000001</cx:pt>
          <cx:pt idx="7815">5691.2020000000002</cx:pt>
          <cx:pt idx="7816">4987.2120000000004</cx:pt>
          <cx:pt idx="7817">6758.116</cx:pt>
          <cx:pt idx="7818">4694.1229999999996</cx:pt>
          <cx:pt idx="7819">3801.5329999999999</cx:pt>
          <cx:pt idx="7820">3793.3020000000001</cx:pt>
          <cx:pt idx="7821">4795.4369999999999</cx:pt>
          <cx:pt idx="7822">3791.951</cx:pt>
          <cx:pt idx="7823">4187.7200000000003</cx:pt>
          <cx:pt idx="7824">7400.7520000000004</cx:pt>
          <cx:pt idx="7825">3862.2399999999998</cx:pt>
          <cx:pt idx="7826">4942.3100000000004</cx:pt>
          <cx:pt idx="7827">4394.4690000000001</cx:pt>
          <cx:pt idx="7828">3964.248</cx:pt>
          <cx:pt idx="7829">7301.6589999999997</cx:pt>
          <cx:pt idx="7830">3838.6669999999999</cx:pt>
          <cx:pt idx="7831">8319.5329999999994</cx:pt>
          <cx:pt idx="7832">3904.5369999999998</cx:pt>
          <cx:pt idx="7833">6060.1220000000003</cx:pt>
          <cx:pt idx="7834">4623.5349999999999</cx:pt>
          <cx:pt idx="7835">4053.7579999999998</cx:pt>
          <cx:pt idx="7836">4357.2240000000002</cx:pt>
          <cx:pt idx="7837">3827.1089999999999</cx:pt>
          <cx:pt idx="7838">8230.0280000000002</cx:pt>
          <cx:pt idx="7839">5543.3230000000003</cx:pt>
          <cx:pt idx="7840">4351.5190000000002</cx:pt>
          <cx:pt idx="7841">5261.0290000000005</cx:pt>
          <cx:pt idx="7842">4221.4319999999998</cx:pt>
          <cx:pt idx="7843">14878.040999999999</cx:pt>
          <cx:pt idx="7844">3880.174</cx:pt>
          <cx:pt idx="7845">8339.7129999999997</cx:pt>
          <cx:pt idx="7846">4170.5600000000004</cx:pt>
          <cx:pt idx="7847">4385.2460000000001</cx:pt>
          <cx:pt idx="7848">11865.948</cx:pt>
          <cx:pt idx="7849">5832.6260000000002</cx:pt>
          <cx:pt idx="7850">3868.9409999999998</cx:pt>
          <cx:pt idx="7851">4092.5300000000002</cx:pt>
          <cx:pt idx="7852">3724.6729999999998</cx:pt>
          <cx:pt idx="7853">6492.1210000000001</cx:pt>
          <cx:pt idx="7854">6961.3620000000001</cx:pt>
          <cx:pt idx="7855">11475.125</cx:pt>
          <cx:pt idx="7856">4041.2930000000001</cx:pt>
          <cx:pt idx="7857">4953.3029999999999</cx:pt>
          <cx:pt idx="7858">4055.5650000000001</cx:pt>
          <cx:pt idx="7859">17374.252</cx:pt>
          <cx:pt idx="7860">4580.076</cx:pt>
          <cx:pt idx="7861">13286.606</cx:pt>
          <cx:pt idx="7862">3887.3969999999999</cx:pt>
          <cx:pt idx="7863">11073.727999999999</cx:pt>
          <cx:pt idx="7864">3936.634</cx:pt>
          <cx:pt idx="7865">3987.6309999999999</cx:pt>
          <cx:pt idx="7866">4758.6679999999997</cx:pt>
          <cx:pt idx="7867">3634.8919999999998</cx:pt>
          <cx:pt idx="7868">4688.424</cx:pt>
          <cx:pt idx="7869">4327.1689999999999</cx:pt>
          <cx:pt idx="7870">4299.8500000000004</cx:pt>
          <cx:pt idx="7871">3817.4870000000001</cx:pt>
          <cx:pt idx="7872">3942.8499999999999</cx:pt>
          <cx:pt idx="7873">15204.471</cx:pt>
          <cx:pt idx="7874">7332.1700000000001</cx:pt>
          <cx:pt idx="7875">4565.5469999999996</cx:pt>
          <cx:pt idx="7876">3718.2750000000001</cx:pt>
          <cx:pt idx="7877">4422.0309999999999</cx:pt>
          <cx:pt idx="7878">3957.2570000000001</cx:pt>
          <cx:pt idx="7879">4304.6540000000005</cx:pt>
          <cx:pt idx="7880">4132.5219999999999</cx:pt>
          <cx:pt idx="7881">8750.9030000000002</cx:pt>
          <cx:pt idx="7882">12677.032999999999</cx:pt>
          <cx:pt idx="7883">7961.134</cx:pt>
          <cx:pt idx="7884">4034.3000000000002</cx:pt>
          <cx:pt idx="7885">4177.2030000000004</cx:pt>
          <cx:pt idx="7886">27591.988000000001</cx:pt>
          <cx:pt idx="7887">6652.0699999999997</cx:pt>
          <cx:pt idx="7888">9571.4490000000005</cx:pt>
          <cx:pt idx="7889">3656.8820000000001</cx:pt>
          <cx:pt idx="7890">4248.2169999999996</cx:pt>
          <cx:pt idx="7891">6541.6989999999996</cx:pt>
          <cx:pt idx="7892">6108.4269999999997</cx:pt>
          <cx:pt idx="7893">4611.4939999999997</cx:pt>
          <cx:pt idx="7894">3841.5459999999998</cx:pt>
          <cx:pt idx="7895">4478.0959999999995</cx:pt>
          <cx:pt idx="7896">4057.2330000000002</cx:pt>
          <cx:pt idx="7897">3688.1039999999998</cx:pt>
          <cx:pt idx="7898">5786.808</cx:pt>
          <cx:pt idx="7899">3758.317</cx:pt>
          <cx:pt idx="7900">4308.2209999999995</cx:pt>
          <cx:pt idx="7901">3876.3389999999999</cx:pt>
          <cx:pt idx="7902">4243.067</cx:pt>
          <cx:pt idx="7903">5322.2719999999999</cx:pt>
          <cx:pt idx="7904">8427.1450000000004</cx:pt>
          <cx:pt idx="7905">4494.0429999999997</cx:pt>
          <cx:pt idx="7906">4577.223</cx:pt>
          <cx:pt idx="7907">3797.355</cx:pt>
          <cx:pt idx="7908">4863.5990000000002</cx:pt>
          <cx:pt idx="7909">10972.522999999999</cx:pt>
          <cx:pt idx="7910">3749.4369999999999</cx:pt>
          <cx:pt idx="7911">7854.1189999999997</cx:pt>
          <cx:pt idx="7912">9034.5519999999997</cx:pt>
          <cx:pt idx="7913">4147.1909999999998</cx:pt>
          <cx:pt idx="7914">4041.7530000000002</cx:pt>
          <cx:pt idx="7915">4584.5550000000003</cx:pt>
          <cx:pt idx="7916">13123.749</cx:pt>
          <cx:pt idx="7917">4626.0460000000003</cx:pt>
          <cx:pt idx="7918">8276.4950000000008</cx:pt>
          <cx:pt idx="7919">3785.8679999999999</cx:pt>
          <cx:pt idx="7920">12793.022000000001</cx:pt>
          <cx:pt idx="7921">3968.7829999999999</cx:pt>
          <cx:pt idx="7922">4290.2579999999998</cx:pt>
          <cx:pt idx="7923">5346.7340000000004</cx:pt>
          <cx:pt idx="7924">5894.4579999999996</cx:pt>
          <cx:pt idx="7925">5332.915</cx:pt>
          <cx:pt idx="7926">7025.9579999999996</cx:pt>
          <cx:pt idx="7927">12314.255999999999</cx:pt>
          <cx:pt idx="7928">4729.0889999999999</cx:pt>
          <cx:pt idx="7929">5059.6390000000001</cx:pt>
          <cx:pt idx="7930">3881.6959999999999</cx:pt>
          <cx:pt idx="7931">4900.1310000000003</cx:pt>
          <cx:pt idx="7932">3944.3020000000001</cx:pt>
          <cx:pt idx="7933">5376.7449999999999</cx:pt>
          <cx:pt idx="7934">3868.598</cx:pt>
          <cx:pt idx="7935">5937.0600000000004</cx:pt>
          <cx:pt idx="7936">4428.1710000000003</cx:pt>
          <cx:pt idx="7937">3852.538</cx:pt>
          <cx:pt idx="7938">3807.4459999999999</cx:pt>
          <cx:pt idx="7939">5881.1400000000003</cx:pt>
          <cx:pt idx="7940">3979.4389999999999</cx:pt>
          <cx:pt idx="7941">3815.0360000000001</cx:pt>
          <cx:pt idx="7942">3784.0540000000001</cx:pt>
          <cx:pt idx="7943">3798.6509999999998</cx:pt>
          <cx:pt idx="7944">4458.1769999999997</cx:pt>
          <cx:pt idx="7945">4427.6580000000004</cx:pt>
          <cx:pt idx="7946">3961.0650000000001</cx:pt>
          <cx:pt idx="7947">22015.374</cx:pt>
          <cx:pt idx="7948">30237.475999999999</cx:pt>
          <cx:pt idx="7949">3999.5459999999998</cx:pt>
          <cx:pt idx="7950">3804.6640000000002</cx:pt>
          <cx:pt idx="7951">4037.0680000000002</cx:pt>
          <cx:pt idx="7952">11675.145</cx:pt>
          <cx:pt idx="7953">3715.431</cx:pt>
          <cx:pt idx="7954">4278.143</cx:pt>
          <cx:pt idx="7955">3899.5540000000001</cx:pt>
          <cx:pt idx="7956">4827.7809999999999</cx:pt>
          <cx:pt idx="7957">11076.157999999999</cx:pt>
          <cx:pt idx="7958">3999.6329999999998</cx:pt>
          <cx:pt idx="7959">3991.2910000000002</cx:pt>
          <cx:pt idx="7960">5649.2749999999996</cx:pt>
          <cx:pt idx="7961">3527.9879999999998</cx:pt>
          <cx:pt idx="7962">3703.681</cx:pt>
          <cx:pt idx="7963">5251.692</cx:pt>
          <cx:pt idx="7964">5612.1719999999996</cx:pt>
          <cx:pt idx="7965">3891.7979999999998</cx:pt>
          <cx:pt idx="7966">3827.8499999999999</cx:pt>
          <cx:pt idx="7967">4553.2039999999997</cx:pt>
          <cx:pt idx="7968">5237.1779999999999</cx:pt>
          <cx:pt idx="7969">4174.5190000000002</cx:pt>
          <cx:pt idx="7970">3956.6819999999998</cx:pt>
          <cx:pt idx="7971">9077.9969999999994</cx:pt>
          <cx:pt idx="7972">4535.7650000000003</cx:pt>
          <cx:pt idx="7973">5917.6819999999998</cx:pt>
          <cx:pt idx="7974">5864.1189999999997</cx:pt>
          <cx:pt idx="7975">4923.1189999999997</cx:pt>
          <cx:pt idx="7976">3865.1889999999999</cx:pt>
          <cx:pt idx="7977">4489.6689999999999</cx:pt>
          <cx:pt idx="7978">3891.3499999999999</cx:pt>
          <cx:pt idx="7979">5600.116</cx:pt>
          <cx:pt idx="7980">4703.8040000000001</cx:pt>
          <cx:pt idx="7981">4673.5889999999999</cx:pt>
          <cx:pt idx="7982">4818.5839999999998</cx:pt>
          <cx:pt idx="7983">4063.875</cx:pt>
          <cx:pt idx="7984">14119.647999999999</cx:pt>
          <cx:pt idx="7985">4022.0520000000001</cx:pt>
          <cx:pt idx="7986">4606.9430000000002</cx:pt>
          <cx:pt idx="7987">3601.3589999999999</cx:pt>
          <cx:pt idx="7988">10819.111999999999</cx:pt>
          <cx:pt idx="7989">8873.2970000000005</cx:pt>
          <cx:pt idx="7990">4661.2359999999999</cx:pt>
          <cx:pt idx="7991">4293.1030000000001</cx:pt>
          <cx:pt idx="7992">10958.645</cx:pt>
          <cx:pt idx="7993">4567.0010000000002</cx:pt>
          <cx:pt idx="7994">6114.3999999999996</cx:pt>
          <cx:pt idx="7995">4144.5360000000001</cx:pt>
          <cx:pt idx="7996">11461.228999999999</cx:pt>
          <cx:pt idx="7997">5136.0699999999997</cx:pt>
          <cx:pt idx="7998">4398.7870000000003</cx:pt>
          <cx:pt idx="7999">11782.254999999999</cx:pt>
          <cx:pt idx="8000">3755.2739999999999</cx:pt>
          <cx:pt idx="8001">5521.9849999999997</cx:pt>
          <cx:pt idx="8002">4174.5240000000003</cx:pt>
          <cx:pt idx="8003">4224.1199999999999</cx:pt>
          <cx:pt idx="8004">5471.0249999999996</cx:pt>
          <cx:pt idx="8005">4064.6289999999999</cx:pt>
          <cx:pt idx="8006">4160.5519999999997</cx:pt>
          <cx:pt idx="8007">5350.0190000000002</cx:pt>
          <cx:pt idx="8008">6694.6610000000001</cx:pt>
          <cx:pt idx="8009">31323.028999999999</cx:pt>
          <cx:pt idx="8010">5530.3320000000003</cx:pt>
          <cx:pt idx="8011">4304.1589999999997</cx:pt>
          <cx:pt idx="8012">4430.6769999999997</cx:pt>
          <cx:pt idx="8013">4002.8090000000002</cx:pt>
          <cx:pt idx="8014">10938.477000000001</cx:pt>
          <cx:pt idx="8015">5688.3389999999999</cx:pt>
          <cx:pt idx="8016">5062.5799999999999</cx:pt>
          <cx:pt idx="8017">3847.9580000000001</cx:pt>
          <cx:pt idx="8018">3910.0340000000001</cx:pt>
          <cx:pt idx="8019">9280.5049999999992</cx:pt>
          <cx:pt idx="8020">4050.8159999999998</cx:pt>
          <cx:pt idx="8021">4770.4059999999999</cx:pt>
          <cx:pt idx="8022">3928.145</cx:pt>
          <cx:pt idx="8023">13106.366</cx:pt>
          <cx:pt idx="8024">4651.2269999999999</cx:pt>
          <cx:pt idx="8025">4308.5140000000001</cx:pt>
          <cx:pt idx="8026">11652.295</cx:pt>
          <cx:pt idx="8027">4345.6009999999997</cx:pt>
          <cx:pt idx="8028">4245.5649999999996</cx:pt>
          <cx:pt idx="8029">6649.2389999999996</cx:pt>
          <cx:pt idx="8030">8037.9129999999996</cx:pt>
          <cx:pt idx="8031">3999.0770000000002</cx:pt>
          <cx:pt idx="8032">3689.6080000000002</cx:pt>
          <cx:pt idx="8033">4647.9679999999998</cx:pt>
          <cx:pt idx="8034">4188.3440000000001</cx:pt>
          <cx:pt idx="8035">3776.3820000000001</cx:pt>
          <cx:pt idx="8036">10316.623</cx:pt>
          <cx:pt idx="8037">4775.7960000000003</cx:pt>
          <cx:pt idx="8038">5622.9170000000004</cx:pt>
          <cx:pt idx="8039">3990.971</cx:pt>
          <cx:pt idx="8040">3932.3400000000001</cx:pt>
          <cx:pt idx="8041">4072.8229999999999</cx:pt>
          <cx:pt idx="8042">3523.4589999999998</cx:pt>
          <cx:pt idx="8043">4771.4520000000002</cx:pt>
          <cx:pt idx="8044">8674.491</cx:pt>
          <cx:pt idx="8045">3539.6410000000001</cx:pt>
          <cx:pt idx="8046">4899.1040000000003</cx:pt>
          <cx:pt idx="8047">13892.624</cx:pt>
          <cx:pt idx="8048">3894.5909999999999</cx:pt>
          <cx:pt idx="8049">10721.200000000001</cx:pt>
          <cx:pt idx="8050">3709.4050000000002</cx:pt>
          <cx:pt idx="8051">4018.6039999999998</cx:pt>
          <cx:pt idx="8052">3719.288</cx:pt>
          <cx:pt idx="8053">12298.602000000001</cx:pt>
          <cx:pt idx="8054">4699.9440000000004</cx:pt>
          <cx:pt idx="8055">5165.3270000000002</cx:pt>
          <cx:pt idx="8056">4223.8230000000003</cx:pt>
          <cx:pt idx="8057">3979.4119999999998</cx:pt>
          <cx:pt idx="8058">14406.880999999999</cx:pt>
          <cx:pt idx="8059">4881.4719999999998</cx:pt>
          <cx:pt idx="8060">3851.7539999999999</cx:pt>
          <cx:pt idx="8061">11619.913</cx:pt>
          <cx:pt idx="8062">4629.1700000000001</cx:pt>
          <cx:pt idx="8063">10899.045</cx:pt>
          <cx:pt idx="8064">5282.3649999999998</cx:pt>
          <cx:pt idx="8065">18960.273000000001</cx:pt>
          <cx:pt idx="8066">4285.1689999999999</cx:pt>
          <cx:pt idx="8067">3838.252</cx:pt>
          <cx:pt idx="8068">4535.6289999999999</cx:pt>
          <cx:pt idx="8069">4958.634</cx:pt>
          <cx:pt idx="8070">6437.6779999999999</cx:pt>
          <cx:pt idx="8071">3387.145</cx:pt>
          <cx:pt idx="8072">3951.1570000000002</cx:pt>
          <cx:pt idx="8073">4928.8670000000002</cx:pt>
          <cx:pt idx="8074">6075.4070000000002</cx:pt>
          <cx:pt idx="8075">7162.8050000000003</cx:pt>
          <cx:pt idx="8076">5992.8249999999998</cx:pt>
          <cx:pt idx="8077">5000.2359999999999</cx:pt>
          <cx:pt idx="8078">4060.1179999999999</cx:pt>
          <cx:pt idx="8079">4206.2299999999996</cx:pt>
          <cx:pt idx="8080">7046.6689999999999</cx:pt>
          <cx:pt idx="8081">8840.2579999999998</cx:pt>
          <cx:pt idx="8082">4375.3299999999999</cx:pt>
          <cx:pt idx="8083">6755.049</cx:pt>
          <cx:pt idx="8084">4112.7839999999997</cx:pt>
          <cx:pt idx="8085">4411.7079999999996</cx:pt>
          <cx:pt idx="8086">3580.5450000000001</cx:pt>
          <cx:pt idx="8087">3869.152</cx:pt>
          <cx:pt idx="8088">3945.5839999999998</cx:pt>
          <cx:pt idx="8089">4014.5</cx:pt>
          <cx:pt idx="8090">4201.3329999999996</cx:pt>
          <cx:pt idx="8091">4917.7460000000001</cx:pt>
          <cx:pt idx="8092">9562.7510000000002</cx:pt>
          <cx:pt idx="8093">5286.366</cx:pt>
          <cx:pt idx="8094">4058.6849999999999</cx:pt>
          <cx:pt idx="8095">5829.1999999999998</cx:pt>
          <cx:pt idx="8096">4369.2759999999998</cx:pt>
          <cx:pt idx="8097">10499.425999999999</cx:pt>
          <cx:pt idx="8098">4456.4769999999999</cx:pt>
          <cx:pt idx="8099">4871.5309999999999</cx:pt>
          <cx:pt idx="8100">3997.9430000000002</cx:pt>
          <cx:pt idx="8101">11203.924999999999</cx:pt>
          <cx:pt idx="8102">4246.6729999999998</cx:pt>
          <cx:pt idx="8103">4116.1959999999999</cx:pt>
          <cx:pt idx="8104">4348.085</cx:pt>
          <cx:pt idx="8105">4310.6310000000003</cx:pt>
          <cx:pt idx="8106">4930.2280000000001</cx:pt>
          <cx:pt idx="8107">4454.5110000000004</cx:pt>
          <cx:pt idx="8108">6553.7129999999997</cx:pt>
          <cx:pt idx="8109">4111.4920000000002</cx:pt>
          <cx:pt idx="8110">6071.5100000000002</cx:pt>
          <cx:pt idx="8111">3781.9050000000002</cx:pt>
          <cx:pt idx="8112">3794.748</cx:pt>
          <cx:pt idx="8113">3890.8580000000002</cx:pt>
          <cx:pt idx="8114">4239.1120000000001</cx:pt>
          <cx:pt idx="8115">4364.1679999999997</cx:pt>
          <cx:pt idx="8116">5988.8990000000003</cx:pt>
          <cx:pt idx="8117">4125.259</cx:pt>
          <cx:pt idx="8118">6128.6130000000003</cx:pt>
          <cx:pt idx="8119">4261.3670000000002</cx:pt>
          <cx:pt idx="8120">11477.960999999999</cx:pt>
          <cx:pt idx="8121">4631.3860000000004</cx:pt>
          <cx:pt idx="8122">4464.5600000000004</cx:pt>
          <cx:pt idx="8123">3960.7089999999998</cx:pt>
          <cx:pt idx="8124">6888.3519999999999</cx:pt>
          <cx:pt idx="8125">11290.986000000001</cx:pt>
          <cx:pt idx="8126">22896.763999999999</cx:pt>
          <cx:pt idx="8127">3720.877</cx:pt>
          <cx:pt idx="8128">4074.8910000000001</cx:pt>
          <cx:pt idx="8129">4409.4570000000003</cx:pt>
          <cx:pt idx="8130">4291.9229999999998</cx:pt>
          <cx:pt idx="8131">4069.0309999999999</cx:pt>
          <cx:pt idx="8132">6236.6180000000004</cx:pt>
          <cx:pt idx="8133">3962.0520000000001</cx:pt>
          <cx:pt idx="8134">4352.8180000000002</cx:pt>
          <cx:pt idx="8135">4193.473</cx:pt>
          <cx:pt idx="8136">3842.944</cx:pt>
          <cx:pt idx="8137">4370</cx:pt>
          <cx:pt idx="8138">3816.4659999999999</cx:pt>
          <cx:pt idx="8139">3898.9549999999999</cx:pt>
          <cx:pt idx="8140">4108.1120000000001</cx:pt>
          <cx:pt idx="8141">5108.027</cx:pt>
          <cx:pt idx="8142">5694.375</cx:pt>
          <cx:pt idx="8143">8290.3240000000005</cx:pt>
          <cx:pt idx="8144">3276.8009999999999</cx:pt>
          <cx:pt idx="8145">8111.5559999999996</cx:pt>
          <cx:pt idx="8146">5235.4219999999996</cx:pt>
          <cx:pt idx="8147">3823.9659999999999</cx:pt>
          <cx:pt idx="8148">3961.5239999999999</cx:pt>
          <cx:pt idx="8149">4553.0969999999998</cx:pt>
          <cx:pt idx="8150">4143.8209999999999</cx:pt>
          <cx:pt idx="8151">3913.636</cx:pt>
          <cx:pt idx="8152">5725.3959999999997</cx:pt>
          <cx:pt idx="8153">5194.3299999999999</cx:pt>
          <cx:pt idx="8154">4572.5230000000001</cx:pt>
          <cx:pt idx="8155">3503.431</cx:pt>
          <cx:pt idx="8156">7257.6120000000001</cx:pt>
          <cx:pt idx="8157">4393.4160000000002</cx:pt>
          <cx:pt idx="8158">4589.0550000000003</cx:pt>
          <cx:pt idx="8159">3652.6900000000001</cx:pt>
          <cx:pt idx="8160">6477.8239999999996</cx:pt>
          <cx:pt idx="8161">4240.1229999999996</cx:pt>
          <cx:pt idx="8162">4564.4279999999999</cx:pt>
          <cx:pt idx="8163">5812.5550000000003</cx:pt>
          <cx:pt idx="8164">4430.9200000000001</cx:pt>
          <cx:pt idx="8165">19876.302</cx:pt>
          <cx:pt idx="8166">4450.7539999999999</cx:pt>
          <cx:pt idx="8167">5800.1360000000004</cx:pt>
          <cx:pt idx="8168">3906.8409999999999</cx:pt>
          <cx:pt idx="8169">5139.2759999999998</cx:pt>
          <cx:pt idx="8170">3779.6309999999999</cx:pt>
          <cx:pt idx="8171">4114.902</cx:pt>
          <cx:pt idx="8172">4047.8069999999998</cx:pt>
          <cx:pt idx="8173">4724.2259999999997</cx:pt>
          <cx:pt idx="8174">6244.9380000000001</cx:pt>
          <cx:pt idx="8175">3898.2660000000001</cx:pt>
          <cx:pt idx="8176">4007.2759999999998</cx:pt>
          <cx:pt idx="8177">17968.057000000001</cx:pt>
          <cx:pt idx="8178">3923.7330000000002</cx:pt>
          <cx:pt idx="8179">3809.8200000000002</cx:pt>
          <cx:pt idx="8180">4357.0709999999999</cx:pt>
          <cx:pt idx="8181">16528.717000000001</cx:pt>
          <cx:pt idx="8182">5714.415</cx:pt>
          <cx:pt idx="8183">3999.8670000000002</cx:pt>
          <cx:pt idx="8184">9945.7849999999999</cx:pt>
          <cx:pt idx="8185">4598.3249999999998</cx:pt>
          <cx:pt idx="8186">3752.0340000000001</cx:pt>
          <cx:pt idx="8187">5474.0439999999999</cx:pt>
          <cx:pt idx="8188">3716.3000000000002</cx:pt>
          <cx:pt idx="8189">6258.0550000000003</cx:pt>
          <cx:pt idx="8190">3779.4549999999999</cx:pt>
          <cx:pt idx="8191">3975.1109999999999</cx:pt>
        </cx:lvl>
      </cx:numDim>
    </cx:data>
  </cx:chartData>
  <cx:chart>
    <cx:title pos="t" align="ctr" overlay="0">
      <cx:tx>
        <cx:txData>
          <cx:v>Post-FORM Resistance (8192 cells)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Post-FORM Resistance (8192 cells)</a:t>
          </a:r>
        </a:p>
      </cx:txPr>
    </cx:title>
    <cx:plotArea>
      <cx:plotAreaRegion>
        <cx:series layoutId="clusteredColumn" uniqueId="{1F231ADB-08B9-F24C-AA06-9BFF13A975F0}">
          <cx:dataId val="0"/>
          <cx:layoutPr>
            <cx:binning intervalClosed="r" overflow="15000">
              <cx:binSize val="1000"/>
            </cx:binning>
          </cx:layoutPr>
        </cx:series>
      </cx:plotAreaRegion>
      <cx:axis id="0">
        <cx:catScaling gapWidth="0"/>
        <cx:title>
          <cx:tx>
            <cx:txData>
              <cx:v>Resistance (ohm)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Resistance (ohm)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Sheet1!$F$2:$F$8193</cx:f>
        <cx:lvl ptCount="8192" formatCode="General">
          <cx:pt idx="0">316.5</cx:pt>
          <cx:pt idx="1">266.99999999999994</cx:pt>
          <cx:pt idx="2">313</cx:pt>
          <cx:pt idx="3">347</cx:pt>
          <cx:pt idx="4">358</cx:pt>
          <cx:pt idx="5">351</cx:pt>
          <cx:pt idx="6">341</cx:pt>
          <cx:pt idx="7">377.99999999999989</cx:pt>
          <cx:pt idx="8">328</cx:pt>
          <cx:pt idx="9">347</cx:pt>
          <cx:pt idx="10">337</cx:pt>
          <cx:pt idx="11">320</cx:pt>
          <cx:pt idx="12">249.00000000000003</cx:pt>
          <cx:pt idx="13">409</cx:pt>
          <cx:pt idx="14">327</cx:pt>
          <cx:pt idx="15">339</cx:pt>
          <cx:pt idx="16">367.99999999999989</cx:pt>
          <cx:pt idx="17">328</cx:pt>
          <cx:pt idx="18">348</cx:pt>
          <cx:pt idx="19">307</cx:pt>
          <cx:pt idx="20">339</cx:pt>
          <cx:pt idx="21">216</cx:pt>
          <cx:pt idx="22">357</cx:pt>
          <cx:pt idx="23">359</cx:pt>
          <cx:pt idx="24">368.99999999999989</cx:pt>
          <cx:pt idx="25">273.99999999999994</cx:pt>
          <cx:pt idx="26">385.99999999999989</cx:pt>
          <cx:pt idx="27">360</cx:pt>
          <cx:pt idx="28">332</cx:pt>
          <cx:pt idx="29">317</cx:pt>
          <cx:pt idx="30">356</cx:pt>
          <cx:pt idx="31">328</cx:pt>
          <cx:pt idx="32">300.99999999999994</cx:pt>
          <cx:pt idx="33">367.99999999999989</cx:pt>
          <cx:pt idx="34">310</cx:pt>
          <cx:pt idx="35">351</cx:pt>
          <cx:pt idx="36">295.99999999999994</cx:pt>
          <cx:pt idx="37">285.99999999999994</cx:pt>
          <cx:pt idx="38">357</cx:pt>
          <cx:pt idx="39">367.99999999999989</cx:pt>
          <cx:pt idx="40">335</cx:pt>
          <cx:pt idx="41">299.99999999999994</cx:pt>
          <cx:pt idx="42">373.99999999999989</cx:pt>
          <cx:pt idx="43">365.99999999999989</cx:pt>
          <cx:pt idx="44">352</cx:pt>
          <cx:pt idx="45">373.99999999999989</cx:pt>
          <cx:pt idx="46">335</cx:pt>
          <cx:pt idx="47">327</cx:pt>
          <cx:pt idx="48">128</cx:pt>
          <cx:pt idx="49">372.99999999999989</cx:pt>
          <cx:pt idx="50">365.99999999999989</cx:pt>
          <cx:pt idx="51">307</cx:pt>
          <cx:pt idx="52">366.99999999999989</cx:pt>
          <cx:pt idx="53">414</cx:pt>
          <cx:pt idx="54">266.99999999999994</cx:pt>
          <cx:pt idx="55">311</cx:pt>
          <cx:pt idx="56">359</cx:pt>
          <cx:pt idx="57">330</cx:pt>
          <cx:pt idx="58">270.99999999999994</cx:pt>
          <cx:pt idx="59">335</cx:pt>
          <cx:pt idx="60">319</cx:pt>
          <cx:pt idx="61">327</cx:pt>
          <cx:pt idx="62">358</cx:pt>
          <cx:pt idx="63">378.99999999999989</cx:pt>
          <cx:pt idx="64">208</cx:pt>
          <cx:pt idx="65">307</cx:pt>
          <cx:pt idx="66">347</cx:pt>
          <cx:pt idx="67">206</cx:pt>
          <cx:pt idx="68">328</cx:pt>
          <cx:pt idx="69">247.00000000000003</cx:pt>
          <cx:pt idx="70">337</cx:pt>
          <cx:pt idx="71">346</cx:pt>
          <cx:pt idx="72">316</cx:pt>
          <cx:pt idx="73">348</cx:pt>
          <cx:pt idx="74">349</cx:pt>
          <cx:pt idx="75">336</cx:pt>
          <cx:pt idx="76">348</cx:pt>
          <cx:pt idx="77">335</cx:pt>
          <cx:pt idx="78">371.99999999999989</cx:pt>
          <cx:pt idx="79">332</cx:pt>
          <cx:pt idx="80">360</cx:pt>
          <cx:pt idx="81">360.99999999999989</cx:pt>
          <cx:pt idx="82">380.99999999999989</cx:pt>
          <cx:pt idx="83">339</cx:pt>
          <cx:pt idx="84">338</cx:pt>
          <cx:pt idx="85">351</cx:pt>
          <cx:pt idx="86">369.99999999999989</cx:pt>
          <cx:pt idx="87">295.99999999999994</cx:pt>
          <cx:pt idx="88">340</cx:pt>
          <cx:pt idx="89">311</cx:pt>
          <cx:pt idx="90">341</cx:pt>
          <cx:pt idx="91">352</cx:pt>
          <cx:pt idx="92">361</cx:pt>
          <cx:pt idx="93">301</cx:pt>
          <cx:pt idx="94">259</cx:pt>
          <cx:pt idx="95">355</cx:pt>
          <cx:pt idx="96">299.99999999999994</cx:pt>
          <cx:pt idx="97">98.999999999999972</cx:pt>
          <cx:pt idx="98">360.99999999999989</cx:pt>
          <cx:pt idx="99">279.99999999999994</cx:pt>
          <cx:pt idx="100">307</cx:pt>
          <cx:pt idx="101">369.99999999999989</cx:pt>
          <cx:pt idx="102">353</cx:pt>
          <cx:pt idx="103">353</cx:pt>
          <cx:pt idx="104">331</cx:pt>
          <cx:pt idx="105">319</cx:pt>
          <cx:pt idx="106">273.99999999999994</cx:pt>
          <cx:pt idx="107">370.99999999999989</cx:pt>
          <cx:pt idx="108">370.99999999999989</cx:pt>
          <cx:pt idx="109">350</cx:pt>
          <cx:pt idx="110">352</cx:pt>
          <cx:pt idx="111">289.99999999999994</cx:pt>
          <cx:pt idx="112">368.99999999999989</cx:pt>
          <cx:pt idx="113">336</cx:pt>
          <cx:pt idx="114">4</cx:pt>
          <cx:pt idx="115">314</cx:pt>
          <cx:pt idx="116">317</cx:pt>
          <cx:pt idx="117">334</cx:pt>
          <cx:pt idx="118">333</cx:pt>
          <cx:pt idx="119">358</cx:pt>
          <cx:pt idx="120">365.99999999999989</cx:pt>
          <cx:pt idx="121">153.99999999999997</cx:pt>
          <cx:pt idx="122">287.99999999999994</cx:pt>
          <cx:pt idx="123">321</cx:pt>
          <cx:pt idx="124">359</cx:pt>
          <cx:pt idx="125">349</cx:pt>
          <cx:pt idx="126">341</cx:pt>
          <cx:pt idx="127">349</cx:pt>
          <cx:pt idx="128">373.99999999999989</cx:pt>
          <cx:pt idx="129">371.99999999999989</cx:pt>
          <cx:pt idx="130">280.99999999999994</cx:pt>
          <cx:pt idx="131">348</cx:pt>
          <cx:pt idx="132">346</cx:pt>
          <cx:pt idx="133">328</cx:pt>
          <cx:pt idx="134">341</cx:pt>
          <cx:pt idx="135">346</cx:pt>
          <cx:pt idx="136">315</cx:pt>
          <cx:pt idx="137">271.99999999999994</cx:pt>
          <cx:pt idx="138">366.99999999999989</cx:pt>
          <cx:pt idx="139">310</cx:pt>
          <cx:pt idx="140">311</cx:pt>
          <cx:pt idx="141">347</cx:pt>
          <cx:pt idx="142">291.99999999999994</cx:pt>
          <cx:pt idx="143">288.99999999999994</cx:pt>
          <cx:pt idx="144">317</cx:pt>
          <cx:pt idx="145">320</cx:pt>
          <cx:pt idx="146">366.99999999999989</cx:pt>
          <cx:pt idx="147">370.99999999999989</cx:pt>
          <cx:pt idx="148">398.99999999999989</cx:pt>
          <cx:pt idx="149">358</cx:pt>
          <cx:pt idx="150">287.99999999999994</cx:pt>
          <cx:pt idx="151">377.99999999999989</cx:pt>
          <cx:pt idx="152">391.99999999999989</cx:pt>
          <cx:pt idx="153">237</cx:pt>
          <cx:pt idx="154">330</cx:pt>
          <cx:pt idx="155">348</cx:pt>
          <cx:pt idx="156">357</cx:pt>
          <cx:pt idx="157">346</cx:pt>
          <cx:pt idx="158">349</cx:pt>
          <cx:pt idx="159">340</cx:pt>
          <cx:pt idx="160">354</cx:pt>
          <cx:pt idx="161">330</cx:pt>
          <cx:pt idx="162">371.99999999999989</cx:pt>
          <cx:pt idx="163">352</cx:pt>
          <cx:pt idx="164">351</cx:pt>
          <cx:pt idx="165">335</cx:pt>
          <cx:pt idx="166">372.99999999999989</cx:pt>
          <cx:pt idx="167">350</cx:pt>
          <cx:pt idx="168">429</cx:pt>
          <cx:pt idx="169">341</cx:pt>
          <cx:pt idx="170">313</cx:pt>
          <cx:pt idx="171">306</cx:pt>
          <cx:pt idx="172">268.99999999999994</cx:pt>
          <cx:pt idx="173">365.99999999999989</cx:pt>
          <cx:pt idx="174">365.99999999999989</cx:pt>
          <cx:pt idx="175">352</cx:pt>
          <cx:pt idx="176">327</cx:pt>
          <cx:pt idx="177">352</cx:pt>
          <cx:pt idx="178">348</cx:pt>
          <cx:pt idx="179">330</cx:pt>
          <cx:pt idx="180">330</cx:pt>
          <cx:pt idx="181">351</cx:pt>
          <cx:pt idx="182">249.00000000000003</cx:pt>
          <cx:pt idx="183">138</cx:pt>
          <cx:pt idx="184">368.99999999999989</cx:pt>
          <cx:pt idx="185">352</cx:pt>
          <cx:pt idx="186">349</cx:pt>
          <cx:pt idx="187">354</cx:pt>
          <cx:pt idx="188">166</cx:pt>
          <cx:pt idx="189">335</cx:pt>
          <cx:pt idx="190">358</cx:pt>
          <cx:pt idx="191">372.99999999999989</cx:pt>
          <cx:pt idx="192">377.99999999999989</cx:pt>
          <cx:pt idx="193">317</cx:pt>
          <cx:pt idx="194">356</cx:pt>
          <cx:pt idx="195">351</cx:pt>
          <cx:pt idx="196">361</cx:pt>
          <cx:pt idx="197">288.99999999999994</cx:pt>
          <cx:pt idx="198">330</cx:pt>
          <cx:pt idx="199">390.99999999999989</cx:pt>
          <cx:pt idx="200">369.99999999999989</cx:pt>
          <cx:pt idx="201">314</cx:pt>
          <cx:pt idx="202">352</cx:pt>
          <cx:pt idx="203">358</cx:pt>
          <cx:pt idx="204">341</cx:pt>
          <cx:pt idx="205">319</cx:pt>
          <cx:pt idx="206">331</cx:pt>
          <cx:pt idx="207">209</cx:pt>
          <cx:pt idx="208">354</cx:pt>
          <cx:pt idx="209">327</cx:pt>
          <cx:pt idx="210">315</cx:pt>
          <cx:pt idx="211">339</cx:pt>
          <cx:pt idx="212">356</cx:pt>
          <cx:pt idx="213">366.99999999999989</cx:pt>
          <cx:pt idx="214">338</cx:pt>
          <cx:pt idx="215">328</cx:pt>
          <cx:pt idx="216">297.99999999999994</cx:pt>
          <cx:pt idx="217">352</cx:pt>
          <cx:pt idx="218">315</cx:pt>
          <cx:pt idx="219">385.99999999999989</cx:pt>
          <cx:pt idx="220">369.99999999999989</cx:pt>
          <cx:pt idx="221">387.99999999999989</cx:pt>
          <cx:pt idx="222">368.99999999999989</cx:pt>
          <cx:pt idx="223">370.99999999999989</cx:pt>
          <cx:pt idx="224">333</cx:pt>
          <cx:pt idx="225">366.99999999999989</cx:pt>
          <cx:pt idx="226">390.99999999999989</cx:pt>
          <cx:pt idx="227">387.99999999999989</cx:pt>
          <cx:pt idx="228">350</cx:pt>
          <cx:pt idx="229">365.99999999999989</cx:pt>
          <cx:pt idx="230">349</cx:pt>
          <cx:pt idx="231">375.99999999999989</cx:pt>
          <cx:pt idx="232">339</cx:pt>
          <cx:pt idx="233">387.99999999999989</cx:pt>
          <cx:pt idx="234">229</cx:pt>
          <cx:pt idx="235">354</cx:pt>
          <cx:pt idx="236">267.99999999999994</cx:pt>
          <cx:pt idx="237">388.99999999999989</cx:pt>
          <cx:pt idx="238">335</cx:pt>
          <cx:pt idx="239">313</cx:pt>
          <cx:pt idx="240">321</cx:pt>
          <cx:pt idx="241">368.99999999999989</cx:pt>
          <cx:pt idx="242">374.99999999999989</cx:pt>
          <cx:pt idx="243">365.99999999999989</cx:pt>
          <cx:pt idx="244">346</cx:pt>
          <cx:pt idx="245">128</cx:pt>
          <cx:pt idx="246">328</cx:pt>
          <cx:pt idx="247">374.99999999999989</cx:pt>
          <cx:pt idx="248">311</cx:pt>
          <cx:pt idx="249">267.99999999999994</cx:pt>
          <cx:pt idx="250">286.99999999999994</cx:pt>
          <cx:pt idx="251">351</cx:pt>
          <cx:pt idx="252">291.99999999999994</cx:pt>
          <cx:pt idx="253">330</cx:pt>
          <cx:pt idx="254">339</cx:pt>
          <cx:pt idx="255">386.99999999999989</cx:pt>
          <cx:pt idx="256">90.999999999999972</cx:pt>
          <cx:pt idx="257">360.99999999999989</cx:pt>
          <cx:pt idx="258">187.99999999999994</cx:pt>
          <cx:pt idx="259">356</cx:pt>
          <cx:pt idx="260">367.99999999999989</cx:pt>
          <cx:pt idx="261">339</cx:pt>
          <cx:pt idx="262">260</cx:pt>
          <cx:pt idx="263">348</cx:pt>
          <cx:pt idx="264">319</cx:pt>
          <cx:pt idx="265">334</cx:pt>
          <cx:pt idx="266">358</cx:pt>
          <cx:pt idx="267">348</cx:pt>
          <cx:pt idx="268">339</cx:pt>
          <cx:pt idx="269">295.99999999999994</cx:pt>
          <cx:pt idx="270">298.99999999999994</cx:pt>
          <cx:pt idx="271">348</cx:pt>
          <cx:pt idx="272">357</cx:pt>
          <cx:pt idx="273">360</cx:pt>
          <cx:pt idx="274">329</cx:pt>
          <cx:pt idx="275">221</cx:pt>
          <cx:pt idx="276">397.99999999999989</cx:pt>
          <cx:pt idx="277">369.99999999999989</cx:pt>
          <cx:pt idx="278">351</cx:pt>
          <cx:pt idx="279">370.99999999999989</cx:pt>
          <cx:pt idx="280">338</cx:pt>
          <cx:pt idx="281">351</cx:pt>
          <cx:pt idx="282">327</cx:pt>
          <cx:pt idx="283">376.99999999999989</cx:pt>
          <cx:pt idx="284">375.99999999999989</cx:pt>
          <cx:pt idx="285">309</cx:pt>
          <cx:pt idx="286">347</cx:pt>
          <cx:pt idx="287">352</cx:pt>
          <cx:pt idx="288">372.99999999999989</cx:pt>
          <cx:pt idx="289">356</cx:pt>
          <cx:pt idx="290">306</cx:pt>
          <cx:pt idx="291">289.99999999999994</cx:pt>
          <cx:pt idx="292">340</cx:pt>
          <cx:pt idx="293">226</cx:pt>
          <cx:pt idx="294">206</cx:pt>
          <cx:pt idx="295">318</cx:pt>
          <cx:pt idx="296">359</cx:pt>
          <cx:pt idx="297">347</cx:pt>
          <cx:pt idx="298">329</cx:pt>
          <cx:pt idx="299">369.99999999999989</cx:pt>
          <cx:pt idx="300">365.99999999999989</cx:pt>
          <cx:pt idx="301">353</cx:pt>
          <cx:pt idx="302">360.99999999999989</cx:pt>
          <cx:pt idx="303">1</cx:pt>
          <cx:pt idx="304">365.99999999999989</cx:pt>
          <cx:pt idx="305">331</cx:pt>
          <cx:pt idx="306">360</cx:pt>
          <cx:pt idx="307">326</cx:pt>
          <cx:pt idx="308">334</cx:pt>
          <cx:pt idx="309">413</cx:pt>
          <cx:pt idx="310">370.99999999999989</cx:pt>
          <cx:pt idx="311">352</cx:pt>
          <cx:pt idx="312">371.99999999999989</cx:pt>
          <cx:pt idx="313">376.99999999999989</cx:pt>
          <cx:pt idx="314">195.99999999999994</cx:pt>
          <cx:pt idx="315">316</cx:pt>
          <cx:pt idx="316">366.99999999999989</cx:pt>
          <cx:pt idx="317">317</cx:pt>
          <cx:pt idx="318">295.99999999999994</cx:pt>
          <cx:pt idx="319">341</cx:pt>
          <cx:pt idx="320">328</cx:pt>
          <cx:pt idx="321">285.99999999999994</cx:pt>
          <cx:pt idx="322">346</cx:pt>
          <cx:pt idx="323">346</cx:pt>
          <cx:pt idx="324">288.99999999999994</cx:pt>
          <cx:pt idx="325">349</cx:pt>
          <cx:pt idx="326">335</cx:pt>
          <cx:pt idx="327">370.99999999999989</cx:pt>
          <cx:pt idx="328">312</cx:pt>
          <cx:pt idx="329">350</cx:pt>
          <cx:pt idx="330">371.99999999999989</cx:pt>
          <cx:pt idx="331">313</cx:pt>
          <cx:pt idx="332">339</cx:pt>
          <cx:pt idx="333">341</cx:pt>
          <cx:pt idx="334">351</cx:pt>
          <cx:pt idx="335">331</cx:pt>
          <cx:pt idx="336">290.99999999999994</cx:pt>
          <cx:pt idx="337">248.00000000000003</cx:pt>
          <cx:pt idx="338">369.99999999999989</cx:pt>
          <cx:pt idx="339">308</cx:pt>
          <cx:pt idx="340">321</cx:pt>
          <cx:pt idx="341">228</cx:pt>
          <cx:pt idx="342">357</cx:pt>
          <cx:pt idx="343">330</cx:pt>
          <cx:pt idx="344">265.99999999999994</cx:pt>
          <cx:pt idx="345">361</cx:pt>
          <cx:pt idx="346">367.99999999999989</cx:pt>
          <cx:pt idx="347">367.99999999999989</cx:pt>
          <cx:pt idx="348">368.99999999999989</cx:pt>
          <cx:pt idx="349">228</cx:pt>
          <cx:pt idx="350">361</cx:pt>
          <cx:pt idx="351">348</cx:pt>
          <cx:pt idx="352">331</cx:pt>
          <cx:pt idx="353">352</cx:pt>
          <cx:pt idx="354">347</cx:pt>
          <cx:pt idx="355">336</cx:pt>
          <cx:pt idx="356">314</cx:pt>
          <cx:pt idx="357">273.99999999999994</cx:pt>
          <cx:pt idx="358">373.99999999999989</cx:pt>
          <cx:pt idx="359">326</cx:pt>
          <cx:pt idx="360">390.99999999999989</cx:pt>
          <cx:pt idx="361">357</cx:pt>
          <cx:pt idx="362">350</cx:pt>
          <cx:pt idx="363">351</cx:pt>
          <cx:pt idx="364">365.99999999999989</cx:pt>
          <cx:pt idx="365">329</cx:pt>
          <cx:pt idx="366">331</cx:pt>
          <cx:pt idx="367">376.99999999999989</cx:pt>
          <cx:pt idx="368">307</cx:pt>
          <cx:pt idx="369">331</cx:pt>
          <cx:pt idx="370">349</cx:pt>
          <cx:pt idx="371">219</cx:pt>
          <cx:pt idx="372">349</cx:pt>
          <cx:pt idx="373">347</cx:pt>
          <cx:pt idx="374">357</cx:pt>
          <cx:pt idx="375">328</cx:pt>
          <cx:pt idx="376">337</cx:pt>
          <cx:pt idx="377">266.99999999999994</cx:pt>
          <cx:pt idx="378">329</cx:pt>
          <cx:pt idx="379">338</cx:pt>
          <cx:pt idx="380">354</cx:pt>
          <cx:pt idx="381">353</cx:pt>
          <cx:pt idx="382">350</cx:pt>
          <cx:pt idx="383">340</cx:pt>
          <cx:pt idx="384">359</cx:pt>
          <cx:pt idx="385">367.99999999999989</cx:pt>
          <cx:pt idx="386">350</cx:pt>
          <cx:pt idx="387">366.99999999999989</cx:pt>
          <cx:pt idx="388">348</cx:pt>
          <cx:pt idx="389">388.99999999999989</cx:pt>
          <cx:pt idx="390">347</cx:pt>
          <cx:pt idx="391">107</cx:pt>
          <cx:pt idx="392">332</cx:pt>
          <cx:pt idx="393">331</cx:pt>
          <cx:pt idx="394">271.99999999999994</cx:pt>
          <cx:pt idx="395">291.99999999999994</cx:pt>
          <cx:pt idx="396">348</cx:pt>
          <cx:pt idx="397">352</cx:pt>
          <cx:pt idx="398">356</cx:pt>
          <cx:pt idx="399">388.99999999999989</cx:pt>
          <cx:pt idx="400">355</cx:pt>
          <cx:pt idx="401">328</cx:pt>
          <cx:pt idx="402">351</cx:pt>
          <cx:pt idx="403">385.99999999999989</cx:pt>
          <cx:pt idx="404">326</cx:pt>
          <cx:pt idx="405">312</cx:pt>
          <cx:pt idx="406">341</cx:pt>
          <cx:pt idx="407">319</cx:pt>
          <cx:pt idx="408">192.99999999999994</cx:pt>
          <cx:pt idx="409">341</cx:pt>
          <cx:pt idx="410">348</cx:pt>
          <cx:pt idx="411">275.99999999999994</cx:pt>
          <cx:pt idx="412">413</cx:pt>
          <cx:pt idx="413">329</cx:pt>
          <cx:pt idx="414">354</cx:pt>
          <cx:pt idx="415">380.99999999999989</cx:pt>
          <cx:pt idx="416">370.99999999999989</cx:pt>
          <cx:pt idx="417">385.99999999999989</cx:pt>
          <cx:pt idx="418">353</cx:pt>
          <cx:pt idx="419">359</cx:pt>
          <cx:pt idx="420">340</cx:pt>
          <cx:pt idx="421">367.99999999999989</cx:pt>
          <cx:pt idx="422">355</cx:pt>
          <cx:pt idx="423">346</cx:pt>
          <cx:pt idx="424">309</cx:pt>
          <cx:pt idx="425">166</cx:pt>
          <cx:pt idx="426">369.99999999999989</cx:pt>
          <cx:pt idx="427">339</cx:pt>
          <cx:pt idx="428">335</cx:pt>
          <cx:pt idx="429">329</cx:pt>
          <cx:pt idx="430">313</cx:pt>
          <cx:pt idx="431">331</cx:pt>
          <cx:pt idx="432">246.00000000000003</cx:pt>
          <cx:pt idx="433">348</cx:pt>
          <cx:pt idx="434">327</cx:pt>
          <cx:pt idx="435">297.99999999999994</cx:pt>
          <cx:pt idx="436">355</cx:pt>
          <cx:pt idx="437">352</cx:pt>
          <cx:pt idx="438">216</cx:pt>
          <cx:pt idx="439">289.99999999999994</cx:pt>
          <cx:pt idx="440">347</cx:pt>
          <cx:pt idx="441">359</cx:pt>
          <cx:pt idx="442">360.99999999999989</cx:pt>
          <cx:pt idx="443">348</cx:pt>
          <cx:pt idx="444">377.99999999999989</cx:pt>
          <cx:pt idx="445">338</cx:pt>
          <cx:pt idx="446">267.99999999999994</cx:pt>
          <cx:pt idx="447">206</cx:pt>
          <cx:pt idx="448">340</cx:pt>
          <cx:pt idx="449">333</cx:pt>
          <cx:pt idx="450">360</cx:pt>
          <cx:pt idx="451">306</cx:pt>
          <cx:pt idx="452">321</cx:pt>
          <cx:pt idx="453">388.99999999999989</cx:pt>
          <cx:pt idx="454">350</cx:pt>
          <cx:pt idx="455">326</cx:pt>
          <cx:pt idx="456">354</cx:pt>
          <cx:pt idx="457">272.99999999999994</cx:pt>
          <cx:pt idx="458">268.99999999999994</cx:pt>
          <cx:pt idx="459">353</cx:pt>
          <cx:pt idx="460">199.99999999999994</cx:pt>
          <cx:pt idx="461">326</cx:pt>
          <cx:pt idx="462">331</cx:pt>
          <cx:pt idx="463">415</cx:pt>
          <cx:pt idx="464">348</cx:pt>
          <cx:pt idx="465">226</cx:pt>
          <cx:pt idx="466">287.99999999999994</cx:pt>
          <cx:pt idx="467">370.99999999999989</cx:pt>
          <cx:pt idx="468">348</cx:pt>
          <cx:pt idx="469">360.99999999999989</cx:pt>
          <cx:pt idx="470">351</cx:pt>
          <cx:pt idx="471">271.99999999999994</cx:pt>
          <cx:pt idx="472">329</cx:pt>
          <cx:pt idx="473">365.99999999999989</cx:pt>
          <cx:pt idx="474">270.99999999999994</cx:pt>
          <cx:pt idx="475">334</cx:pt>
          <cx:pt idx="476">397.99999999999989</cx:pt>
          <cx:pt idx="477">291.99999999999994</cx:pt>
          <cx:pt idx="478">335</cx:pt>
          <cx:pt idx="479">348</cx:pt>
          <cx:pt idx="480">376.99999999999989</cx:pt>
          <cx:pt idx="481">331</cx:pt>
          <cx:pt idx="482">352</cx:pt>
          <cx:pt idx="483">272.99999999999994</cx:pt>
          <cx:pt idx="484">356</cx:pt>
          <cx:pt idx="485">350</cx:pt>
          <cx:pt idx="486">367.99999999999989</cx:pt>
          <cx:pt idx="487">375.99999999999989</cx:pt>
          <cx:pt idx="488">352</cx:pt>
          <cx:pt idx="489">147.99999999999997</cx:pt>
          <cx:pt idx="490">329</cx:pt>
          <cx:pt idx="491">390.99999999999989</cx:pt>
          <cx:pt idx="492">353</cx:pt>
          <cx:pt idx="493">348</cx:pt>
          <cx:pt idx="494">328</cx:pt>
          <cx:pt idx="495">336</cx:pt>
          <cx:pt idx="496">291.99999999999994</cx:pt>
          <cx:pt idx="497">340</cx:pt>
          <cx:pt idx="498">299.99999999999994</cx:pt>
          <cx:pt idx="499">308</cx:pt>
          <cx:pt idx="500">334</cx:pt>
          <cx:pt idx="501">380.99999999999989</cx:pt>
          <cx:pt idx="502">326</cx:pt>
          <cx:pt idx="503">372.99999999999989</cx:pt>
          <cx:pt idx="504">193.99999999999994</cx:pt>
          <cx:pt idx="505">376.99999999999989</cx:pt>
          <cx:pt idx="506">171</cx:pt>
          <cx:pt idx="507">306</cx:pt>
          <cx:pt idx="508">347</cx:pt>
          <cx:pt idx="509">357</cx:pt>
          <cx:pt idx="510">292.99999999999994</cx:pt>
          <cx:pt idx="511">327</cx:pt>
          <cx:pt idx="512">349</cx:pt>
          <cx:pt idx="513">336</cx:pt>
          <cx:pt idx="514">301</cx:pt>
          <cx:pt idx="515">309</cx:pt>
          <cx:pt idx="516">309</cx:pt>
          <cx:pt idx="517">286.99999999999994</cx:pt>
          <cx:pt idx="518">334</cx:pt>
          <cx:pt idx="519">358</cx:pt>
          <cx:pt idx="520">353</cx:pt>
          <cx:pt idx="521">331</cx:pt>
          <cx:pt idx="522">299.99999999999994</cx:pt>
          <cx:pt idx="523">389.99999999999989</cx:pt>
          <cx:pt idx="524">321</cx:pt>
          <cx:pt idx="525">370.99999999999989</cx:pt>
          <cx:pt idx="526">351</cx:pt>
          <cx:pt idx="527">250.00000000000003</cx:pt>
          <cx:pt idx="528">308</cx:pt>
          <cx:pt idx="529">359</cx:pt>
          <cx:pt idx="530">321</cx:pt>
          <cx:pt idx="531">331</cx:pt>
          <cx:pt idx="532">391.99999999999989</cx:pt>
          <cx:pt idx="533">377.99999999999989</cx:pt>
          <cx:pt idx="534">350</cx:pt>
          <cx:pt idx="535">352</cx:pt>
          <cx:pt idx="536">367.99999999999989</cx:pt>
          <cx:pt idx="537">314</cx:pt>
          <cx:pt idx="538">349</cx:pt>
          <cx:pt idx="539">366.99999999999989</cx:pt>
          <cx:pt idx="540">349</cx:pt>
          <cx:pt idx="541">350</cx:pt>
          <cx:pt idx="542">398.99999999999989</cx:pt>
          <cx:pt idx="543">327</cx:pt>
          <cx:pt idx="544">366.99999999999989</cx:pt>
          <cx:pt idx="545">407</cx:pt>
          <cx:pt idx="546">369.99999999999989</cx:pt>
          <cx:pt idx="547">337</cx:pt>
          <cx:pt idx="548">355</cx:pt>
          <cx:pt idx="549">346</cx:pt>
          <cx:pt idx="550">360.99999999999989</cx:pt>
          <cx:pt idx="551">334</cx:pt>
          <cx:pt idx="552">328</cx:pt>
          <cx:pt idx="553">328</cx:pt>
          <cx:pt idx="554">350</cx:pt>
          <cx:pt idx="555">275.99999999999994</cx:pt>
          <cx:pt idx="556">169</cx:pt>
          <cx:pt idx="557">374.99999999999989</cx:pt>
          <cx:pt idx="558">328</cx:pt>
          <cx:pt idx="559">350</cx:pt>
          <cx:pt idx="560">326</cx:pt>
          <cx:pt idx="561">369.99999999999989</cx:pt>
          <cx:pt idx="562">349</cx:pt>
          <cx:pt idx="563">352</cx:pt>
          <cx:pt idx="564">330</cx:pt>
          <cx:pt idx="565">351</cx:pt>
          <cx:pt idx="566">372.99999999999989</cx:pt>
          <cx:pt idx="567">327</cx:pt>
          <cx:pt idx="568">350</cx:pt>
          <cx:pt idx="569">313</cx:pt>
          <cx:pt idx="570">320</cx:pt>
          <cx:pt idx="571">370.99999999999989</cx:pt>
          <cx:pt idx="572">353</cx:pt>
          <cx:pt idx="573">386.99999999999989</cx:pt>
          <cx:pt idx="574">246.00000000000003</cx:pt>
          <cx:pt idx="575">365.99999999999989</cx:pt>
          <cx:pt idx="576">371.99999999999989</cx:pt>
          <cx:pt idx="577">339</cx:pt>
          <cx:pt idx="578">273.99999999999994</cx:pt>
          <cx:pt idx="579">331</cx:pt>
          <cx:pt idx="580">355</cx:pt>
          <cx:pt idx="581">385.99999999999989</cx:pt>
          <cx:pt idx="582">316</cx:pt>
          <cx:pt idx="583">373.99999999999989</cx:pt>
          <cx:pt idx="584">380.99999999999989</cx:pt>
          <cx:pt idx="585">365.99999999999989</cx:pt>
          <cx:pt idx="586">331</cx:pt>
          <cx:pt idx="587">367.99999999999989</cx:pt>
          <cx:pt idx="588">328</cx:pt>
          <cx:pt idx="589">385.99999999999989</cx:pt>
          <cx:pt idx="590">316</cx:pt>
          <cx:pt idx="591">329</cx:pt>
          <cx:pt idx="592">351</cx:pt>
          <cx:pt idx="593">338</cx:pt>
          <cx:pt idx="594">332</cx:pt>
          <cx:pt idx="595">373.99999999999989</cx:pt>
          <cx:pt idx="596">360.99999999999989</cx:pt>
          <cx:pt idx="597">329</cx:pt>
          <cx:pt idx="598">334</cx:pt>
          <cx:pt idx="599">337</cx:pt>
          <cx:pt idx="600">246.00000000000003</cx:pt>
          <cx:pt idx="601">226</cx:pt>
          <cx:pt idx="602">310</cx:pt>
          <cx:pt idx="603">352</cx:pt>
          <cx:pt idx="604">352</cx:pt>
          <cx:pt idx="605">219</cx:pt>
          <cx:pt idx="606">269.99999999999994</cx:pt>
          <cx:pt idx="607">320</cx:pt>
          <cx:pt idx="608">373.99999999999989</cx:pt>
          <cx:pt idx="609">356</cx:pt>
          <cx:pt idx="610">110</cx:pt>
          <cx:pt idx="611">330</cx:pt>
          <cx:pt idx="612">309</cx:pt>
          <cx:pt idx="613">351</cx:pt>
          <cx:pt idx="614">360</cx:pt>
          <cx:pt idx="615">357</cx:pt>
          <cx:pt idx="616">365.99999999999989</cx:pt>
          <cx:pt idx="617">337</cx:pt>
          <cx:pt idx="618">375.99999999999989</cx:pt>
          <cx:pt idx="619">327</cx:pt>
          <cx:pt idx="620">335</cx:pt>
          <cx:pt idx="621">321</cx:pt>
          <cx:pt idx="622">255.00000000000003</cx:pt>
          <cx:pt idx="623">332</cx:pt>
          <cx:pt idx="624">312</cx:pt>
          <cx:pt idx="625">354</cx:pt>
          <cx:pt idx="626">355</cx:pt>
          <cx:pt idx="627">357</cx:pt>
          <cx:pt idx="628">286.99999999999994</cx:pt>
          <cx:pt idx="629">209</cx:pt>
          <cx:pt idx="630">353</cx:pt>
          <cx:pt idx="631">336</cx:pt>
          <cx:pt idx="632">231</cx:pt>
          <cx:pt idx="633">350</cx:pt>
          <cx:pt idx="634">333</cx:pt>
          <cx:pt idx="635">234</cx:pt>
          <cx:pt idx="636">353</cx:pt>
          <cx:pt idx="637">373.99999999999989</cx:pt>
          <cx:pt idx="638">346</cx:pt>
          <cx:pt idx="639">290.99999999999994</cx:pt>
          <cx:pt idx="640">347</cx:pt>
          <cx:pt idx="641">334</cx:pt>
          <cx:pt idx="642">355</cx:pt>
          <cx:pt idx="643">356</cx:pt>
          <cx:pt idx="644">89.999999999999972</cx:pt>
          <cx:pt idx="645">177</cx:pt>
          <cx:pt idx="646">358</cx:pt>
          <cx:pt idx="647">380.99999999999989</cx:pt>
          <cx:pt idx="648">326</cx:pt>
          <cx:pt idx="649">320</cx:pt>
          <cx:pt idx="650">265.99999999999994</cx:pt>
          <cx:pt idx="651">346</cx:pt>
          <cx:pt idx="652">297.99999999999994</cx:pt>
          <cx:pt idx="653">121.00000000000001</cx:pt>
          <cx:pt idx="654">308</cx:pt>
          <cx:pt idx="655">328</cx:pt>
          <cx:pt idx="656">360.99999999999989</cx:pt>
          <cx:pt idx="657">287.99999999999994</cx:pt>
          <cx:pt idx="658">360</cx:pt>
          <cx:pt idx="659">331</cx:pt>
          <cx:pt idx="660">330</cx:pt>
          <cx:pt idx="661">358</cx:pt>
          <cx:pt idx="662">368.99999999999989</cx:pt>
          <cx:pt idx="663">327</cx:pt>
          <cx:pt idx="664">386.99999999999989</cx:pt>
          <cx:pt idx="665">332</cx:pt>
          <cx:pt idx="666">346</cx:pt>
          <cx:pt idx="667">318</cx:pt>
          <cx:pt idx="668">340</cx:pt>
          <cx:pt idx="669">367.99999999999989</cx:pt>
          <cx:pt idx="670">109</cx:pt>
          <cx:pt idx="671">376.99999999999989</cx:pt>
          <cx:pt idx="672">241</cx:pt>
          <cx:pt idx="673">328</cx:pt>
          <cx:pt idx="674">367.99999999999989</cx:pt>
          <cx:pt idx="675">367.99999999999989</cx:pt>
          <cx:pt idx="676">317</cx:pt>
          <cx:pt idx="677">369.99999999999989</cx:pt>
          <cx:pt idx="678">360</cx:pt>
          <cx:pt idx="679">350</cx:pt>
          <cx:pt idx="680">377.99999999999989</cx:pt>
          <cx:pt idx="681">330</cx:pt>
          <cx:pt idx="682">327</cx:pt>
          <cx:pt idx="683">319</cx:pt>
          <cx:pt idx="684">246.00000000000003</cx:pt>
          <cx:pt idx="685">356</cx:pt>
          <cx:pt idx="686">358</cx:pt>
          <cx:pt idx="687">259</cx:pt>
          <cx:pt idx="688">336</cx:pt>
          <cx:pt idx="689">371.99999999999989</cx:pt>
          <cx:pt idx="690">338</cx:pt>
          <cx:pt idx="691">358</cx:pt>
          <cx:pt idx="692">350</cx:pt>
          <cx:pt idx="693">371.99999999999989</cx:pt>
          <cx:pt idx="694">346</cx:pt>
          <cx:pt idx="695">369.99999999999989</cx:pt>
          <cx:pt idx="696">357</cx:pt>
          <cx:pt idx="697">211</cx:pt>
          <cx:pt idx="698">385.99999999999989</cx:pt>
          <cx:pt idx="699">370.99999999999989</cx:pt>
          <cx:pt idx="700">307</cx:pt>
          <cx:pt idx="701">251.00000000000003</cx:pt>
          <cx:pt idx="702">356</cx:pt>
          <cx:pt idx="703">260</cx:pt>
          <cx:pt idx="704">360</cx:pt>
          <cx:pt idx="705">330</cx:pt>
          <cx:pt idx="706">328</cx:pt>
          <cx:pt idx="707">374.99999999999989</cx:pt>
          <cx:pt idx="708">357</cx:pt>
          <cx:pt idx="709">354</cx:pt>
          <cx:pt idx="710">355</cx:pt>
          <cx:pt idx="711">372.99999999999989</cx:pt>
          <cx:pt idx="712">266.99999999999994</cx:pt>
          <cx:pt idx="713">327</cx:pt>
          <cx:pt idx="714">270.99999999999994</cx:pt>
          <cx:pt idx="715">347</cx:pt>
          <cx:pt idx="716">313</cx:pt>
          <cx:pt idx="717">354</cx:pt>
          <cx:pt idx="718">365.99999999999989</cx:pt>
          <cx:pt idx="719">338</cx:pt>
          <cx:pt idx="720">369.99999999999989</cx:pt>
          <cx:pt idx="721">369.99999999999989</cx:pt>
          <cx:pt idx="722">348</cx:pt>
          <cx:pt idx="723">340</cx:pt>
          <cx:pt idx="724">207</cx:pt>
          <cx:pt idx="725">391.99999999999989</cx:pt>
          <cx:pt idx="726">306</cx:pt>
          <cx:pt idx="727">359</cx:pt>
          <cx:pt idx="728">334</cx:pt>
          <cx:pt idx="729">347</cx:pt>
          <cx:pt idx="730">326</cx:pt>
          <cx:pt idx="731">368.99999999999989</cx:pt>
          <cx:pt idx="732">348</cx:pt>
          <cx:pt idx="733">360</cx:pt>
          <cx:pt idx="734">397.99999999999989</cx:pt>
          <cx:pt idx="735">349</cx:pt>
          <cx:pt idx="736">401</cx:pt>
          <cx:pt idx="737">360</cx:pt>
          <cx:pt idx="738">351</cx:pt>
          <cx:pt idx="739">358</cx:pt>
          <cx:pt idx="740">348</cx:pt>
          <cx:pt idx="741">348</cx:pt>
          <cx:pt idx="742">332</cx:pt>
          <cx:pt idx="743">371.99999999999989</cx:pt>
          <cx:pt idx="744">339</cx:pt>
          <cx:pt idx="745">310</cx:pt>
          <cx:pt idx="746">353</cx:pt>
          <cx:pt idx="747">87.999999999999972</cx:pt>
          <cx:pt idx="748">296.99999999999994</cx:pt>
          <cx:pt idx="749">385.99999999999989</cx:pt>
          <cx:pt idx="750">335</cx:pt>
          <cx:pt idx="751">357</cx:pt>
          <cx:pt idx="752">356</cx:pt>
          <cx:pt idx="753">280.99999999999994</cx:pt>
          <cx:pt idx="754">348</cx:pt>
          <cx:pt idx="755">360.99999999999989</cx:pt>
          <cx:pt idx="756">329</cx:pt>
          <cx:pt idx="757">339</cx:pt>
          <cx:pt idx="758">334</cx:pt>
          <cx:pt idx="759">341</cx:pt>
          <cx:pt idx="760">226</cx:pt>
          <cx:pt idx="761">336</cx:pt>
          <cx:pt idx="762">377.99999999999989</cx:pt>
          <cx:pt idx="763">352</cx:pt>
          <cx:pt idx="764">349</cx:pt>
          <cx:pt idx="765">335</cx:pt>
          <cx:pt idx="766">348</cx:pt>
          <cx:pt idx="767">300.99999999999994</cx:pt>
          <cx:pt idx="768">357</cx:pt>
          <cx:pt idx="769">328</cx:pt>
          <cx:pt idx="770">317</cx:pt>
          <cx:pt idx="771">289.99999999999994</cx:pt>
          <cx:pt idx="772">311</cx:pt>
          <cx:pt idx="773">336</cx:pt>
          <cx:pt idx="774">290.99999999999994</cx:pt>
          <cx:pt idx="775">366.99999999999989</cx:pt>
          <cx:pt idx="776">332</cx:pt>
          <cx:pt idx="777">361</cx:pt>
          <cx:pt idx="778">352</cx:pt>
          <cx:pt idx="779">321</cx:pt>
          <cx:pt idx="780">389.99999999999989</cx:pt>
          <cx:pt idx="781">372.99999999999989</cx:pt>
          <cx:pt idx="782">258</cx:pt>
          <cx:pt idx="783">285.99999999999994</cx:pt>
          <cx:pt idx="784">328</cx:pt>
          <cx:pt idx="785">285.99999999999994</cx:pt>
          <cx:pt idx="786">300.99999999999994</cx:pt>
          <cx:pt idx="787">379.99999999999989</cx:pt>
          <cx:pt idx="788">309</cx:pt>
          <cx:pt idx="789">340</cx:pt>
          <cx:pt idx="790">328</cx:pt>
          <cx:pt idx="791">372.99999999999989</cx:pt>
          <cx:pt idx="792">355</cx:pt>
          <cx:pt idx="793">327</cx:pt>
          <cx:pt idx="794">274.99999999999994</cx:pt>
          <cx:pt idx="795">338</cx:pt>
          <cx:pt idx="796">348</cx:pt>
          <cx:pt idx="797">350</cx:pt>
          <cx:pt idx="798">378.99999999999989</cx:pt>
          <cx:pt idx="799">372.99999999999989</cx:pt>
          <cx:pt idx="800">377.99999999999989</cx:pt>
          <cx:pt idx="801">319</cx:pt>
          <cx:pt idx="802">315</cx:pt>
          <cx:pt idx="803">348</cx:pt>
          <cx:pt idx="804">309</cx:pt>
          <cx:pt idx="805">306</cx:pt>
          <cx:pt idx="806">332</cx:pt>
          <cx:pt idx="807">318</cx:pt>
          <cx:pt idx="808">377.99999999999989</cx:pt>
          <cx:pt idx="809">368.99999999999989</cx:pt>
          <cx:pt idx="810">294.99999999999994</cx:pt>
          <cx:pt idx="811">380.99999999999989</cx:pt>
          <cx:pt idx="812">311</cx:pt>
          <cx:pt idx="813">357</cx:pt>
          <cx:pt idx="814">389.99999999999989</cx:pt>
          <cx:pt idx="815">352</cx:pt>
          <cx:pt idx="816">347</cx:pt>
          <cx:pt idx="817">335</cx:pt>
          <cx:pt idx="818">319</cx:pt>
          <cx:pt idx="819">372.99999999999989</cx:pt>
          <cx:pt idx="820">352</cx:pt>
          <cx:pt idx="821">358</cx:pt>
          <cx:pt idx="822">185.99999999999994</cx:pt>
          <cx:pt idx="823">261</cx:pt>
          <cx:pt idx="824">352</cx:pt>
          <cx:pt idx="825">393.99999999999989</cx:pt>
          <cx:pt idx="826">317</cx:pt>
          <cx:pt idx="827">346</cx:pt>
          <cx:pt idx="828">380.99999999999989</cx:pt>
          <cx:pt idx="829">338</cx:pt>
          <cx:pt idx="830">347</cx:pt>
          <cx:pt idx="831">374.99999999999989</cx:pt>
          <cx:pt idx="832">301</cx:pt>
          <cx:pt idx="833">356</cx:pt>
          <cx:pt idx="834">293.99999999999994</cx:pt>
          <cx:pt idx="835">348</cx:pt>
          <cx:pt idx="836">207</cx:pt>
          <cx:pt idx="837">346</cx:pt>
          <cx:pt idx="838">393.99999999999989</cx:pt>
          <cx:pt idx="839">369.99999999999989</cx:pt>
          <cx:pt idx="840">328</cx:pt>
          <cx:pt idx="841">350</cx:pt>
          <cx:pt idx="842">351</cx:pt>
          <cx:pt idx="843">332</cx:pt>
          <cx:pt idx="844">287.99999999999994</cx:pt>
          <cx:pt idx="845">389.99999999999989</cx:pt>
          <cx:pt idx="846">331</cx:pt>
          <cx:pt idx="847">406</cx:pt>
          <cx:pt idx="848">290.99999999999994</cx:pt>
          <cx:pt idx="849">366.99999999999989</cx:pt>
          <cx:pt idx="850">312</cx:pt>
          <cx:pt idx="851">355</cx:pt>
          <cx:pt idx="852">335</cx:pt>
          <cx:pt idx="853">335</cx:pt>
          <cx:pt idx="854">294.99999999999994</cx:pt>
          <cx:pt idx="855">314</cx:pt>
          <cx:pt idx="856">359</cx:pt>
          <cx:pt idx="857">312</cx:pt>
          <cx:pt idx="858">151.99999999999997</cx:pt>
          <cx:pt idx="859">295.99999999999994</cx:pt>
          <cx:pt idx="860">321</cx:pt>
          <cx:pt idx="861">389.99999999999989</cx:pt>
          <cx:pt idx="862">358</cx:pt>
          <cx:pt idx="863">356</cx:pt>
          <cx:pt idx="864">335</cx:pt>
          <cx:pt idx="865">354</cx:pt>
          <cx:pt idx="866">353</cx:pt>
          <cx:pt idx="867">360.99999999999989</cx:pt>
          <cx:pt idx="868">353</cx:pt>
          <cx:pt idx="869">352</cx:pt>
          <cx:pt idx="870">311</cx:pt>
          <cx:pt idx="871">347</cx:pt>
          <cx:pt idx="872">291.99999999999994</cx:pt>
          <cx:pt idx="873">348</cx:pt>
          <cx:pt idx="874">389.99999999999989</cx:pt>
          <cx:pt idx="875">332</cx:pt>
          <cx:pt idx="876">89.999999999999972</cx:pt>
          <cx:pt idx="877">314</cx:pt>
          <cx:pt idx="878">360</cx:pt>
          <cx:pt idx="879">386.99999999999989</cx:pt>
          <cx:pt idx="880">348</cx:pt>
          <cx:pt idx="881">318</cx:pt>
          <cx:pt idx="882">340</cx:pt>
          <cx:pt idx="883">306</cx:pt>
          <cx:pt idx="884">328</cx:pt>
          <cx:pt idx="885">329</cx:pt>
          <cx:pt idx="886">341</cx:pt>
          <cx:pt idx="887">328</cx:pt>
          <cx:pt idx="888">353</cx:pt>
          <cx:pt idx="889">396.99999999999989</cx:pt>
          <cx:pt idx="890">354</cx:pt>
          <cx:pt idx="891">311</cx:pt>
          <cx:pt idx="892">371.99999999999989</cx:pt>
          <cx:pt idx="893">360.99999999999989</cx:pt>
          <cx:pt idx="894">352</cx:pt>
          <cx:pt idx="895">331</cx:pt>
          <cx:pt idx="896">397.99999999999989</cx:pt>
          <cx:pt idx="897">329</cx:pt>
          <cx:pt idx="898">333</cx:pt>
          <cx:pt idx="899">356</cx:pt>
          <cx:pt idx="900">348</cx:pt>
          <cx:pt idx="901">379.99999999999989</cx:pt>
          <cx:pt idx="902">290.99999999999994</cx:pt>
          <cx:pt idx="903">359</cx:pt>
          <cx:pt idx="904">350</cx:pt>
          <cx:pt idx="905">334</cx:pt>
          <cx:pt idx="906">301</cx:pt>
          <cx:pt idx="907">330</cx:pt>
          <cx:pt idx="908">337</cx:pt>
          <cx:pt idx="909">350</cx:pt>
          <cx:pt idx="910">391.99999999999989</cx:pt>
          <cx:pt idx="911">355</cx:pt>
          <cx:pt idx="912">288.99999999999994</cx:pt>
          <cx:pt idx="913">349</cx:pt>
          <cx:pt idx="914">288.99999999999994</cx:pt>
          <cx:pt idx="915">312</cx:pt>
          <cx:pt idx="916">276.99999999999994</cx:pt>
          <cx:pt idx="917">391.99999999999989</cx:pt>
          <cx:pt idx="918">367.99999999999989</cx:pt>
          <cx:pt idx="919">318</cx:pt>
          <cx:pt idx="920">386.99999999999989</cx:pt>
          <cx:pt idx="921">337</cx:pt>
          <cx:pt idx="922">348</cx:pt>
          <cx:pt idx="923">330</cx:pt>
          <cx:pt idx="924">365.99999999999989</cx:pt>
          <cx:pt idx="925">380.99999999999989</cx:pt>
          <cx:pt idx="926">306</cx:pt>
          <cx:pt idx="927">366.99999999999989</cx:pt>
          <cx:pt idx="928">327</cx:pt>
          <cx:pt idx="929">331</cx:pt>
          <cx:pt idx="930">376.99999999999989</cx:pt>
          <cx:pt idx="931">297.99999999999994</cx:pt>
          <cx:pt idx="932">361</cx:pt>
          <cx:pt idx="933">299.99999999999994</cx:pt>
          <cx:pt idx="934">332</cx:pt>
          <cx:pt idx="935">246.00000000000003</cx:pt>
          <cx:pt idx="936">338</cx:pt>
          <cx:pt idx="937">269.99999999999994</cx:pt>
          <cx:pt idx="938">338</cx:pt>
          <cx:pt idx="939">330</cx:pt>
          <cx:pt idx="940">313</cx:pt>
          <cx:pt idx="941">328</cx:pt>
          <cx:pt idx="942">341</cx:pt>
          <cx:pt idx="943">360</cx:pt>
          <cx:pt idx="944">366.99999999999989</cx:pt>
          <cx:pt idx="945">360</cx:pt>
          <cx:pt idx="946">326</cx:pt>
          <cx:pt idx="947">365.99999999999989</cx:pt>
          <cx:pt idx="948">326</cx:pt>
          <cx:pt idx="949">321</cx:pt>
          <cx:pt idx="950">351</cx:pt>
          <cx:pt idx="951">380.99999999999989</cx:pt>
          <cx:pt idx="952">335</cx:pt>
          <cx:pt idx="953">306</cx:pt>
          <cx:pt idx="954">356</cx:pt>
          <cx:pt idx="955">352</cx:pt>
          <cx:pt idx="956">308</cx:pt>
          <cx:pt idx="957">292.99999999999994</cx:pt>
          <cx:pt idx="958">388.99999999999989</cx:pt>
          <cx:pt idx="959">327</cx:pt>
          <cx:pt idx="960">353</cx:pt>
          <cx:pt idx="961">185.99999999999994</cx:pt>
          <cx:pt idx="962">272.99999999999994</cx:pt>
          <cx:pt idx="963">352</cx:pt>
          <cx:pt idx="964">350</cx:pt>
          <cx:pt idx="965">260</cx:pt>
          <cx:pt idx="966">311</cx:pt>
          <cx:pt idx="967">419</cx:pt>
          <cx:pt idx="968">351</cx:pt>
          <cx:pt idx="969">331</cx:pt>
          <cx:pt idx="970">249.00000000000003</cx:pt>
          <cx:pt idx="971">366.99999999999989</cx:pt>
          <cx:pt idx="972">379.99999999999989</cx:pt>
          <cx:pt idx="973">346</cx:pt>
          <cx:pt idx="974">385.99999999999989</cx:pt>
          <cx:pt idx="975">314</cx:pt>
          <cx:pt idx="976">267.99999999999994</cx:pt>
          <cx:pt idx="977">354</cx:pt>
          <cx:pt idx="978">366.99999999999989</cx:pt>
          <cx:pt idx="979">290.99999999999994</cx:pt>
          <cx:pt idx="980">352</cx:pt>
          <cx:pt idx="981">337</cx:pt>
          <cx:pt idx="982">385.99999999999989</cx:pt>
          <cx:pt idx="983">349</cx:pt>
          <cx:pt idx="984">334</cx:pt>
          <cx:pt idx="985">341</cx:pt>
          <cx:pt idx="986">369.99999999999989</cx:pt>
          <cx:pt idx="987">311</cx:pt>
          <cx:pt idx="988">311</cx:pt>
          <cx:pt idx="989">307</cx:pt>
          <cx:pt idx="990">321</cx:pt>
          <cx:pt idx="991">346</cx:pt>
          <cx:pt idx="992">359</cx:pt>
          <cx:pt idx="993">355</cx:pt>
          <cx:pt idx="994">261</cx:pt>
          <cx:pt idx="995">327</cx:pt>
          <cx:pt idx="996">309</cx:pt>
          <cx:pt idx="997">365.99999999999989</cx:pt>
          <cx:pt idx="998">354</cx:pt>
          <cx:pt idx="999">276.99999999999994</cx:pt>
          <cx:pt idx="1000">347</cx:pt>
          <cx:pt idx="1001">211</cx:pt>
          <cx:pt idx="1002">356</cx:pt>
          <cx:pt idx="1003">334</cx:pt>
          <cx:pt idx="1004">340</cx:pt>
          <cx:pt idx="1005">331</cx:pt>
          <cx:pt idx="1006">329</cx:pt>
          <cx:pt idx="1007">356</cx:pt>
          <cx:pt idx="1008">328</cx:pt>
          <cx:pt idx="1009">352</cx:pt>
          <cx:pt idx="1010">407</cx:pt>
          <cx:pt idx="1011">365.99999999999989</cx:pt>
          <cx:pt idx="1012">319</cx:pt>
          <cx:pt idx="1013">340</cx:pt>
          <cx:pt idx="1014">326</cx:pt>
          <cx:pt idx="1015">394.99999999999989</cx:pt>
          <cx:pt idx="1016">359</cx:pt>
          <cx:pt idx="1017">348</cx:pt>
          <cx:pt idx="1018">331</cx:pt>
          <cx:pt idx="1019">347</cx:pt>
          <cx:pt idx="1020">337</cx:pt>
          <cx:pt idx="1021">346</cx:pt>
          <cx:pt idx="1022">348</cx:pt>
          <cx:pt idx="1023">327</cx:pt>
          <cx:pt idx="1024">309</cx:pt>
          <cx:pt idx="1025">53.999999999999986</cx:pt>
          <cx:pt idx="1026">347</cx:pt>
          <cx:pt idx="1027">318</cx:pt>
          <cx:pt idx="1028">351</cx:pt>
          <cx:pt idx="1029">309</cx:pt>
          <cx:pt idx="1030">359</cx:pt>
          <cx:pt idx="1031">359</cx:pt>
          <cx:pt idx="1032">337</cx:pt>
          <cx:pt idx="1033">268.99999999999994</cx:pt>
          <cx:pt idx="1034">372.99999999999989</cx:pt>
          <cx:pt idx="1035">329</cx:pt>
          <cx:pt idx="1036">354</cx:pt>
          <cx:pt idx="1037">261</cx:pt>
          <cx:pt idx="1038">337</cx:pt>
          <cx:pt idx="1039">330</cx:pt>
          <cx:pt idx="1040">315</cx:pt>
          <cx:pt idx="1041">218</cx:pt>
          <cx:pt idx="1042">369.99999999999989</cx:pt>
          <cx:pt idx="1043">308</cx:pt>
          <cx:pt idx="1044">280.99999999999994</cx:pt>
          <cx:pt idx="1045">230</cx:pt>
          <cx:pt idx="1046">294.99999999999994</cx:pt>
          <cx:pt idx="1047">356</cx:pt>
          <cx:pt idx="1048">368.99999999999989</cx:pt>
          <cx:pt idx="1049">368.99999999999989</cx:pt>
          <cx:pt idx="1050">310</cx:pt>
          <cx:pt idx="1051">349</cx:pt>
          <cx:pt idx="1052">339</cx:pt>
          <cx:pt idx="1053">326</cx:pt>
          <cx:pt idx="1054">436</cx:pt>
          <cx:pt idx="1055">327</cx:pt>
          <cx:pt idx="1056">328</cx:pt>
          <cx:pt idx="1057">379.99999999999989</cx:pt>
          <cx:pt idx="1058">336</cx:pt>
          <cx:pt idx="1059">373.99999999999989</cx:pt>
          <cx:pt idx="1060">306</cx:pt>
          <cx:pt idx="1061">315</cx:pt>
          <cx:pt idx="1062">366.99999999999989</cx:pt>
          <cx:pt idx="1063">221</cx:pt>
          <cx:pt idx="1064">346</cx:pt>
          <cx:pt idx="1065">307</cx:pt>
          <cx:pt idx="1066">372.99999999999989</cx:pt>
          <cx:pt idx="1067">376.99999999999989</cx:pt>
          <cx:pt idx="1068">294.99999999999994</cx:pt>
          <cx:pt idx="1069">307</cx:pt>
          <cx:pt idx="1070">398.99999999999989</cx:pt>
          <cx:pt idx="1071">321</cx:pt>
          <cx:pt idx="1072">380.99999999999989</cx:pt>
          <cx:pt idx="1073">351</cx:pt>
          <cx:pt idx="1074">371.99999999999989</cx:pt>
          <cx:pt idx="1075">290.99999999999994</cx:pt>
          <cx:pt idx="1076">373.99999999999989</cx:pt>
          <cx:pt idx="1077">332</cx:pt>
          <cx:pt idx="1078">311</cx:pt>
          <cx:pt idx="1079">336</cx:pt>
          <cx:pt idx="1080">365.99999999999989</cx:pt>
          <cx:pt idx="1081">340</cx:pt>
          <cx:pt idx="1082">379.99999999999989</cx:pt>
          <cx:pt idx="1083">309</cx:pt>
          <cx:pt idx="1084">348</cx:pt>
          <cx:pt idx="1085">308</cx:pt>
          <cx:pt idx="1086">336</cx:pt>
          <cx:pt idx="1087">354</cx:pt>
          <cx:pt idx="1088">330</cx:pt>
          <cx:pt idx="1089">385.99999999999989</cx:pt>
          <cx:pt idx="1090">366.99999999999989</cx:pt>
          <cx:pt idx="1091">341</cx:pt>
          <cx:pt idx="1092">396.99999999999989</cx:pt>
          <cx:pt idx="1093">327</cx:pt>
          <cx:pt idx="1094">349</cx:pt>
          <cx:pt idx="1095">348</cx:pt>
          <cx:pt idx="1096">329</cx:pt>
          <cx:pt idx="1097">365.99999999999989</cx:pt>
          <cx:pt idx="1098">352</cx:pt>
          <cx:pt idx="1099">391.99999999999989</cx:pt>
          <cx:pt idx="1100">335</cx:pt>
          <cx:pt idx="1101">376.99999999999989</cx:pt>
          <cx:pt idx="1102">107</cx:pt>
          <cx:pt idx="1103">314</cx:pt>
          <cx:pt idx="1104">372.99999999999989</cx:pt>
          <cx:pt idx="1105">309</cx:pt>
          <cx:pt idx="1106">326</cx:pt>
          <cx:pt idx="1107">308</cx:pt>
          <cx:pt idx="1108">309</cx:pt>
          <cx:pt idx="1109">310</cx:pt>
          <cx:pt idx="1110">348</cx:pt>
          <cx:pt idx="1111">326</cx:pt>
          <cx:pt idx="1112">336</cx:pt>
          <cx:pt idx="1113">334</cx:pt>
          <cx:pt idx="1114">361</cx:pt>
          <cx:pt idx="1115">248.00000000000003</cx:pt>
          <cx:pt idx="1116">352</cx:pt>
          <cx:pt idx="1117">359</cx:pt>
          <cx:pt idx="1118">350</cx:pt>
          <cx:pt idx="1119">375.99999999999989</cx:pt>
          <cx:pt idx="1120">452</cx:pt>
          <cx:pt idx="1121">209</cx:pt>
          <cx:pt idx="1122">341</cx:pt>
          <cx:pt idx="1123">399.99999999999989</cx:pt>
          <cx:pt idx="1124">311</cx:pt>
          <cx:pt idx="1125">332</cx:pt>
          <cx:pt idx="1126">310</cx:pt>
          <cx:pt idx="1127">365.99999999999989</cx:pt>
          <cx:pt idx="1128">146.99999999999997</cx:pt>
          <cx:pt idx="1129">349</cx:pt>
          <cx:pt idx="1130">333</cx:pt>
          <cx:pt idx="1131">336</cx:pt>
          <cx:pt idx="1132">328</cx:pt>
          <cx:pt idx="1133">310</cx:pt>
          <cx:pt idx="1134">370.99999999999989</cx:pt>
          <cx:pt idx="1135">354</cx:pt>
          <cx:pt idx="1136">330</cx:pt>
          <cx:pt idx="1137">358</cx:pt>
          <cx:pt idx="1138">328</cx:pt>
          <cx:pt idx="1139">268.99999999999994</cx:pt>
          <cx:pt idx="1140">369.99999999999989</cx:pt>
          <cx:pt idx="1141">313</cx:pt>
          <cx:pt idx="1142">372.99999999999989</cx:pt>
          <cx:pt idx="1143">347</cx:pt>
          <cx:pt idx="1144">356</cx:pt>
          <cx:pt idx="1145">355</cx:pt>
          <cx:pt idx="1146">328</cx:pt>
          <cx:pt idx="1147">354</cx:pt>
          <cx:pt idx="1148">361</cx:pt>
          <cx:pt idx="1149">309</cx:pt>
          <cx:pt idx="1150">317</cx:pt>
          <cx:pt idx="1151">352</cx:pt>
          <cx:pt idx="1152">331</cx:pt>
          <cx:pt idx="1153">346</cx:pt>
          <cx:pt idx="1154">413</cx:pt>
          <cx:pt idx="1155">371.99999999999989</cx:pt>
          <cx:pt idx="1156">212</cx:pt>
          <cx:pt idx="1157">366.99999999999989</cx:pt>
          <cx:pt idx="1158">247.00000000000003</cx:pt>
          <cx:pt idx="1159">336</cx:pt>
          <cx:pt idx="1160">375.99999999999989</cx:pt>
          <cx:pt idx="1161">279.99999999999994</cx:pt>
          <cx:pt idx="1162">299.99999999999994</cx:pt>
          <cx:pt idx="1163">346</cx:pt>
          <cx:pt idx="1164">327</cx:pt>
          <cx:pt idx="1165">348</cx:pt>
          <cx:pt idx="1166">126.00000000000001</cx:pt>
          <cx:pt idx="1167">358</cx:pt>
          <cx:pt idx="1168">271.99999999999994</cx:pt>
          <cx:pt idx="1169">88.999999999999972</cx:pt>
          <cx:pt idx="1170">375.99999999999989</cx:pt>
          <cx:pt idx="1171">319</cx:pt>
          <cx:pt idx="1172">371.99999999999989</cx:pt>
          <cx:pt idx="1173">355</cx:pt>
          <cx:pt idx="1174">327</cx:pt>
          <cx:pt idx="1175">349</cx:pt>
          <cx:pt idx="1176">353</cx:pt>
          <cx:pt idx="1177">253.00000000000003</cx:pt>
          <cx:pt idx="1178">360.99999999999989</cx:pt>
          <cx:pt idx="1179">357</cx:pt>
          <cx:pt idx="1180">349</cx:pt>
          <cx:pt idx="1181">350</cx:pt>
          <cx:pt idx="1182">349</cx:pt>
          <cx:pt idx="1183">347</cx:pt>
          <cx:pt idx="1184">327</cx:pt>
          <cx:pt idx="1185">310</cx:pt>
          <cx:pt idx="1186">275.99999999999994</cx:pt>
          <cx:pt idx="1187">351</cx:pt>
          <cx:pt idx="1188">372.99999999999989</cx:pt>
          <cx:pt idx="1189">376.99999999999989</cx:pt>
          <cx:pt idx="1190">373.99999999999989</cx:pt>
          <cx:pt idx="1191">327</cx:pt>
          <cx:pt idx="1192">380.99999999999989</cx:pt>
          <cx:pt idx="1193">318</cx:pt>
          <cx:pt idx="1194">299.99999999999994</cx:pt>
          <cx:pt idx="1195">360</cx:pt>
          <cx:pt idx="1196">347</cx:pt>
          <cx:pt idx="1197">365.99999999999989</cx:pt>
          <cx:pt idx="1198">286.99999999999994</cx:pt>
          <cx:pt idx="1199">352</cx:pt>
          <cx:pt idx="1200">332</cx:pt>
          <cx:pt idx="1201">329</cx:pt>
          <cx:pt idx="1202">296.99999999999994</cx:pt>
          <cx:pt idx="1203">213</cx:pt>
          <cx:pt idx="1204">376.99999999999989</cx:pt>
          <cx:pt idx="1205">359</cx:pt>
          <cx:pt idx="1206">367.99999999999989</cx:pt>
          <cx:pt idx="1207">331</cx:pt>
          <cx:pt idx="1208">361</cx:pt>
          <cx:pt idx="1209">354</cx:pt>
          <cx:pt idx="1210">358</cx:pt>
          <cx:pt idx="1211">351</cx:pt>
          <cx:pt idx="1212">327</cx:pt>
          <cx:pt idx="1213">353</cx:pt>
          <cx:pt idx="1214">311</cx:pt>
          <cx:pt idx="1215">351</cx:pt>
          <cx:pt idx="1216">350</cx:pt>
          <cx:pt idx="1217">366.99999999999989</cx:pt>
          <cx:pt idx="1218">395.99999999999989</cx:pt>
          <cx:pt idx="1219">336</cx:pt>
          <cx:pt idx="1220">340</cx:pt>
          <cx:pt idx="1221">328</cx:pt>
          <cx:pt idx="1222">56.999999999999986</cx:pt>
          <cx:pt idx="1223">315</cx:pt>
          <cx:pt idx="1224">366.99999999999989</cx:pt>
          <cx:pt idx="1225">353</cx:pt>
          <cx:pt idx="1226">166</cx:pt>
          <cx:pt idx="1227">346</cx:pt>
          <cx:pt idx="1228">334</cx:pt>
          <cx:pt idx="1229">378.99999999999989</cx:pt>
          <cx:pt idx="1230">385.99999999999989</cx:pt>
          <cx:pt idx="1231">347</cx:pt>
          <cx:pt idx="1232">407</cx:pt>
          <cx:pt idx="1233">354</cx:pt>
          <cx:pt idx="1234">287.99999999999994</cx:pt>
          <cx:pt idx="1235">292.99999999999994</cx:pt>
          <cx:pt idx="1236">340</cx:pt>
          <cx:pt idx="1237">358</cx:pt>
          <cx:pt idx="1238">337</cx:pt>
          <cx:pt idx="1239">350</cx:pt>
          <cx:pt idx="1240">335</cx:pt>
          <cx:pt idx="1241">352</cx:pt>
          <cx:pt idx="1242">366.99999999999989</cx:pt>
          <cx:pt idx="1243">327</cx:pt>
          <cx:pt idx="1244">336</cx:pt>
          <cx:pt idx="1245">350</cx:pt>
          <cx:pt idx="1246">352</cx:pt>
          <cx:pt idx="1247">314</cx:pt>
          <cx:pt idx="1248">366.99999999999989</cx:pt>
          <cx:pt idx="1249">367.99999999999989</cx:pt>
          <cx:pt idx="1250">369.99999999999989</cx:pt>
          <cx:pt idx="1251">327</cx:pt>
          <cx:pt idx="1252">313</cx:pt>
          <cx:pt idx="1253">347</cx:pt>
          <cx:pt idx="1254">294.99999999999994</cx:pt>
          <cx:pt idx="1255">376.99999999999989</cx:pt>
          <cx:pt idx="1256">354</cx:pt>
          <cx:pt idx="1257">311</cx:pt>
          <cx:pt idx="1258">373.99999999999989</cx:pt>
          <cx:pt idx="1259">279.99999999999994</cx:pt>
          <cx:pt idx="1260">350</cx:pt>
          <cx:pt idx="1261">346</cx:pt>
          <cx:pt idx="1262">271.99999999999994</cx:pt>
          <cx:pt idx="1263">320</cx:pt>
          <cx:pt idx="1264">320</cx:pt>
          <cx:pt idx="1265">336</cx:pt>
          <cx:pt idx="1266">360.99999999999989</cx:pt>
          <cx:pt idx="1267">369.99999999999989</cx:pt>
          <cx:pt idx="1268">351</cx:pt>
          <cx:pt idx="1269">285.99999999999994</cx:pt>
          <cx:pt idx="1270">335</cx:pt>
          <cx:pt idx="1271">350</cx:pt>
          <cx:pt idx="1272">333</cx:pt>
          <cx:pt idx="1273">380.99999999999989</cx:pt>
          <cx:pt idx="1274">376.99999999999989</cx:pt>
          <cx:pt idx="1275">228</cx:pt>
          <cx:pt idx="1276">368.99999999999989</cx:pt>
          <cx:pt idx="1277">357</cx:pt>
          <cx:pt idx="1278">159.99999999999997</cx:pt>
          <cx:pt idx="1279">338</cx:pt>
          <cx:pt idx="1280">301</cx:pt>
          <cx:pt idx="1281">308</cx:pt>
          <cx:pt idx="1282">367.99999999999989</cx:pt>
          <cx:pt idx="1283">319</cx:pt>
          <cx:pt idx="1284">359</cx:pt>
          <cx:pt idx="1285">311</cx:pt>
          <cx:pt idx="1286">365.99999999999989</cx:pt>
          <cx:pt idx="1287">320</cx:pt>
          <cx:pt idx="1288">341</cx:pt>
          <cx:pt idx="1289">375.99999999999989</cx:pt>
          <cx:pt idx="1290">194.99999999999994</cx:pt>
          <cx:pt idx="1291">333</cx:pt>
          <cx:pt idx="1292">318</cx:pt>
          <cx:pt idx="1293">375.99999999999989</cx:pt>
          <cx:pt idx="1294">385.99999999999989</cx:pt>
          <cx:pt idx="1295">391.99999999999989</cx:pt>
          <cx:pt idx="1296">346</cx:pt>
          <cx:pt idx="1297">351</cx:pt>
          <cx:pt idx="1298">327</cx:pt>
          <cx:pt idx="1299">227</cx:pt>
          <cx:pt idx="1300">366.99999999999989</cx:pt>
          <cx:pt idx="1301">329</cx:pt>
          <cx:pt idx="1302">372.99999999999989</cx:pt>
          <cx:pt idx="1303">326</cx:pt>
          <cx:pt idx="1304">311</cx:pt>
          <cx:pt idx="1305">348</cx:pt>
          <cx:pt idx="1306">346</cx:pt>
          <cx:pt idx="1307">266.99999999999994</cx:pt>
          <cx:pt idx="1308">315</cx:pt>
          <cx:pt idx="1309">315</cx:pt>
          <cx:pt idx="1310">216</cx:pt>
          <cx:pt idx="1311">335</cx:pt>
          <cx:pt idx="1312">227</cx:pt>
          <cx:pt idx="1313">348</cx:pt>
          <cx:pt idx="1314">376.99999999999989</cx:pt>
          <cx:pt idx="1315">311</cx:pt>
          <cx:pt idx="1316">365.99999999999989</cx:pt>
          <cx:pt idx="1317">355</cx:pt>
          <cx:pt idx="1318">349</cx:pt>
          <cx:pt idx="1319">346</cx:pt>
          <cx:pt idx="1320">347</cx:pt>
          <cx:pt idx="1321">365.99999999999989</cx:pt>
          <cx:pt idx="1322">386.99999999999989</cx:pt>
          <cx:pt idx="1323">360</cx:pt>
          <cx:pt idx="1324">352</cx:pt>
          <cx:pt idx="1325">365.99999999999989</cx:pt>
          <cx:pt idx="1326">327</cx:pt>
          <cx:pt idx="1327">266.99999999999994</cx:pt>
          <cx:pt idx="1328">321</cx:pt>
          <cx:pt idx="1329">396.99999999999989</cx:pt>
          <cx:pt idx="1330">368.99999999999989</cx:pt>
          <cx:pt idx="1331">396.99999999999989</cx:pt>
          <cx:pt idx="1332">372.99999999999989</cx:pt>
          <cx:pt idx="1333">326</cx:pt>
          <cx:pt idx="1334">332</cx:pt>
          <cx:pt idx="1335">308</cx:pt>
          <cx:pt idx="1336">346</cx:pt>
          <cx:pt idx="1337">366.99999999999989</cx:pt>
          <cx:pt idx="1338">67.000000000000014</cx:pt>
          <cx:pt idx="1339">286.99999999999994</cx:pt>
          <cx:pt idx="1340">269.99999999999994</cx:pt>
          <cx:pt idx="1341">307</cx:pt>
          <cx:pt idx="1342">332</cx:pt>
          <cx:pt idx="1343">354</cx:pt>
          <cx:pt idx="1344">353</cx:pt>
          <cx:pt idx="1345">351</cx:pt>
          <cx:pt idx="1346">333</cx:pt>
          <cx:pt idx="1347">330</cx:pt>
          <cx:pt idx="1348">367.99999999999989</cx:pt>
          <cx:pt idx="1349">188.99999999999994</cx:pt>
          <cx:pt idx="1350">350</cx:pt>
          <cx:pt idx="1351">347</cx:pt>
          <cx:pt idx="1352">346</cx:pt>
          <cx:pt idx="1353">311</cx:pt>
          <cx:pt idx="1354">351</cx:pt>
          <cx:pt idx="1355">361</cx:pt>
          <cx:pt idx="1356">261</cx:pt>
          <cx:pt idx="1357">355</cx:pt>
          <cx:pt idx="1358">351</cx:pt>
          <cx:pt idx="1359">347</cx:pt>
          <cx:pt idx="1360">329</cx:pt>
          <cx:pt idx="1361">340</cx:pt>
          <cx:pt idx="1362">309</cx:pt>
          <cx:pt idx="1363">352</cx:pt>
          <cx:pt idx="1364">353</cx:pt>
          <cx:pt idx="1365">376.99999999999989</cx:pt>
          <cx:pt idx="1366">337</cx:pt>
          <cx:pt idx="1367">288.99999999999994</cx:pt>
          <cx:pt idx="1368">352</cx:pt>
          <cx:pt idx="1369">353</cx:pt>
          <cx:pt idx="1370">366.99999999999989</cx:pt>
          <cx:pt idx="1371">351</cx:pt>
          <cx:pt idx="1372">332</cx:pt>
          <cx:pt idx="1373">166</cx:pt>
          <cx:pt idx="1374">353</cx:pt>
          <cx:pt idx="1375">366.99999999999989</cx:pt>
          <cx:pt idx="1376">352</cx:pt>
          <cx:pt idx="1377">357</cx:pt>
          <cx:pt idx="1378">386.99999999999989</cx:pt>
          <cx:pt idx="1379">294.99999999999994</cx:pt>
          <cx:pt idx="1380">346</cx:pt>
          <cx:pt idx="1381">339</cx:pt>
          <cx:pt idx="1382">332</cx:pt>
          <cx:pt idx="1383">306</cx:pt>
          <cx:pt idx="1384">352</cx:pt>
          <cx:pt idx="1385">388.99999999999989</cx:pt>
          <cx:pt idx="1386">313</cx:pt>
          <cx:pt idx="1387">354</cx:pt>
          <cx:pt idx="1388">365.99999999999989</cx:pt>
          <cx:pt idx="1389">318</cx:pt>
          <cx:pt idx="1390">253.00000000000003</cx:pt>
          <cx:pt idx="1391">350</cx:pt>
          <cx:pt idx="1392">321</cx:pt>
          <cx:pt idx="1393">347</cx:pt>
          <cx:pt idx="1394">360.99999999999989</cx:pt>
          <cx:pt idx="1395">365.99999999999989</cx:pt>
          <cx:pt idx="1396">320</cx:pt>
          <cx:pt idx="1397">352</cx:pt>
          <cx:pt idx="1398">292.99999999999994</cx:pt>
          <cx:pt idx="1399">315</cx:pt>
          <cx:pt idx="1400">327</cx:pt>
          <cx:pt idx="1401">386.99999999999989</cx:pt>
          <cx:pt idx="1402">351</cx:pt>
          <cx:pt idx="1403">267.99999999999994</cx:pt>
          <cx:pt idx="1404">330</cx:pt>
          <cx:pt idx="1405">366.99999999999989</cx:pt>
          <cx:pt idx="1406">346</cx:pt>
          <cx:pt idx="1407">372.99999999999989</cx:pt>
          <cx:pt idx="1408">310</cx:pt>
          <cx:pt idx="1409">329</cx:pt>
          <cx:pt idx="1410">369.99999999999989</cx:pt>
          <cx:pt idx="1411">341</cx:pt>
          <cx:pt idx="1412">367.99999999999989</cx:pt>
          <cx:pt idx="1413">391.99999999999989</cx:pt>
          <cx:pt idx="1414">350</cx:pt>
          <cx:pt idx="1415">280.99999999999994</cx:pt>
          <cx:pt idx="1416">394.99999999999989</cx:pt>
          <cx:pt idx="1417">158.99999999999997</cx:pt>
          <cx:pt idx="1418">341</cx:pt>
          <cx:pt idx="1419">350</cx:pt>
          <cx:pt idx="1420">311</cx:pt>
          <cx:pt idx="1421">350</cx:pt>
          <cx:pt idx="1422">352</cx:pt>
          <cx:pt idx="1423">387.99999999999989</cx:pt>
          <cx:pt idx="1424">327</cx:pt>
          <cx:pt idx="1425">366.99999999999989</cx:pt>
          <cx:pt idx="1426">326</cx:pt>
          <cx:pt idx="1427">373.99999999999989</cx:pt>
          <cx:pt idx="1428">366.99999999999989</cx:pt>
          <cx:pt idx="1429">366.99999999999989</cx:pt>
          <cx:pt idx="1430">395.99999999999989</cx:pt>
          <cx:pt idx="1431">374.99999999999989</cx:pt>
          <cx:pt idx="1432">385.99999999999989</cx:pt>
          <cx:pt idx="1433">217</cx:pt>
          <cx:pt idx="1434">285.99999999999994</cx:pt>
          <cx:pt idx="1435">375.99999999999989</cx:pt>
          <cx:pt idx="1436">376.99999999999989</cx:pt>
          <cx:pt idx="1437">393.99999999999989</cx:pt>
          <cx:pt idx="1438">390.99999999999989</cx:pt>
          <cx:pt idx="1439">347</cx:pt>
          <cx:pt idx="1440">400.99999999999989</cx:pt>
          <cx:pt idx="1441">240</cx:pt>
          <cx:pt idx="1442">368.99999999999989</cx:pt>
          <cx:pt idx="1443">368.99999999999989</cx:pt>
          <cx:pt idx="1444">315</cx:pt>
          <cx:pt idx="1445">334</cx:pt>
          <cx:pt idx="1446">407</cx:pt>
          <cx:pt idx="1447">349</cx:pt>
          <cx:pt idx="1448">373.99999999999989</cx:pt>
          <cx:pt idx="1449">296.99999999999994</cx:pt>
          <cx:pt idx="1450">353</cx:pt>
          <cx:pt idx="1451">408</cx:pt>
          <cx:pt idx="1452">340</cx:pt>
          <cx:pt idx="1453">378.99999999999989</cx:pt>
          <cx:pt idx="1454">361</cx:pt>
          <cx:pt idx="1455">367.99999999999989</cx:pt>
          <cx:pt idx="1456">310</cx:pt>
          <cx:pt idx="1457">357</cx:pt>
          <cx:pt idx="1458">350</cx:pt>
          <cx:pt idx="1459">271.99999999999994</cx:pt>
          <cx:pt idx="1460">368.99999999999989</cx:pt>
          <cx:pt idx="1461">347</cx:pt>
          <cx:pt idx="1462">328</cx:pt>
          <cx:pt idx="1463">266.99999999999994</cx:pt>
          <cx:pt idx="1464">349</cx:pt>
          <cx:pt idx="1465">311</cx:pt>
          <cx:pt idx="1466">370.99999999999989</cx:pt>
          <cx:pt idx="1467">329</cx:pt>
          <cx:pt idx="1468">358</cx:pt>
          <cx:pt idx="1469">348</cx:pt>
          <cx:pt idx="1470">332</cx:pt>
          <cx:pt idx="1471">311</cx:pt>
          <cx:pt idx="1472">378.99999999999989</cx:pt>
          <cx:pt idx="1473">340</cx:pt>
          <cx:pt idx="1474">212</cx:pt>
          <cx:pt idx="1475">361</cx:pt>
          <cx:pt idx="1476">352</cx:pt>
          <cx:pt idx="1477">347</cx:pt>
          <cx:pt idx="1478">371.99999999999989</cx:pt>
          <cx:pt idx="1479">233</cx:pt>
          <cx:pt idx="1480">373.99999999999989</cx:pt>
          <cx:pt idx="1481">396.99999999999989</cx:pt>
          <cx:pt idx="1482">366.99999999999989</cx:pt>
          <cx:pt idx="1483">1</cx:pt>
          <cx:pt idx="1484">341</cx:pt>
          <cx:pt idx="1485">346</cx:pt>
          <cx:pt idx="1486">308</cx:pt>
          <cx:pt idx="1487">365.99999999999989</cx:pt>
          <cx:pt idx="1488">230</cx:pt>
          <cx:pt idx="1489">350</cx:pt>
          <cx:pt idx="1490">321</cx:pt>
          <cx:pt idx="1491">347</cx:pt>
          <cx:pt idx="1492">370.99999999999989</cx:pt>
          <cx:pt idx="1493">347</cx:pt>
          <cx:pt idx="1494">328</cx:pt>
          <cx:pt idx="1495">349</cx:pt>
          <cx:pt idx="1496">374.99999999999989</cx:pt>
          <cx:pt idx="1497">145.99999999999997</cx:pt>
          <cx:pt idx="1498">361</cx:pt>
          <cx:pt idx="1499">386.99999999999989</cx:pt>
          <cx:pt idx="1500">178</cx:pt>
          <cx:pt idx="1501">326</cx:pt>
          <cx:pt idx="1502">346</cx:pt>
          <cx:pt idx="1503">92.999999999999972</cx:pt>
          <cx:pt idx="1504">311</cx:pt>
          <cx:pt idx="1505">374.99999999999989</cx:pt>
          <cx:pt idx="1506">354</cx:pt>
          <cx:pt idx="1507">317</cx:pt>
          <cx:pt idx="1508">230</cx:pt>
          <cx:pt idx="1509">292.99999999999994</cx:pt>
          <cx:pt idx="1510">338</cx:pt>
          <cx:pt idx="1511">297.99999999999994</cx:pt>
          <cx:pt idx="1512">366.99999999999989</cx:pt>
          <cx:pt idx="1513">346</cx:pt>
          <cx:pt idx="1514">354</cx:pt>
          <cx:pt idx="1515">173</cx:pt>
          <cx:pt idx="1516">347</cx:pt>
          <cx:pt idx="1517">360</cx:pt>
          <cx:pt idx="1518">147.99999999999997</cx:pt>
          <cx:pt idx="1519">367.99999999999989</cx:pt>
          <cx:pt idx="1520">387.99999999999989</cx:pt>
          <cx:pt idx="1521">375.99999999999989</cx:pt>
          <cx:pt idx="1522">338</cx:pt>
          <cx:pt idx="1523">380.99999999999989</cx:pt>
          <cx:pt idx="1524">378.99999999999989</cx:pt>
          <cx:pt idx="1525">285.99999999999994</cx:pt>
          <cx:pt idx="1526">376.99999999999989</cx:pt>
          <cx:pt idx="1527">357</cx:pt>
          <cx:pt idx="1528">334</cx:pt>
          <cx:pt idx="1529">370.99999999999989</cx:pt>
          <cx:pt idx="1530">341</cx:pt>
          <cx:pt idx="1531">392.99999999999989</cx:pt>
          <cx:pt idx="1532">341</cx:pt>
          <cx:pt idx="1533">331</cx:pt>
          <cx:pt idx="1534">265.99999999999994</cx:pt>
          <cx:pt idx="1535">328</cx:pt>
          <cx:pt idx="1536">267.99999999999994</cx:pt>
          <cx:pt idx="1537">1</cx:pt>
          <cx:pt idx="1538">326</cx:pt>
          <cx:pt idx="1539">317</cx:pt>
          <cx:pt idx="1540">269.99999999999994</cx:pt>
          <cx:pt idx="1541">377.99999999999989</cx:pt>
          <cx:pt idx="1542">361</cx:pt>
          <cx:pt idx="1543">315</cx:pt>
          <cx:pt idx="1544">315</cx:pt>
          <cx:pt idx="1545">377.99999999999989</cx:pt>
          <cx:pt idx="1546">268.99999999999994</cx:pt>
          <cx:pt idx="1547">320</cx:pt>
          <cx:pt idx="1548">365.99999999999989</cx:pt>
          <cx:pt idx="1549">385.99999999999989</cx:pt>
          <cx:pt idx="1550">348</cx:pt>
          <cx:pt idx="1551">352</cx:pt>
          <cx:pt idx="1552">357</cx:pt>
          <cx:pt idx="1553">327</cx:pt>
          <cx:pt idx="1554">233</cx:pt>
          <cx:pt idx="1555">332</cx:pt>
          <cx:pt idx="1556">337</cx:pt>
          <cx:pt idx="1557">348</cx:pt>
          <cx:pt idx="1558">336</cx:pt>
          <cx:pt idx="1559">346</cx:pt>
          <cx:pt idx="1560">365.99999999999989</cx:pt>
          <cx:pt idx="1561">300.99999999999994</cx:pt>
          <cx:pt idx="1562">252.00000000000003</cx:pt>
          <cx:pt idx="1563">320</cx:pt>
          <cx:pt idx="1564">336</cx:pt>
          <cx:pt idx="1565">357</cx:pt>
          <cx:pt idx="1566">330</cx:pt>
          <cx:pt idx="1567">308</cx:pt>
          <cx:pt idx="1568">317</cx:pt>
          <cx:pt idx="1569">93.999999999999972</cx:pt>
          <cx:pt idx="1570">387.99999999999989</cx:pt>
          <cx:pt idx="1571">355</cx:pt>
          <cx:pt idx="1572">229</cx:pt>
          <cx:pt idx="1573">269.99999999999994</cx:pt>
          <cx:pt idx="1574">348</cx:pt>
          <cx:pt idx="1575">371.99999999999989</cx:pt>
          <cx:pt idx="1576">286.99999999999994</cx:pt>
          <cx:pt idx="1577">288.99999999999994</cx:pt>
          <cx:pt idx="1578">375.99999999999989</cx:pt>
          <cx:pt idx="1579">371.99999999999989</cx:pt>
          <cx:pt idx="1580">376.99999999999989</cx:pt>
          <cx:pt idx="1581">374.99999999999989</cx:pt>
          <cx:pt idx="1582">366.99999999999989</cx:pt>
          <cx:pt idx="1583">315</cx:pt>
          <cx:pt idx="1584">351</cx:pt>
          <cx:pt idx="1585">389.99999999999989</cx:pt>
          <cx:pt idx="1586">326</cx:pt>
          <cx:pt idx="1587">375.99999999999989</cx:pt>
          <cx:pt idx="1588">330</cx:pt>
          <cx:pt idx="1589">400.99999999999989</cx:pt>
          <cx:pt idx="1590">339</cx:pt>
          <cx:pt idx="1591">334</cx:pt>
          <cx:pt idx="1592">318</cx:pt>
          <cx:pt idx="1593">306</cx:pt>
          <cx:pt idx="1594">386.99999999999989</cx:pt>
          <cx:pt idx="1595">334</cx:pt>
          <cx:pt idx="1596">328</cx:pt>
          <cx:pt idx="1597">355</cx:pt>
          <cx:pt idx="1598">367.99999999999989</cx:pt>
          <cx:pt idx="1599">366.99999999999989</cx:pt>
          <cx:pt idx="1600">354</cx:pt>
          <cx:pt idx="1601">387.99999999999989</cx:pt>
          <cx:pt idx="1602">353</cx:pt>
          <cx:pt idx="1603">372.99999999999989</cx:pt>
          <cx:pt idx="1604">370.99999999999989</cx:pt>
          <cx:pt idx="1605">249.00000000000003</cx:pt>
          <cx:pt idx="1606">280.99999999999994</cx:pt>
          <cx:pt idx="1607">327</cx:pt>
          <cx:pt idx="1608">346</cx:pt>
          <cx:pt idx="1609">306</cx:pt>
          <cx:pt idx="1610">380.99999999999989</cx:pt>
          <cx:pt idx="1611">330</cx:pt>
          <cx:pt idx="1612">338</cx:pt>
          <cx:pt idx="1613">406</cx:pt>
          <cx:pt idx="1614">326</cx:pt>
          <cx:pt idx="1615">201</cx:pt>
          <cx:pt idx="1616">370.99999999999989</cx:pt>
          <cx:pt idx="1617">354</cx:pt>
          <cx:pt idx="1618">327</cx:pt>
          <cx:pt idx="1619">315</cx:pt>
          <cx:pt idx="1620">310</cx:pt>
          <cx:pt idx="1621">288.99999999999994</cx:pt>
          <cx:pt idx="1622">393.99999999999989</cx:pt>
          <cx:pt idx="1623">314</cx:pt>
          <cx:pt idx="1624">316</cx:pt>
          <cx:pt idx="1625">267.99999999999994</cx:pt>
          <cx:pt idx="1626">334</cx:pt>
          <cx:pt idx="1627">347</cx:pt>
          <cx:pt idx="1628">346</cx:pt>
          <cx:pt idx="1629">359</cx:pt>
          <cx:pt idx="1630">312</cx:pt>
          <cx:pt idx="1631">294.99999999999994</cx:pt>
          <cx:pt idx="1632">145.99999999999997</cx:pt>
          <cx:pt idx="1633">321</cx:pt>
          <cx:pt idx="1634">228</cx:pt>
          <cx:pt idx="1635">308</cx:pt>
          <cx:pt idx="1636">367.99999999999989</cx:pt>
          <cx:pt idx="1637">350</cx:pt>
          <cx:pt idx="1638">358</cx:pt>
          <cx:pt idx="1639">276.99999999999994</cx:pt>
          <cx:pt idx="1640">327</cx:pt>
          <cx:pt idx="1641">338</cx:pt>
          <cx:pt idx="1642">351</cx:pt>
          <cx:pt idx="1643">354</cx:pt>
          <cx:pt idx="1644">380.99999999999989</cx:pt>
          <cx:pt idx="1645">309</cx:pt>
          <cx:pt idx="1646">351</cx:pt>
          <cx:pt idx="1647">352</cx:pt>
          <cx:pt idx="1648">326</cx:pt>
          <cx:pt idx="1649">310</cx:pt>
          <cx:pt idx="1650">333</cx:pt>
          <cx:pt idx="1651">380.99999999999989</cx:pt>
          <cx:pt idx="1652">348</cx:pt>
          <cx:pt idx="1653">352</cx:pt>
          <cx:pt idx="1654">388.99999999999989</cx:pt>
          <cx:pt idx="1655">334</cx:pt>
          <cx:pt idx="1656">341</cx:pt>
          <cx:pt idx="1657">301</cx:pt>
          <cx:pt idx="1658">354</cx:pt>
          <cx:pt idx="1659">346</cx:pt>
          <cx:pt idx="1660">312</cx:pt>
          <cx:pt idx="1661">346</cx:pt>
          <cx:pt idx="1662">217</cx:pt>
          <cx:pt idx="1663">367.99999999999989</cx:pt>
          <cx:pt idx="1664">358</cx:pt>
          <cx:pt idx="1665">380.99999999999989</cx:pt>
          <cx:pt idx="1666">367.99999999999989</cx:pt>
          <cx:pt idx="1667">315</cx:pt>
          <cx:pt idx="1668">376.99999999999989</cx:pt>
          <cx:pt idx="1669">269.99999999999994</cx:pt>
          <cx:pt idx="1670">357</cx:pt>
          <cx:pt idx="1671">310</cx:pt>
          <cx:pt idx="1672">327</cx:pt>
          <cx:pt idx="1673">355</cx:pt>
          <cx:pt idx="1674">340</cx:pt>
          <cx:pt idx="1675">299.99999999999994</cx:pt>
          <cx:pt idx="1676">358</cx:pt>
          <cx:pt idx="1677">351</cx:pt>
          <cx:pt idx="1678">351</cx:pt>
          <cx:pt idx="1679">351</cx:pt>
          <cx:pt idx="1680">368.99999999999989</cx:pt>
          <cx:pt idx="1681">361</cx:pt>
          <cx:pt idx="1682">369.99999999999989</cx:pt>
          <cx:pt idx="1683">346</cx:pt>
          <cx:pt idx="1684">315</cx:pt>
          <cx:pt idx="1685">356</cx:pt>
          <cx:pt idx="1686">376.99999999999989</cx:pt>
          <cx:pt idx="1687">346</cx:pt>
          <cx:pt idx="1688">368.99999999999989</cx:pt>
          <cx:pt idx="1689">361</cx:pt>
          <cx:pt idx="1690">352</cx:pt>
          <cx:pt idx="1691">310</cx:pt>
          <cx:pt idx="1692">380.99999999999989</cx:pt>
          <cx:pt idx="1693">307</cx:pt>
          <cx:pt idx="1694">360.99999999999989</cx:pt>
          <cx:pt idx="1695">376.99999999999989</cx:pt>
          <cx:pt idx="1696">292.99999999999994</cx:pt>
          <cx:pt idx="1697">315</cx:pt>
          <cx:pt idx="1698">388.99999999999989</cx:pt>
          <cx:pt idx="1699">310</cx:pt>
          <cx:pt idx="1700">339</cx:pt>
          <cx:pt idx="1701">350</cx:pt>
          <cx:pt idx="1702">339</cx:pt>
          <cx:pt idx="1703">347</cx:pt>
          <cx:pt idx="1704">330</cx:pt>
          <cx:pt idx="1705">336</cx:pt>
          <cx:pt idx="1706">387.99999999999989</cx:pt>
          <cx:pt idx="1707">267.99999999999994</cx:pt>
          <cx:pt idx="1708">373.99999999999989</cx:pt>
          <cx:pt idx="1709">290.99999999999994</cx:pt>
          <cx:pt idx="1710">316</cx:pt>
          <cx:pt idx="1711">308</cx:pt>
          <cx:pt idx="1712">365.99999999999989</cx:pt>
          <cx:pt idx="1713">317</cx:pt>
          <cx:pt idx="1714">377.99999999999989</cx:pt>
          <cx:pt idx="1715">348</cx:pt>
          <cx:pt idx="1716">335</cx:pt>
          <cx:pt idx="1717">365.99999999999989</cx:pt>
          <cx:pt idx="1718">380.99999999999989</cx:pt>
          <cx:pt idx="1719">360</cx:pt>
          <cx:pt idx="1720">351</cx:pt>
          <cx:pt idx="1721">369.99999999999989</cx:pt>
          <cx:pt idx="1722">327</cx:pt>
          <cx:pt idx="1723">377.99999999999989</cx:pt>
          <cx:pt idx="1724">351</cx:pt>
          <cx:pt idx="1725">378.99999999999989</cx:pt>
          <cx:pt idx="1726">374.99999999999989</cx:pt>
          <cx:pt idx="1727">220</cx:pt>
          <cx:pt idx="1728">314</cx:pt>
          <cx:pt idx="1729">371.99999999999989</cx:pt>
          <cx:pt idx="1730">326</cx:pt>
          <cx:pt idx="1731">329</cx:pt>
          <cx:pt idx="1732">347</cx:pt>
          <cx:pt idx="1733">346</cx:pt>
          <cx:pt idx="1734">348</cx:pt>
          <cx:pt idx="1735">360</cx:pt>
          <cx:pt idx="1736">266.99999999999994</cx:pt>
          <cx:pt idx="1737">330</cx:pt>
          <cx:pt idx="1738">327</cx:pt>
          <cx:pt idx="1739">374.99999999999989</cx:pt>
          <cx:pt idx="1740">307</cx:pt>
          <cx:pt idx="1741">339</cx:pt>
          <cx:pt idx="1742">370.99999999999989</cx:pt>
          <cx:pt idx="1743">374.99999999999989</cx:pt>
          <cx:pt idx="1744">90.999999999999972</cx:pt>
          <cx:pt idx="1745">332</cx:pt>
          <cx:pt idx="1746">368.99999999999989</cx:pt>
          <cx:pt idx="1747">236</cx:pt>
          <cx:pt idx="1748">354</cx:pt>
          <cx:pt idx="1749">170</cx:pt>
          <cx:pt idx="1750">339</cx:pt>
          <cx:pt idx="1751">266.99999999999994</cx:pt>
          <cx:pt idx="1752">280.99999999999994</cx:pt>
          <cx:pt idx="1753">353</cx:pt>
          <cx:pt idx="1754">375.99999999999989</cx:pt>
          <cx:pt idx="1755">326</cx:pt>
          <cx:pt idx="1756">215</cx:pt>
          <cx:pt idx="1757">287.99999999999994</cx:pt>
          <cx:pt idx="1758">397.99999999999989</cx:pt>
          <cx:pt idx="1759">348</cx:pt>
          <cx:pt idx="1760">327</cx:pt>
          <cx:pt idx="1761">327</cx:pt>
          <cx:pt idx="1762">357</cx:pt>
          <cx:pt idx="1763">369.99999999999989</cx:pt>
          <cx:pt idx="1764">241.00000000000003</cx:pt>
          <cx:pt idx="1765">327</cx:pt>
          <cx:pt idx="1766">327</cx:pt>
          <cx:pt idx="1767">351</cx:pt>
          <cx:pt idx="1768">374.99999999999989</cx:pt>
          <cx:pt idx="1769">359</cx:pt>
          <cx:pt idx="1770">380.99999999999989</cx:pt>
          <cx:pt idx="1771">378.99999999999989</cx:pt>
          <cx:pt idx="1772">321</cx:pt>
          <cx:pt idx="1773">357</cx:pt>
          <cx:pt idx="1774">295.99999999999994</cx:pt>
          <cx:pt idx="1775">239</cx:pt>
          <cx:pt idx="1776">369.99999999999989</cx:pt>
          <cx:pt idx="1777">310</cx:pt>
          <cx:pt idx="1778">361</cx:pt>
          <cx:pt idx="1779">359</cx:pt>
          <cx:pt idx="1780">269.99999999999994</cx:pt>
          <cx:pt idx="1781">333</cx:pt>
          <cx:pt idx="1782">251.00000000000003</cx:pt>
          <cx:pt idx="1783">352</cx:pt>
          <cx:pt idx="1784">351</cx:pt>
          <cx:pt idx="1785">258</cx:pt>
          <cx:pt idx="1786">365.99999999999989</cx:pt>
          <cx:pt idx="1787">347</cx:pt>
          <cx:pt idx="1788">333</cx:pt>
          <cx:pt idx="1789">309</cx:pt>
          <cx:pt idx="1790">380.99999999999989</cx:pt>
          <cx:pt idx="1791">346</cx:pt>
          <cx:pt idx="1792">361</cx:pt>
          <cx:pt idx="1793">306</cx:pt>
          <cx:pt idx="1794">371.99999999999989</cx:pt>
          <cx:pt idx="1795">349</cx:pt>
          <cx:pt idx="1796">293.99999999999994</cx:pt>
          <cx:pt idx="1797">360.99999999999989</cx:pt>
          <cx:pt idx="1798">309</cx:pt>
          <cx:pt idx="1799">360</cx:pt>
          <cx:pt idx="1800">296.99999999999994</cx:pt>
          <cx:pt idx="1801">360</cx:pt>
          <cx:pt idx="1802">369.99999999999989</cx:pt>
          <cx:pt idx="1803">301</cx:pt>
          <cx:pt idx="1804">286.99999999999994</cx:pt>
          <cx:pt idx="1805">357</cx:pt>
          <cx:pt idx="1806">332</cx:pt>
          <cx:pt idx="1807">369.99999999999989</cx:pt>
          <cx:pt idx="1808">296.99999999999994</cx:pt>
          <cx:pt idx="1809">335</cx:pt>
          <cx:pt idx="1810">355</cx:pt>
          <cx:pt idx="1811">350</cx:pt>
          <cx:pt idx="1812">318</cx:pt>
          <cx:pt idx="1813">309</cx:pt>
          <cx:pt idx="1814">335</cx:pt>
          <cx:pt idx="1815">360</cx:pt>
          <cx:pt idx="1816">328</cx:pt>
          <cx:pt idx="1817">285.99999999999994</cx:pt>
          <cx:pt idx="1818">354</cx:pt>
          <cx:pt idx="1819">366.99999999999989</cx:pt>
          <cx:pt idx="1820">312</cx:pt>
          <cx:pt idx="1821">313</cx:pt>
          <cx:pt idx="1822">285.99999999999994</cx:pt>
          <cx:pt idx="1823">365.99999999999989</cx:pt>
          <cx:pt idx="1824">265.99999999999994</cx:pt>
          <cx:pt idx="1825">248.00000000000003</cx:pt>
          <cx:pt idx="1826">309</cx:pt>
          <cx:pt idx="1827">357</cx:pt>
          <cx:pt idx="1828">369.99999999999989</cx:pt>
          <cx:pt idx="1829">370.99999999999989</cx:pt>
          <cx:pt idx="1830">286.99999999999994</cx:pt>
          <cx:pt idx="1831">387.99999999999989</cx:pt>
          <cx:pt idx="1832">375.99999999999989</cx:pt>
          <cx:pt idx="1833">386.99999999999989</cx:pt>
          <cx:pt idx="1834">386.99999999999989</cx:pt>
          <cx:pt idx="1835">329</cx:pt>
          <cx:pt idx="1836">335</cx:pt>
          <cx:pt idx="1837">372.99999999999989</cx:pt>
          <cx:pt idx="1838">220</cx:pt>
          <cx:pt idx="1839">347</cx:pt>
          <cx:pt idx="1840">306</cx:pt>
          <cx:pt idx="1841">349</cx:pt>
          <cx:pt idx="1842">337</cx:pt>
          <cx:pt idx="1843">308</cx:pt>
          <cx:pt idx="1844">347</cx:pt>
          <cx:pt idx="1845">216</cx:pt>
          <cx:pt idx="1846">310</cx:pt>
          <cx:pt idx="1847">389.99999999999989</cx:pt>
          <cx:pt idx="1848">326</cx:pt>
          <cx:pt idx="1849">372.99999999999989</cx:pt>
          <cx:pt idx="1850">366.99999999999989</cx:pt>
          <cx:pt idx="1851">327</cx:pt>
          <cx:pt idx="1852">347</cx:pt>
          <cx:pt idx="1853">352</cx:pt>
          <cx:pt idx="1854">358</cx:pt>
          <cx:pt idx="1855">312</cx:pt>
          <cx:pt idx="1856">307</cx:pt>
          <cx:pt idx="1857">310</cx:pt>
          <cx:pt idx="1858">348</cx:pt>
          <cx:pt idx="1859">378.99999999999989</cx:pt>
          <cx:pt idx="1860">326</cx:pt>
          <cx:pt idx="1861">332</cx:pt>
          <cx:pt idx="1862">347</cx:pt>
          <cx:pt idx="1863">221</cx:pt>
          <cx:pt idx="1864">289.99999999999994</cx:pt>
          <cx:pt idx="1865">288.99999999999994</cx:pt>
          <cx:pt idx="1866">354</cx:pt>
          <cx:pt idx="1867">339</cx:pt>
          <cx:pt idx="1868">331</cx:pt>
          <cx:pt idx="1869">326</cx:pt>
          <cx:pt idx="1870">296.99999999999994</cx:pt>
          <cx:pt idx="1871">293.99999999999994</cx:pt>
          <cx:pt idx="1872">352</cx:pt>
          <cx:pt idx="1873">407</cx:pt>
          <cx:pt idx="1874">327</cx:pt>
          <cx:pt idx="1875">247.00000000000003</cx:pt>
          <cx:pt idx="1876">350</cx:pt>
          <cx:pt idx="1877">372.99999999999989</cx:pt>
          <cx:pt idx="1878">331</cx:pt>
          <cx:pt idx="1879">353</cx:pt>
          <cx:pt idx="1880">337</cx:pt>
          <cx:pt idx="1881">365.99999999999989</cx:pt>
          <cx:pt idx="1882">348</cx:pt>
          <cx:pt idx="1883">217</cx:pt>
          <cx:pt idx="1884">346</cx:pt>
          <cx:pt idx="1885">375.99999999999989</cx:pt>
          <cx:pt idx="1886">359</cx:pt>
          <cx:pt idx="1887">321</cx:pt>
          <cx:pt idx="1888">311</cx:pt>
          <cx:pt idx="1889">350</cx:pt>
          <cx:pt idx="1890">320</cx:pt>
          <cx:pt idx="1891">348</cx:pt>
          <cx:pt idx="1892">250.00000000000003</cx:pt>
          <cx:pt idx="1893">365.99999999999989</cx:pt>
          <cx:pt idx="1894">366.99999999999989</cx:pt>
          <cx:pt idx="1895">309</cx:pt>
          <cx:pt idx="1896">365.99999999999989</cx:pt>
          <cx:pt idx="1897">278.99999999999994</cx:pt>
          <cx:pt idx="1898">352</cx:pt>
          <cx:pt idx="1899">326</cx:pt>
          <cx:pt idx="1900">354</cx:pt>
          <cx:pt idx="1901">69</cx:pt>
          <cx:pt idx="1902">298.99999999999994</cx:pt>
          <cx:pt idx="1903">357</cx:pt>
          <cx:pt idx="1904">374.99999999999989</cx:pt>
          <cx:pt idx="1905">346</cx:pt>
          <cx:pt idx="1906">329</cx:pt>
          <cx:pt idx="1907">378.99999999999989</cx:pt>
          <cx:pt idx="1908">336</cx:pt>
          <cx:pt idx="1909">334</cx:pt>
          <cx:pt idx="1910">306</cx:pt>
          <cx:pt idx="1911">356</cx:pt>
          <cx:pt idx="1912">347</cx:pt>
          <cx:pt idx="1913">360</cx:pt>
          <cx:pt idx="1914">320</cx:pt>
          <cx:pt idx="1915">360</cx:pt>
          <cx:pt idx="1916">374.99999999999989</cx:pt>
          <cx:pt idx="1917">352</cx:pt>
          <cx:pt idx="1918">328</cx:pt>
          <cx:pt idx="1919">346</cx:pt>
          <cx:pt idx="1920">360</cx:pt>
          <cx:pt idx="1921">354</cx:pt>
          <cx:pt idx="1922">350</cx:pt>
          <cx:pt idx="1923">351</cx:pt>
          <cx:pt idx="1924">385.99999999999989</cx:pt>
          <cx:pt idx="1925">326</cx:pt>
          <cx:pt idx="1926">387.99999999999989</cx:pt>
          <cx:pt idx="1927">330</cx:pt>
          <cx:pt idx="1928">373.99999999999989</cx:pt>
          <cx:pt idx="1929">409</cx:pt>
          <cx:pt idx="1930">352</cx:pt>
          <cx:pt idx="1931">360</cx:pt>
          <cx:pt idx="1932">348</cx:pt>
          <cx:pt idx="1933">360</cx:pt>
          <cx:pt idx="1934">316</cx:pt>
          <cx:pt idx="1935">228</cx:pt>
          <cx:pt idx="1936">341</cx:pt>
          <cx:pt idx="1937">329</cx:pt>
          <cx:pt idx="1938">350</cx:pt>
          <cx:pt idx="1939">266.99999999999994</cx:pt>
          <cx:pt idx="1940">319</cx:pt>
          <cx:pt idx="1941">260.99999999999994</cx:pt>
          <cx:pt idx="1942">352</cx:pt>
          <cx:pt idx="1943">349</cx:pt>
          <cx:pt idx="1944">329</cx:pt>
          <cx:pt idx="1945">348</cx:pt>
          <cx:pt idx="1946">331</cx:pt>
          <cx:pt idx="1947">341</cx:pt>
          <cx:pt idx="1948">328</cx:pt>
          <cx:pt idx="1949">354</cx:pt>
          <cx:pt idx="1950">286.99999999999994</cx:pt>
          <cx:pt idx="1951">366.99999999999989</cx:pt>
          <cx:pt idx="1952">360</cx:pt>
          <cx:pt idx="1953">334</cx:pt>
          <cx:pt idx="1954">370.99999999999989</cx:pt>
          <cx:pt idx="1955">360</cx:pt>
          <cx:pt idx="1956">351</cx:pt>
          <cx:pt idx="1957">392.99999999999989</cx:pt>
          <cx:pt idx="1958">307</cx:pt>
          <cx:pt idx="1959">365.99999999999989</cx:pt>
          <cx:pt idx="1960">291.99999999999994</cx:pt>
          <cx:pt idx="1961">341</cx:pt>
          <cx:pt idx="1962">139</cx:pt>
          <cx:pt idx="1963">231</cx:pt>
          <cx:pt idx="1964">385.99999999999989</cx:pt>
          <cx:pt idx="1965">399.99999999999989</cx:pt>
          <cx:pt idx="1966">335</cx:pt>
          <cx:pt idx="1967">288.99999999999994</cx:pt>
          <cx:pt idx="1968">365.99999999999989</cx:pt>
          <cx:pt idx="1969">301</cx:pt>
          <cx:pt idx="1970">230</cx:pt>
          <cx:pt idx="1971">308</cx:pt>
          <cx:pt idx="1972">329</cx:pt>
          <cx:pt idx="1973">360</cx:pt>
          <cx:pt idx="1974">351</cx:pt>
          <cx:pt idx="1975">373.99999999999989</cx:pt>
          <cx:pt idx="1976">380.99999999999989</cx:pt>
          <cx:pt idx="1977">327</cx:pt>
          <cx:pt idx="1978">376.99999999999989</cx:pt>
          <cx:pt idx="1979">321</cx:pt>
          <cx:pt idx="1980">317</cx:pt>
          <cx:pt idx="1981">389.99999999999989</cx:pt>
          <cx:pt idx="1982">367.99999999999989</cx:pt>
          <cx:pt idx="1983">355</cx:pt>
          <cx:pt idx="1984">360</cx:pt>
          <cx:pt idx="1985">358</cx:pt>
          <cx:pt idx="1986">369.99999999999989</cx:pt>
          <cx:pt idx="1987">335</cx:pt>
          <cx:pt idx="1988">291.99999999999994</cx:pt>
          <cx:pt idx="1989">375.99999999999989</cx:pt>
          <cx:pt idx="1990">358</cx:pt>
          <cx:pt idx="1991">377.99999999999989</cx:pt>
          <cx:pt idx="1992">290.99999999999994</cx:pt>
          <cx:pt idx="1993">369.99999999999989</cx:pt>
          <cx:pt idx="1994">331</cx:pt>
          <cx:pt idx="1995">292.99999999999994</cx:pt>
          <cx:pt idx="1996">356</cx:pt>
          <cx:pt idx="1997">287.99999999999994</cx:pt>
          <cx:pt idx="1998">349</cx:pt>
          <cx:pt idx="1999">127.00000000000001</cx:pt>
          <cx:pt idx="2000">313</cx:pt>
          <cx:pt idx="2001">336</cx:pt>
          <cx:pt idx="2002">330</cx:pt>
          <cx:pt idx="2003">371.99999999999989</cx:pt>
          <cx:pt idx="2004">333</cx:pt>
          <cx:pt idx="2005">357</cx:pt>
          <cx:pt idx="2006">309</cx:pt>
          <cx:pt idx="2007">306</cx:pt>
          <cx:pt idx="2008">352</cx:pt>
          <cx:pt idx="2009">333</cx:pt>
          <cx:pt idx="2010">296.99999999999994</cx:pt>
          <cx:pt idx="2011">355</cx:pt>
          <cx:pt idx="2012">355</cx:pt>
          <cx:pt idx="2013">333</cx:pt>
          <cx:pt idx="2014">406</cx:pt>
          <cx:pt idx="2015">257</cx:pt>
          <cx:pt idx="2016">370.99999999999989</cx:pt>
          <cx:pt idx="2017">348</cx:pt>
          <cx:pt idx="2018">367.99999999999989</cx:pt>
          <cx:pt idx="2019">346</cx:pt>
          <cx:pt idx="2020">349</cx:pt>
          <cx:pt idx="2021">247.00000000000003</cx:pt>
          <cx:pt idx="2022">252.00000000000003</cx:pt>
          <cx:pt idx="2023">389.99999999999989</cx:pt>
          <cx:pt idx="2024">327</cx:pt>
          <cx:pt idx="2025">332</cx:pt>
          <cx:pt idx="2026">380.99999999999989</cx:pt>
          <cx:pt idx="2027">333</cx:pt>
          <cx:pt idx="2028">339</cx:pt>
          <cx:pt idx="2029">340</cx:pt>
          <cx:pt idx="2030">406</cx:pt>
          <cx:pt idx="2031">348</cx:pt>
          <cx:pt idx="2032">321</cx:pt>
          <cx:pt idx="2033">330</cx:pt>
          <cx:pt idx="2034">371.99999999999989</cx:pt>
          <cx:pt idx="2035">335</cx:pt>
          <cx:pt idx="2036">326</cx:pt>
          <cx:pt idx="2037">367.99999999999989</cx:pt>
          <cx:pt idx="2038">94.999999999999972</cx:pt>
          <cx:pt idx="2039">315</cx:pt>
          <cx:pt idx="2040">350</cx:pt>
          <cx:pt idx="2041">359</cx:pt>
          <cx:pt idx="2042">365.99999999999989</cx:pt>
          <cx:pt idx="2043">399.99999999999989</cx:pt>
          <cx:pt idx="2044">360.99999999999989</cx:pt>
          <cx:pt idx="2045">352</cx:pt>
          <cx:pt idx="2046">355</cx:pt>
          <cx:pt idx="2047">372.99999999999989</cx:pt>
          <cx:pt idx="2048">333</cx:pt>
          <cx:pt idx="2049">353</cx:pt>
          <cx:pt idx="2050">289.99999999999994</cx:pt>
          <cx:pt idx="2051">341</cx:pt>
          <cx:pt idx="2052">335</cx:pt>
          <cx:pt idx="2053">247.00000000000003</cx:pt>
          <cx:pt idx="2054">368.99999999999989</cx:pt>
          <cx:pt idx="2055">307</cx:pt>
          <cx:pt idx="2056">373.99999999999989</cx:pt>
          <cx:pt idx="2057">306</cx:pt>
          <cx:pt idx="2058">329</cx:pt>
          <cx:pt idx="2059">228</cx:pt>
          <cx:pt idx="2060">321</cx:pt>
          <cx:pt idx="2061">328</cx:pt>
          <cx:pt idx="2062">280.99999999999994</cx:pt>
          <cx:pt idx="2063">346</cx:pt>
          <cx:pt idx="2064">373.99999999999989</cx:pt>
          <cx:pt idx="2065">352</cx:pt>
          <cx:pt idx="2066">350</cx:pt>
          <cx:pt idx="2067">331</cx:pt>
          <cx:pt idx="2068">352</cx:pt>
          <cx:pt idx="2069">358</cx:pt>
          <cx:pt idx="2070">369.99999999999989</cx:pt>
          <cx:pt idx="2071">360</cx:pt>
          <cx:pt idx="2072">375.99999999999989</cx:pt>
          <cx:pt idx="2073">387.99999999999989</cx:pt>
          <cx:pt idx="2074">318</cx:pt>
          <cx:pt idx="2075">347</cx:pt>
          <cx:pt idx="2076">337</cx:pt>
          <cx:pt idx="2077">327</cx:pt>
          <cx:pt idx="2078">333</cx:pt>
          <cx:pt idx="2079">357</cx:pt>
          <cx:pt idx="2080">347</cx:pt>
          <cx:pt idx="2081">348</cx:pt>
          <cx:pt idx="2082">361</cx:pt>
          <cx:pt idx="2083">1</cx:pt>
          <cx:pt idx="2084">367.99999999999989</cx:pt>
          <cx:pt idx="2085">327</cx:pt>
          <cx:pt idx="2086">338</cx:pt>
          <cx:pt idx="2087">308</cx:pt>
          <cx:pt idx="2088">152.99999999999997</cx:pt>
          <cx:pt idx="2089">347</cx:pt>
          <cx:pt idx="2090">330</cx:pt>
          <cx:pt idx="2091">293.99999999999994</cx:pt>
          <cx:pt idx="2092">326</cx:pt>
          <cx:pt idx="2093">313</cx:pt>
          <cx:pt idx="2094">348</cx:pt>
          <cx:pt idx="2095">332</cx:pt>
          <cx:pt idx="2096">346</cx:pt>
          <cx:pt idx="2097">354</cx:pt>
          <cx:pt idx="2098">354</cx:pt>
          <cx:pt idx="2099">336</cx:pt>
          <cx:pt idx="2100">297.99999999999994</cx:pt>
          <cx:pt idx="2101">195.99999999999994</cx:pt>
          <cx:pt idx="2102">338</cx:pt>
          <cx:pt idx="2103">349</cx:pt>
          <cx:pt idx="2104">350</cx:pt>
          <cx:pt idx="2105">328</cx:pt>
          <cx:pt idx="2106">251.00000000000003</cx:pt>
          <cx:pt idx="2107">329</cx:pt>
          <cx:pt idx="2108">240</cx:pt>
          <cx:pt idx="2109">379.99999999999989</cx:pt>
          <cx:pt idx="2110">356</cx:pt>
          <cx:pt idx="2111">246.00000000000003</cx:pt>
          <cx:pt idx="2112">389.99999999999989</cx:pt>
          <cx:pt idx="2113">350</cx:pt>
          <cx:pt idx="2114">310</cx:pt>
          <cx:pt idx="2115">280.99999999999994</cx:pt>
          <cx:pt idx="2116">249.00000000000003</cx:pt>
          <cx:pt idx="2117">365.99999999999989</cx:pt>
          <cx:pt idx="2118">360.99999999999989</cx:pt>
          <cx:pt idx="2119">368.99999999999989</cx:pt>
          <cx:pt idx="2120">233</cx:pt>
          <cx:pt idx="2121">376.99999999999989</cx:pt>
          <cx:pt idx="2122">328</cx:pt>
          <cx:pt idx="2123">333</cx:pt>
          <cx:pt idx="2124">330</cx:pt>
          <cx:pt idx="2125">341</cx:pt>
          <cx:pt idx="2126">355</cx:pt>
          <cx:pt idx="2127">261</cx:pt>
          <cx:pt idx="2128">349</cx:pt>
          <cx:pt idx="2129">317</cx:pt>
          <cx:pt idx="2130">370.99999999999989</cx:pt>
          <cx:pt idx="2131">346</cx:pt>
          <cx:pt idx="2132">309</cx:pt>
          <cx:pt idx="2133">321</cx:pt>
          <cx:pt idx="2134">229</cx:pt>
          <cx:pt idx="2135">356</cx:pt>
          <cx:pt idx="2136">327</cx:pt>
          <cx:pt idx="2137">329</cx:pt>
          <cx:pt idx="2138">147.99999999999997</cx:pt>
          <cx:pt idx="2139">350</cx:pt>
          <cx:pt idx="2140">380.99999999999989</cx:pt>
          <cx:pt idx="2141">367.99999999999989</cx:pt>
          <cx:pt idx="2142">370.99999999999989</cx:pt>
          <cx:pt idx="2143">314</cx:pt>
          <cx:pt idx="2144">347</cx:pt>
          <cx:pt idx="2145">366.99999999999989</cx:pt>
          <cx:pt idx="2146">268.99999999999994</cx:pt>
          <cx:pt idx="2147">332</cx:pt>
          <cx:pt idx="2148">255.00000000000003</cx:pt>
          <cx:pt idx="2149">311</cx:pt>
          <cx:pt idx="2150">339</cx:pt>
          <cx:pt idx="2151">339</cx:pt>
          <cx:pt idx="2152">385.99999999999989</cx:pt>
          <cx:pt idx="2153">321</cx:pt>
          <cx:pt idx="2154">309</cx:pt>
          <cx:pt idx="2155">327</cx:pt>
          <cx:pt idx="2156">336</cx:pt>
          <cx:pt idx="2157">147.99999999999997</cx:pt>
          <cx:pt idx="2158">341</cx:pt>
          <cx:pt idx="2159">366.99999999999989</cx:pt>
          <cx:pt idx="2160">315</cx:pt>
          <cx:pt idx="2161">291.99999999999994</cx:pt>
          <cx:pt idx="2162">326</cx:pt>
          <cx:pt idx="2163">340</cx:pt>
          <cx:pt idx="2164">370.99999999999989</cx:pt>
          <cx:pt idx="2165">337</cx:pt>
          <cx:pt idx="2166">354</cx:pt>
          <cx:pt idx="2167">361</cx:pt>
          <cx:pt idx="2168">333</cx:pt>
          <cx:pt idx="2169">349</cx:pt>
          <cx:pt idx="2170">354</cx:pt>
          <cx:pt idx="2171">370.99999999999989</cx:pt>
          <cx:pt idx="2172">316</cx:pt>
          <cx:pt idx="2173">377.99999999999989</cx:pt>
          <cx:pt idx="2174">358</cx:pt>
          <cx:pt idx="2175">313</cx:pt>
          <cx:pt idx="2176">347</cx:pt>
          <cx:pt idx="2177">297.99999999999994</cx:pt>
          <cx:pt idx="2178">351</cx:pt>
          <cx:pt idx="2179">214</cx:pt>
          <cx:pt idx="2180">346</cx:pt>
          <cx:pt idx="2181">294.99999999999994</cx:pt>
          <cx:pt idx="2182">367.99999999999989</cx:pt>
          <cx:pt idx="2183">321</cx:pt>
          <cx:pt idx="2184">353</cx:pt>
          <cx:pt idx="2185">358</cx:pt>
          <cx:pt idx="2186">287.99999999999994</cx:pt>
          <cx:pt idx="2187">227</cx:pt>
          <cx:pt idx="2188">294.99999999999994</cx:pt>
          <cx:pt idx="2189">319</cx:pt>
          <cx:pt idx="2190">341</cx:pt>
          <cx:pt idx="2191">355</cx:pt>
          <cx:pt idx="2192">328</cx:pt>
          <cx:pt idx="2193">333</cx:pt>
          <cx:pt idx="2194">306</cx:pt>
          <cx:pt idx="2195">317</cx:pt>
          <cx:pt idx="2196">329</cx:pt>
          <cx:pt idx="2197">348</cx:pt>
          <cx:pt idx="2198">312</cx:pt>
          <cx:pt idx="2199">338</cx:pt>
          <cx:pt idx="2200">375.99999999999989</cx:pt>
          <cx:pt idx="2201">370.99999999999989</cx:pt>
          <cx:pt idx="2202">375.99999999999989</cx:pt>
          <cx:pt idx="2203">360</cx:pt>
          <cx:pt idx="2204">334</cx:pt>
          <cx:pt idx="2205">265.99999999999994</cx:pt>
          <cx:pt idx="2206">390.99999999999989</cx:pt>
          <cx:pt idx="2207">346</cx:pt>
          <cx:pt idx="2208">353</cx:pt>
          <cx:pt idx="2209">315</cx:pt>
          <cx:pt idx="2210">271.99999999999994</cx:pt>
          <cx:pt idx="2211">368.99999999999989</cx:pt>
          <cx:pt idx="2212">321</cx:pt>
          <cx:pt idx="2213">367.99999999999989</cx:pt>
          <cx:pt idx="2214">388.99999999999989</cx:pt>
          <cx:pt idx="2215">315</cx:pt>
          <cx:pt idx="2216">367.99999999999989</cx:pt>
          <cx:pt idx="2217">351</cx:pt>
          <cx:pt idx="2218">365.99999999999989</cx:pt>
          <cx:pt idx="2219">347</cx:pt>
          <cx:pt idx="2220">313</cx:pt>
          <cx:pt idx="2221">351</cx:pt>
          <cx:pt idx="2222">335</cx:pt>
          <cx:pt idx="2223">154.99999999999997</cx:pt>
          <cx:pt idx="2224">365.99999999999989</cx:pt>
          <cx:pt idx="2225">341</cx:pt>
          <cx:pt idx="2226">353</cx:pt>
          <cx:pt idx="2227">357</cx:pt>
          <cx:pt idx="2228">291.99999999999994</cx:pt>
          <cx:pt idx="2229">335</cx:pt>
          <cx:pt idx="2230">356</cx:pt>
          <cx:pt idx="2231">338</cx:pt>
          <cx:pt idx="2232">353</cx:pt>
          <cx:pt idx="2233">360.99999999999989</cx:pt>
          <cx:pt idx="2234">360</cx:pt>
          <cx:pt idx="2235">307</cx:pt>
          <cx:pt idx="2236">356</cx:pt>
          <cx:pt idx="2237">328</cx:pt>
          <cx:pt idx="2238">167</cx:pt>
          <cx:pt idx="2239">319</cx:pt>
          <cx:pt idx="2240">170</cx:pt>
          <cx:pt idx="2241">375.99999999999989</cx:pt>
          <cx:pt idx="2242">188.99999999999994</cx:pt>
          <cx:pt idx="2243">349</cx:pt>
          <cx:pt idx="2244">265.99999999999994</cx:pt>
          <cx:pt idx="2245">375.99999999999989</cx:pt>
          <cx:pt idx="2246">300.99999999999994</cx:pt>
          <cx:pt idx="2247">38.000000000000014</cx:pt>
          <cx:pt idx="2248">285.99999999999994</cx:pt>
          <cx:pt idx="2249">332</cx:pt>
          <cx:pt idx="2250">226</cx:pt>
          <cx:pt idx="2251">229</cx:pt>
          <cx:pt idx="2252">328</cx:pt>
          <cx:pt idx="2253">333</cx:pt>
          <cx:pt idx="2254">353</cx:pt>
          <cx:pt idx="2255">350</cx:pt>
          <cx:pt idx="2256">368.99999999999989</cx:pt>
          <cx:pt idx="2257">312</cx:pt>
          <cx:pt idx="2258">340</cx:pt>
          <cx:pt idx="2259">280.99999999999994</cx:pt>
          <cx:pt idx="2260">333</cx:pt>
          <cx:pt idx="2261">373.99999999999989</cx:pt>
          <cx:pt idx="2262">308</cx:pt>
          <cx:pt idx="2263">368.99999999999989</cx:pt>
          <cx:pt idx="2264">318</cx:pt>
          <cx:pt idx="2265">313</cx:pt>
          <cx:pt idx="2266">294.99999999999994</cx:pt>
          <cx:pt idx="2267">369.99999999999989</cx:pt>
          <cx:pt idx="2268">266.99999999999994</cx:pt>
          <cx:pt idx="2269">346</cx:pt>
          <cx:pt idx="2270">267.99999999999994</cx:pt>
          <cx:pt idx="2271">314</cx:pt>
          <cx:pt idx="2272">11</cx:pt>
          <cx:pt idx="2273">339</cx:pt>
          <cx:pt idx="2274">351</cx:pt>
          <cx:pt idx="2275">315</cx:pt>
          <cx:pt idx="2276">321</cx:pt>
          <cx:pt idx="2277">347</cx:pt>
          <cx:pt idx="2278">333</cx:pt>
          <cx:pt idx="2279">391.99999999999989</cx:pt>
          <cx:pt idx="2280">340</cx:pt>
          <cx:pt idx="2281">337</cx:pt>
          <cx:pt idx="2282">248.00000000000003</cx:pt>
          <cx:pt idx="2283">346</cx:pt>
          <cx:pt idx="2284">341</cx:pt>
          <cx:pt idx="2285">297.99999999999994</cx:pt>
          <cx:pt idx="2286">253.00000000000003</cx:pt>
          <cx:pt idx="2287">329</cx:pt>
          <cx:pt idx="2288">212</cx:pt>
          <cx:pt idx="2289">241.00000000000003</cx:pt>
          <cx:pt idx="2290">128</cx:pt>
          <cx:pt idx="2291">321</cx:pt>
          <cx:pt idx="2292">292.99999999999994</cx:pt>
          <cx:pt idx="2293">50.999999999999986</cx:pt>
          <cx:pt idx="2294">295.99999999999994</cx:pt>
          <cx:pt idx="2295">307</cx:pt>
          <cx:pt idx="2296">376.99999999999989</cx:pt>
          <cx:pt idx="2297">392.99999999999989</cx:pt>
          <cx:pt idx="2298">339</cx:pt>
          <cx:pt idx="2299">360</cx:pt>
          <cx:pt idx="2300">371.99999999999989</cx:pt>
          <cx:pt idx="2301">357</cx:pt>
          <cx:pt idx="2302">287.99999999999994</cx:pt>
          <cx:pt idx="2303">307</cx:pt>
          <cx:pt idx="2304">353</cx:pt>
          <cx:pt idx="2305">289.99999999999994</cx:pt>
          <cx:pt idx="2306">335</cx:pt>
          <cx:pt idx="2307">389.99999999999989</cx:pt>
          <cx:pt idx="2308">365.99999999999989</cx:pt>
          <cx:pt idx="2309">341</cx:pt>
          <cx:pt idx="2310">341</cx:pt>
          <cx:pt idx="2311">310</cx:pt>
          <cx:pt idx="2312">346</cx:pt>
          <cx:pt idx="2313">352</cx:pt>
          <cx:pt idx="2314">312</cx:pt>
          <cx:pt idx="2315">356</cx:pt>
          <cx:pt idx="2316">341</cx:pt>
          <cx:pt idx="2317">358</cx:pt>
          <cx:pt idx="2318">247.00000000000003</cx:pt>
          <cx:pt idx="2319">410</cx:pt>
          <cx:pt idx="2320">315</cx:pt>
          <cx:pt idx="2321">270.99999999999994</cx:pt>
          <cx:pt idx="2322">317</cx:pt>
          <cx:pt idx="2323">338</cx:pt>
          <cx:pt idx="2324">321</cx:pt>
          <cx:pt idx="2325">341</cx:pt>
          <cx:pt idx="2326">330</cx:pt>
          <cx:pt idx="2327">326</cx:pt>
          <cx:pt idx="2328">327</cx:pt>
          <cx:pt idx="2329">350</cx:pt>
          <cx:pt idx="2330">246.00000000000003</cx:pt>
          <cx:pt idx="2331">310</cx:pt>
          <cx:pt idx="2332">297.99999999999994</cx:pt>
          <cx:pt idx="2333">380.99999999999989</cx:pt>
          <cx:pt idx="2334">231</cx:pt>
          <cx:pt idx="2335">333</cx:pt>
          <cx:pt idx="2336">370.99999999999989</cx:pt>
          <cx:pt idx="2337">366.99999999999989</cx:pt>
          <cx:pt idx="2338">370.99999999999989</cx:pt>
          <cx:pt idx="2339">350</cx:pt>
          <cx:pt idx="2340">366.99999999999989</cx:pt>
          <cx:pt idx="2341">321</cx:pt>
          <cx:pt idx="2342">332</cx:pt>
          <cx:pt idx="2343">375.99999999999989</cx:pt>
          <cx:pt idx="2344">375.99999999999989</cx:pt>
          <cx:pt idx="2345">365.99999999999989</cx:pt>
          <cx:pt idx="2346">371.99999999999989</cx:pt>
          <cx:pt idx="2347">360.99999999999989</cx:pt>
          <cx:pt idx="2348">334</cx:pt>
          <cx:pt idx="2349">352</cx:pt>
          <cx:pt idx="2350">377.99999999999989</cx:pt>
          <cx:pt idx="2351">147.99999999999997</cx:pt>
          <cx:pt idx="2352">318</cx:pt>
          <cx:pt idx="2353">387.99999999999989</cx:pt>
          <cx:pt idx="2354">252.00000000000003</cx:pt>
          <cx:pt idx="2355">373.99999999999989</cx:pt>
          <cx:pt idx="2356">330</cx:pt>
          <cx:pt idx="2357">285.99999999999994</cx:pt>
          <cx:pt idx="2358">375.99999999999989</cx:pt>
          <cx:pt idx="2359">206</cx:pt>
          <cx:pt idx="2360">370.99999999999989</cx:pt>
          <cx:pt idx="2361">332</cx:pt>
          <cx:pt idx="2362">265.99999999999994</cx:pt>
          <cx:pt idx="2363">326</cx:pt>
          <cx:pt idx="2364">348</cx:pt>
          <cx:pt idx="2365">400.99999999999989</cx:pt>
          <cx:pt idx="2366">374.99999999999989</cx:pt>
          <cx:pt idx="2367">327</cx:pt>
          <cx:pt idx="2368">335</cx:pt>
          <cx:pt idx="2369">347</cx:pt>
          <cx:pt idx="2370">353</cx:pt>
          <cx:pt idx="2371">270.99999999999994</cx:pt>
          <cx:pt idx="2372">327</cx:pt>
          <cx:pt idx="2373">355</cx:pt>
          <cx:pt idx="2374">111</cx:pt>
          <cx:pt idx="2375">375.99999999999989</cx:pt>
          <cx:pt idx="2376">371.99999999999989</cx:pt>
          <cx:pt idx="2377">353</cx:pt>
          <cx:pt idx="2378">377.99999999999989</cx:pt>
          <cx:pt idx="2379">358</cx:pt>
          <cx:pt idx="2380">341</cx:pt>
          <cx:pt idx="2381">309</cx:pt>
          <cx:pt idx="2382">300.99999999999994</cx:pt>
          <cx:pt idx="2383">368.99999999999989</cx:pt>
          <cx:pt idx="2384">360.99999999999989</cx:pt>
          <cx:pt idx="2385">279.99999999999994</cx:pt>
          <cx:pt idx="2386">210</cx:pt>
          <cx:pt idx="2387">357</cx:pt>
          <cx:pt idx="2388">356</cx:pt>
          <cx:pt idx="2389">394.99999999999989</cx:pt>
          <cx:pt idx="2390">328</cx:pt>
          <cx:pt idx="2391">359</cx:pt>
          <cx:pt idx="2392">370.99999999999989</cx:pt>
          <cx:pt idx="2393">348</cx:pt>
          <cx:pt idx="2394">386.99999999999989</cx:pt>
          <cx:pt idx="2395">337</cx:pt>
          <cx:pt idx="2396">286.99999999999994</cx:pt>
          <cx:pt idx="2397">351</cx:pt>
          <cx:pt idx="2398">291.99999999999994</cx:pt>
          <cx:pt idx="2399">311</cx:pt>
          <cx:pt idx="2400">336</cx:pt>
          <cx:pt idx="2401">327</cx:pt>
          <cx:pt idx="2402">350</cx:pt>
          <cx:pt idx="2403">326</cx:pt>
          <cx:pt idx="2404">268.99999999999994</cx:pt>
          <cx:pt idx="2405">347</cx:pt>
          <cx:pt idx="2406">338</cx:pt>
          <cx:pt idx="2407">295.99999999999994</cx:pt>
          <cx:pt idx="2408">369.99999999999989</cx:pt>
          <cx:pt idx="2409">310</cx:pt>
          <cx:pt idx="2410">365.99999999999989</cx:pt>
          <cx:pt idx="2411">317</cx:pt>
          <cx:pt idx="2412">374.99999999999989</cx:pt>
          <cx:pt idx="2413">311</cx:pt>
          <cx:pt idx="2414">371.99999999999989</cx:pt>
          <cx:pt idx="2415">356</cx:pt>
          <cx:pt idx="2416">327</cx:pt>
          <cx:pt idx="2417">350</cx:pt>
          <cx:pt idx="2418">350</cx:pt>
          <cx:pt idx="2419">333</cx:pt>
          <cx:pt idx="2420">326</cx:pt>
          <cx:pt idx="2421">354</cx:pt>
          <cx:pt idx="2422">329</cx:pt>
          <cx:pt idx="2423">280.99999999999994</cx:pt>
          <cx:pt idx="2424">336</cx:pt>
          <cx:pt idx="2425">365.99999999999989</cx:pt>
          <cx:pt idx="2426">356</cx:pt>
          <cx:pt idx="2427">92.999999999999972</cx:pt>
          <cx:pt idx="2428">355</cx:pt>
          <cx:pt idx="2429">357</cx:pt>
          <cx:pt idx="2430">330</cx:pt>
          <cx:pt idx="2431">329</cx:pt>
          <cx:pt idx="2432">335</cx:pt>
          <cx:pt idx="2433">360</cx:pt>
          <cx:pt idx="2434">370.99999999999989</cx:pt>
          <cx:pt idx="2435">346</cx:pt>
          <cx:pt idx="2436">188.99999999999994</cx:pt>
          <cx:pt idx="2437">347</cx:pt>
          <cx:pt idx="2438">359</cx:pt>
          <cx:pt idx="2439">327</cx:pt>
          <cx:pt idx="2440">406</cx:pt>
          <cx:pt idx="2441">331</cx:pt>
          <cx:pt idx="2442">390.99999999999989</cx:pt>
          <cx:pt idx="2443">348</cx:pt>
          <cx:pt idx="2444">410</cx:pt>
          <cx:pt idx="2445">349</cx:pt>
          <cx:pt idx="2446">339</cx:pt>
          <cx:pt idx="2447">340</cx:pt>
          <cx:pt idx="2448">358</cx:pt>
          <cx:pt idx="2449">351</cx:pt>
          <cx:pt idx="2450">354</cx:pt>
          <cx:pt idx="2451">336</cx:pt>
          <cx:pt idx="2452">365.99999999999989</cx:pt>
          <cx:pt idx="2453">336</cx:pt>
          <cx:pt idx="2454">357</cx:pt>
          <cx:pt idx="2455">230</cx:pt>
          <cx:pt idx="2456">373.99999999999989</cx:pt>
          <cx:pt idx="2457">330</cx:pt>
          <cx:pt idx="2458">337</cx:pt>
          <cx:pt idx="2459">347</cx:pt>
          <cx:pt idx="2460">327</cx:pt>
          <cx:pt idx="2461">349</cx:pt>
          <cx:pt idx="2462">338</cx:pt>
          <cx:pt idx="2463">312</cx:pt>
          <cx:pt idx="2464">347</cx:pt>
          <cx:pt idx="2465">346</cx:pt>
          <cx:pt idx="2466">320</cx:pt>
          <cx:pt idx="2467">307</cx:pt>
          <cx:pt idx="2468">366.99999999999989</cx:pt>
          <cx:pt idx="2469">310</cx:pt>
          <cx:pt idx="2470">376.99999999999989</cx:pt>
          <cx:pt idx="2471">1</cx:pt>
          <cx:pt idx="2472">338</cx:pt>
          <cx:pt idx="2473">331</cx:pt>
          <cx:pt idx="2474">346</cx:pt>
          <cx:pt idx="2475">353</cx:pt>
          <cx:pt idx="2476">368.99999999999989</cx:pt>
          <cx:pt idx="2477">306</cx:pt>
          <cx:pt idx="2478">353</cx:pt>
          <cx:pt idx="2479">376.99999999999989</cx:pt>
          <cx:pt idx="2480">335</cx:pt>
          <cx:pt idx="2481">335</cx:pt>
          <cx:pt idx="2482">319</cx:pt>
          <cx:pt idx="2483">332</cx:pt>
          <cx:pt idx="2484">376.99999999999989</cx:pt>
          <cx:pt idx="2485">352</cx:pt>
          <cx:pt idx="2486">350</cx:pt>
          <cx:pt idx="2487">365.99999999999989</cx:pt>
          <cx:pt idx="2488">329</cx:pt>
          <cx:pt idx="2489">353</cx:pt>
          <cx:pt idx="2490">311</cx:pt>
          <cx:pt idx="2491">369.99999999999989</cx:pt>
          <cx:pt idx="2492">360</cx:pt>
          <cx:pt idx="2493">297.99999999999994</cx:pt>
          <cx:pt idx="2494">310</cx:pt>
          <cx:pt idx="2495">338</cx:pt>
          <cx:pt idx="2496">330</cx:pt>
          <cx:pt idx="2497">350</cx:pt>
          <cx:pt idx="2498">385.99999999999989</cx:pt>
          <cx:pt idx="2499">353</cx:pt>
          <cx:pt idx="2500">346</cx:pt>
          <cx:pt idx="2501">329</cx:pt>
          <cx:pt idx="2502">347</cx:pt>
          <cx:pt idx="2503">335</cx:pt>
          <cx:pt idx="2504">327</cx:pt>
          <cx:pt idx="2505">352</cx:pt>
          <cx:pt idx="2506">206</cx:pt>
          <cx:pt idx="2507">356</cx:pt>
          <cx:pt idx="2508">348</cx:pt>
          <cx:pt idx="2509">331</cx:pt>
          <cx:pt idx="2510">339</cx:pt>
          <cx:pt idx="2511">347</cx:pt>
          <cx:pt idx="2512">328</cx:pt>
          <cx:pt idx="2513">360</cx:pt>
          <cx:pt idx="2514">396.99999999999989</cx:pt>
          <cx:pt idx="2515">316</cx:pt>
          <cx:pt idx="2516">332</cx:pt>
          <cx:pt idx="2517">358</cx:pt>
          <cx:pt idx="2518">352</cx:pt>
          <cx:pt idx="2519">365.99999999999989</cx:pt>
          <cx:pt idx="2520">359</cx:pt>
          <cx:pt idx="2521">326</cx:pt>
          <cx:pt idx="2522">285.99999999999994</cx:pt>
          <cx:pt idx="2523">366.99999999999989</cx:pt>
          <cx:pt idx="2524">319</cx:pt>
          <cx:pt idx="2525">351</cx:pt>
          <cx:pt idx="2526">371.99999999999989</cx:pt>
          <cx:pt idx="2527">295.99999999999994</cx:pt>
          <cx:pt idx="2528">307</cx:pt>
          <cx:pt idx="2529">231</cx:pt>
          <cx:pt idx="2530">357</cx:pt>
          <cx:pt idx="2531">313</cx:pt>
          <cx:pt idx="2532">286.99999999999994</cx:pt>
          <cx:pt idx="2533">369.99999999999989</cx:pt>
          <cx:pt idx="2534">346</cx:pt>
          <cx:pt idx="2535">334</cx:pt>
          <cx:pt idx="2536">370.99999999999989</cx:pt>
          <cx:pt idx="2537">32.000000000000014</cx:pt>
          <cx:pt idx="2538">309</cx:pt>
          <cx:pt idx="2539">146.99999999999997</cx:pt>
          <cx:pt idx="2540">326</cx:pt>
          <cx:pt idx="2541">339</cx:pt>
          <cx:pt idx="2542">341</cx:pt>
          <cx:pt idx="2543">311</cx:pt>
          <cx:pt idx="2544">347</cx:pt>
          <cx:pt idx="2545">169</cx:pt>
          <cx:pt idx="2546">327</cx:pt>
          <cx:pt idx="2547">373.99999999999989</cx:pt>
          <cx:pt idx="2548">326</cx:pt>
          <cx:pt idx="2549">333</cx:pt>
          <cx:pt idx="2550">327</cx:pt>
          <cx:pt idx="2551">372.99999999999989</cx:pt>
          <cx:pt idx="2552">348</cx:pt>
          <cx:pt idx="2553">331</cx:pt>
          <cx:pt idx="2554">370.99999999999989</cx:pt>
          <cx:pt idx="2555">307</cx:pt>
          <cx:pt idx="2556">375.99999999999989</cx:pt>
          <cx:pt idx="2557">265.99999999999994</cx:pt>
          <cx:pt idx="2558">375.99999999999989</cx:pt>
          <cx:pt idx="2559">211</cx:pt>
          <cx:pt idx="2560">330</cx:pt>
          <cx:pt idx="2561">341</cx:pt>
          <cx:pt idx="2562">321</cx:pt>
          <cx:pt idx="2563">350</cx:pt>
          <cx:pt idx="2564">339</cx:pt>
          <cx:pt idx="2565">307</cx:pt>
          <cx:pt idx="2566">357</cx:pt>
          <cx:pt idx="2567">347</cx:pt>
          <cx:pt idx="2568">338</cx:pt>
          <cx:pt idx="2569">366.99999999999989</cx:pt>
          <cx:pt idx="2570">353</cx:pt>
          <cx:pt idx="2571">291.99999999999994</cx:pt>
          <cx:pt idx="2572">373.99999999999989</cx:pt>
          <cx:pt idx="2573">309</cx:pt>
          <cx:pt idx="2574">295.99999999999994</cx:pt>
          <cx:pt idx="2575">368.99999999999989</cx:pt>
          <cx:pt idx="2576">355</cx:pt>
          <cx:pt idx="2577">329</cx:pt>
          <cx:pt idx="2578">394.99999999999989</cx:pt>
          <cx:pt idx="2579">340</cx:pt>
          <cx:pt idx="2580">379.99999999999989</cx:pt>
          <cx:pt idx="2581">1</cx:pt>
          <cx:pt idx="2582">306</cx:pt>
          <cx:pt idx="2583">312</cx:pt>
          <cx:pt idx="2584">356</cx:pt>
          <cx:pt idx="2585">386.99999999999989</cx:pt>
          <cx:pt idx="2586">331</cx:pt>
          <cx:pt idx="2587">341</cx:pt>
          <cx:pt idx="2588">275.99999999999994</cx:pt>
          <cx:pt idx="2589">249.00000000000003</cx:pt>
          <cx:pt idx="2590">336</cx:pt>
          <cx:pt idx="2591">127.00000000000001</cx:pt>
          <cx:pt idx="2592">278.99999999999994</cx:pt>
          <cx:pt idx="2593">348</cx:pt>
          <cx:pt idx="2594">361</cx:pt>
          <cx:pt idx="2595">337</cx:pt>
          <cx:pt idx="2596">285.99999999999994</cx:pt>
          <cx:pt idx="2597">390.99999999999989</cx:pt>
          <cx:pt idx="2598">337</cx:pt>
          <cx:pt idx="2599">331</cx:pt>
          <cx:pt idx="2600">307</cx:pt>
          <cx:pt idx="2601">128</cx:pt>
          <cx:pt idx="2602">348</cx:pt>
          <cx:pt idx="2603">365.99999999999989</cx:pt>
          <cx:pt idx="2604">333</cx:pt>
          <cx:pt idx="2605">316</cx:pt>
          <cx:pt idx="2606">181</cx:pt>
          <cx:pt idx="2607">366.99999999999989</cx:pt>
          <cx:pt idx="2608">330</cx:pt>
          <cx:pt idx="2609">327</cx:pt>
          <cx:pt idx="2610">330</cx:pt>
          <cx:pt idx="2611">329</cx:pt>
          <cx:pt idx="2612">339</cx:pt>
          <cx:pt idx="2613">329</cx:pt>
          <cx:pt idx="2614">330</cx:pt>
          <cx:pt idx="2615">337</cx:pt>
          <cx:pt idx="2616">185.99999999999994</cx:pt>
          <cx:pt idx="2617">367.99999999999989</cx:pt>
          <cx:pt idx="2618">328</cx:pt>
          <cx:pt idx="2619">250.00000000000003</cx:pt>
          <cx:pt idx="2620">365.99999999999989</cx:pt>
          <cx:pt idx="2621">341</cx:pt>
          <cx:pt idx="2622">360</cx:pt>
          <cx:pt idx="2623">353</cx:pt>
          <cx:pt idx="2624">359</cx:pt>
          <cx:pt idx="2625">329</cx:pt>
          <cx:pt idx="2626">379.99999999999989</cx:pt>
          <cx:pt idx="2627">330</cx:pt>
          <cx:pt idx="2628">321</cx:pt>
          <cx:pt idx="2629">367.99999999999989</cx:pt>
          <cx:pt idx="2630">168</cx:pt>
          <cx:pt idx="2631">327</cx:pt>
          <cx:pt idx="2632">329</cx:pt>
          <cx:pt idx="2633">188.99999999999994</cx:pt>
          <cx:pt idx="2634">341</cx:pt>
          <cx:pt idx="2635">353</cx:pt>
          <cx:pt idx="2636">341</cx:pt>
          <cx:pt idx="2637">390.99999999999989</cx:pt>
          <cx:pt idx="2638">377.99999999999989</cx:pt>
          <cx:pt idx="2639">329</cx:pt>
          <cx:pt idx="2640">314</cx:pt>
          <cx:pt idx="2641">365.99999999999989</cx:pt>
          <cx:pt idx="2642">330</cx:pt>
          <cx:pt idx="2643">259</cx:pt>
          <cx:pt idx="2644">347</cx:pt>
          <cx:pt idx="2645">367.99999999999989</cx:pt>
          <cx:pt idx="2646">47.999999999999986</cx:pt>
          <cx:pt idx="2647">359</cx:pt>
          <cx:pt idx="2648">346</cx:pt>
          <cx:pt idx="2649">296.99999999999994</cx:pt>
          <cx:pt idx="2650">367.99999999999989</cx:pt>
          <cx:pt idx="2651">330</cx:pt>
          <cx:pt idx="2652">395.99999999999989</cx:pt>
          <cx:pt idx="2653">308</cx:pt>
          <cx:pt idx="2654">338</cx:pt>
          <cx:pt idx="2655">352</cx:pt>
          <cx:pt idx="2656">327</cx:pt>
          <cx:pt idx="2657">349</cx:pt>
          <cx:pt idx="2658">357</cx:pt>
          <cx:pt idx="2659">356</cx:pt>
          <cx:pt idx="2660">365.99999999999989</cx:pt>
          <cx:pt idx="2661">291.99999999999994</cx:pt>
          <cx:pt idx="2662">313</cx:pt>
          <cx:pt idx="2663">393.99999999999989</cx:pt>
          <cx:pt idx="2664">328</cx:pt>
          <cx:pt idx="2665">294.99999999999994</cx:pt>
          <cx:pt idx="2666">331</cx:pt>
          <cx:pt idx="2667">170</cx:pt>
          <cx:pt idx="2668">357</cx:pt>
          <cx:pt idx="2669">226</cx:pt>
          <cx:pt idx="2670">230</cx:pt>
          <cx:pt idx="2671">330</cx:pt>
          <cx:pt idx="2672">360.99999999999989</cx:pt>
          <cx:pt idx="2673">380.99999999999989</cx:pt>
          <cx:pt idx="2674">357</cx:pt>
          <cx:pt idx="2675">314</cx:pt>
          <cx:pt idx="2676">288.99999999999994</cx:pt>
          <cx:pt idx="2677">365.99999999999989</cx:pt>
          <cx:pt idx="2678">247.00000000000003</cx:pt>
          <cx:pt idx="2679">336</cx:pt>
          <cx:pt idx="2680">312</cx:pt>
          <cx:pt idx="2681">390.99999999999989</cx:pt>
          <cx:pt idx="2682">347</cx:pt>
          <cx:pt idx="2683">360</cx:pt>
          <cx:pt idx="2684">308</cx:pt>
          <cx:pt idx="2685">329</cx:pt>
          <cx:pt idx="2686">331</cx:pt>
          <cx:pt idx="2687">294.99999999999994</cx:pt>
          <cx:pt idx="2688">221</cx:pt>
          <cx:pt idx="2689">349</cx:pt>
          <cx:pt idx="2690">286.99999999999994</cx:pt>
          <cx:pt idx="2691">307</cx:pt>
          <cx:pt idx="2692">386.99999999999989</cx:pt>
          <cx:pt idx="2693">233</cx:pt>
          <cx:pt idx="2694">328</cx:pt>
          <cx:pt idx="2695">309</cx:pt>
          <cx:pt idx="2696">347</cx:pt>
          <cx:pt idx="2697">332</cx:pt>
          <cx:pt idx="2698">331</cx:pt>
          <cx:pt idx="2699">353</cx:pt>
          <cx:pt idx="2700">347</cx:pt>
          <cx:pt idx="2701">331</cx:pt>
          <cx:pt idx="2702">317</cx:pt>
          <cx:pt idx="2703">366.99999999999989</cx:pt>
          <cx:pt idx="2704">376.99999999999989</cx:pt>
          <cx:pt idx="2705">349</cx:pt>
          <cx:pt idx="2706">377.99999999999989</cx:pt>
          <cx:pt idx="2707">347</cx:pt>
          <cx:pt idx="2708">367.99999999999989</cx:pt>
          <cx:pt idx="2709">353</cx:pt>
          <cx:pt idx="2710">360</cx:pt>
          <cx:pt idx="2711">312</cx:pt>
          <cx:pt idx="2712">356</cx:pt>
          <cx:pt idx="2713">326</cx:pt>
          <cx:pt idx="2714">375.99999999999989</cx:pt>
          <cx:pt idx="2715">372.99999999999989</cx:pt>
          <cx:pt idx="2716">335</cx:pt>
          <cx:pt idx="2717">376.99999999999989</cx:pt>
          <cx:pt idx="2718">329</cx:pt>
          <cx:pt idx="2719">270.99999999999994</cx:pt>
          <cx:pt idx="2720">360.99999999999989</cx:pt>
          <cx:pt idx="2721">331</cx:pt>
          <cx:pt idx="2722">334</cx:pt>
          <cx:pt idx="2723">352</cx:pt>
          <cx:pt idx="2724">374.99999999999989</cx:pt>
          <cx:pt idx="2725">370.99999999999989</cx:pt>
          <cx:pt idx="2726">359</cx:pt>
          <cx:pt idx="2727">348</cx:pt>
          <cx:pt idx="2728">317</cx:pt>
          <cx:pt idx="2729">338</cx:pt>
          <cx:pt idx="2730">357</cx:pt>
          <cx:pt idx="2731">350</cx:pt>
          <cx:pt idx="2732">365.99999999999989</cx:pt>
          <cx:pt idx="2733">326</cx:pt>
          <cx:pt idx="2734">378.99999999999989</cx:pt>
          <cx:pt idx="2735">333</cx:pt>
          <cx:pt idx="2736">371.99999999999989</cx:pt>
          <cx:pt idx="2737">185.99999999999994</cx:pt>
          <cx:pt idx="2738">277.99999999999994</cx:pt>
          <cx:pt idx="2739">330</cx:pt>
          <cx:pt idx="2740">352</cx:pt>
          <cx:pt idx="2741">140.99999999999997</cx:pt>
          <cx:pt idx="2742">351</cx:pt>
          <cx:pt idx="2743">334</cx:pt>
          <cx:pt idx="2744">328</cx:pt>
          <cx:pt idx="2745">358</cx:pt>
          <cx:pt idx="2746">356</cx:pt>
          <cx:pt idx="2747">356</cx:pt>
          <cx:pt idx="2748">385.99999999999989</cx:pt>
          <cx:pt idx="2749">337</cx:pt>
          <cx:pt idx="2750">107</cx:pt>
          <cx:pt idx="2751">326</cx:pt>
          <cx:pt idx="2752">213</cx:pt>
          <cx:pt idx="2753">394.99999999999989</cx:pt>
          <cx:pt idx="2754">301</cx:pt>
          <cx:pt idx="2755">307</cx:pt>
          <cx:pt idx="2756">347</cx:pt>
          <cx:pt idx="2757">395.99999999999989</cx:pt>
          <cx:pt idx="2758">380.99999999999989</cx:pt>
          <cx:pt idx="2759">327</cx:pt>
          <cx:pt idx="2760">306</cx:pt>
          <cx:pt idx="2761">355</cx:pt>
          <cx:pt idx="2762">389.99999999999989</cx:pt>
          <cx:pt idx="2763">352</cx:pt>
          <cx:pt idx="2764">346</cx:pt>
          <cx:pt idx="2765">268.99999999999994</cx:pt>
          <cx:pt idx="2766">335</cx:pt>
          <cx:pt idx="2767">374.99999999999989</cx:pt>
          <cx:pt idx="2768">378.99999999999989</cx:pt>
          <cx:pt idx="2769">393.99999999999989</cx:pt>
          <cx:pt idx="2770">353</cx:pt>
          <cx:pt idx="2771">360</cx:pt>
          <cx:pt idx="2772">375.99999999999989</cx:pt>
          <cx:pt idx="2773">372.99999999999989</cx:pt>
          <cx:pt idx="2774">321</cx:pt>
          <cx:pt idx="2775">350</cx:pt>
          <cx:pt idx="2776">307</cx:pt>
          <cx:pt idx="2777">308</cx:pt>
          <cx:pt idx="2778">354</cx:pt>
          <cx:pt idx="2779">289.99999999999994</cx:pt>
          <cx:pt idx="2780">360.99999999999989</cx:pt>
          <cx:pt idx="2781">374.99999999999989</cx:pt>
          <cx:pt idx="2782">335</cx:pt>
          <cx:pt idx="2783">200.99999999999994</cx:pt>
          <cx:pt idx="2784">351</cx:pt>
          <cx:pt idx="2785">368.99999999999989</cx:pt>
          <cx:pt idx="2786">272.99999999999994</cx:pt>
          <cx:pt idx="2787">357</cx:pt>
          <cx:pt idx="2788">285.99999999999994</cx:pt>
          <cx:pt idx="2789">351</cx:pt>
          <cx:pt idx="2790">367.99999999999989</cx:pt>
          <cx:pt idx="2791">291.99999999999994</cx:pt>
          <cx:pt idx="2792">349</cx:pt>
          <cx:pt idx="2793">311</cx:pt>
          <cx:pt idx="2794">389.99999999999989</cx:pt>
          <cx:pt idx="2795">360.99999999999989</cx:pt>
          <cx:pt idx="2796">338</cx:pt>
          <cx:pt idx="2797">347</cx:pt>
          <cx:pt idx="2798">347</cx:pt>
          <cx:pt idx="2799">348</cx:pt>
          <cx:pt idx="2800">308</cx:pt>
          <cx:pt idx="2801">312</cx:pt>
          <cx:pt idx="2802">347</cx:pt>
          <cx:pt idx="2803">367.99999999999989</cx:pt>
          <cx:pt idx="2804">377.99999999999989</cx:pt>
          <cx:pt idx="2805">341</cx:pt>
          <cx:pt idx="2806">359</cx:pt>
          <cx:pt idx="2807">335</cx:pt>
          <cx:pt idx="2808">341</cx:pt>
          <cx:pt idx="2809">374.99999999999989</cx:pt>
          <cx:pt idx="2810">292.99999999999994</cx:pt>
          <cx:pt idx="2811">360</cx:pt>
          <cx:pt idx="2812">341</cx:pt>
          <cx:pt idx="2813">335</cx:pt>
          <cx:pt idx="2814">308</cx:pt>
          <cx:pt idx="2815">335</cx:pt>
          <cx:pt idx="2816">329</cx:pt>
          <cx:pt idx="2817">326</cx:pt>
          <cx:pt idx="2818">326</cx:pt>
          <cx:pt idx="2819">366.99999999999989</cx:pt>
          <cx:pt idx="2820">307</cx:pt>
          <cx:pt idx="2821">269.99999999999994</cx:pt>
          <cx:pt idx="2822">398.99999999999989</cx:pt>
          <cx:pt idx="2823">311</cx:pt>
          <cx:pt idx="2824">355</cx:pt>
          <cx:pt idx="2825">296.99999999999994</cx:pt>
          <cx:pt idx="2826">335</cx:pt>
          <cx:pt idx="2827">346</cx:pt>
          <cx:pt idx="2828">368.99999999999989</cx:pt>
          <cx:pt idx="2829">358</cx:pt>
          <cx:pt idx="2830">371.99999999999989</cx:pt>
          <cx:pt idx="2831">333</cx:pt>
          <cx:pt idx="2832">349</cx:pt>
          <cx:pt idx="2833">331</cx:pt>
          <cx:pt idx="2834">354</cx:pt>
          <cx:pt idx="2835">361</cx:pt>
          <cx:pt idx="2836">347</cx:pt>
          <cx:pt idx="2837">377.99999999999989</cx:pt>
          <cx:pt idx="2838">365.99999999999989</cx:pt>
          <cx:pt idx="2839">333</cx:pt>
          <cx:pt idx="2840">67.000000000000014</cx:pt>
          <cx:pt idx="2841">331</cx:pt>
          <cx:pt idx="2842">359</cx:pt>
          <cx:pt idx="2843">285.99999999999994</cx:pt>
          <cx:pt idx="2844">278.99999999999994</cx:pt>
          <cx:pt idx="2845">366.99999999999989</cx:pt>
          <cx:pt idx="2846">307</cx:pt>
          <cx:pt idx="2847">369.99999999999989</cx:pt>
          <cx:pt idx="2848">350</cx:pt>
          <cx:pt idx="2849">314</cx:pt>
          <cx:pt idx="2850">346</cx:pt>
          <cx:pt idx="2851">348</cx:pt>
          <cx:pt idx="2852">346</cx:pt>
          <cx:pt idx="2853">289.99999999999994</cx:pt>
          <cx:pt idx="2854">360.99999999999989</cx:pt>
          <cx:pt idx="2855">372.99999999999989</cx:pt>
          <cx:pt idx="2856">370.99999999999989</cx:pt>
          <cx:pt idx="2857">349</cx:pt>
          <cx:pt idx="2858">355</cx:pt>
          <cx:pt idx="2859">375.99999999999989</cx:pt>
          <cx:pt idx="2860">368.99999999999989</cx:pt>
          <cx:pt idx="2861">357</cx:pt>
          <cx:pt idx="2862">309</cx:pt>
          <cx:pt idx="2863">320</cx:pt>
          <cx:pt idx="2864">306</cx:pt>
          <cx:pt idx="2865">341</cx:pt>
          <cx:pt idx="2866">320</cx:pt>
          <cx:pt idx="2867">365.99999999999989</cx:pt>
          <cx:pt idx="2868">311</cx:pt>
          <cx:pt idx="2869">327</cx:pt>
          <cx:pt idx="2870">333</cx:pt>
          <cx:pt idx="2871">365.99999999999989</cx:pt>
          <cx:pt idx="2872">299.99999999999994</cx:pt>
          <cx:pt idx="2873">349</cx:pt>
          <cx:pt idx="2874">187.99999999999994</cx:pt>
          <cx:pt idx="2875">368.99999999999989</cx:pt>
          <cx:pt idx="2876">356</cx:pt>
          <cx:pt idx="2877">348</cx:pt>
          <cx:pt idx="2878">380.99999999999989</cx:pt>
          <cx:pt idx="2879">336</cx:pt>
          <cx:pt idx="2880">336</cx:pt>
          <cx:pt idx="2881">386.99999999999989</cx:pt>
          <cx:pt idx="2882">376.99999999999989</cx:pt>
          <cx:pt idx="2883">370.99999999999989</cx:pt>
          <cx:pt idx="2884">312</cx:pt>
          <cx:pt idx="2885">346</cx:pt>
          <cx:pt idx="2886">359</cx:pt>
          <cx:pt idx="2887">377.99999999999989</cx:pt>
          <cx:pt idx="2888">290.99999999999994</cx:pt>
          <cx:pt idx="2889">294.99999999999994</cx:pt>
          <cx:pt idx="2890">365.99999999999989</cx:pt>
          <cx:pt idx="2891">148.99999999999997</cx:pt>
          <cx:pt idx="2892">327</cx:pt>
          <cx:pt idx="2893">353</cx:pt>
          <cx:pt idx="2894">355</cx:pt>
          <cx:pt idx="2895">353</cx:pt>
          <cx:pt idx="2896">339</cx:pt>
          <cx:pt idx="2897">349</cx:pt>
          <cx:pt idx="2898">306</cx:pt>
          <cx:pt idx="2899">260.99999999999994</cx:pt>
          <cx:pt idx="2900">356</cx:pt>
          <cx:pt idx="2901">348</cx:pt>
          <cx:pt idx="2902">321</cx:pt>
          <cx:pt idx="2903">368.99999999999989</cx:pt>
          <cx:pt idx="2904">269.99999999999994</cx:pt>
          <cx:pt idx="2905">346</cx:pt>
          <cx:pt idx="2906">378.99999999999989</cx:pt>
          <cx:pt idx="2907">356</cx:pt>
          <cx:pt idx="2908">332</cx:pt>
          <cx:pt idx="2909">375.99999999999989</cx:pt>
          <cx:pt idx="2910">295.99999999999994</cx:pt>
          <cx:pt idx="2911">301</cx:pt>
          <cx:pt idx="2912">328</cx:pt>
          <cx:pt idx="2913">288.99999999999994</cx:pt>
          <cx:pt idx="2914">406</cx:pt>
          <cx:pt idx="2915">377.99999999999989</cx:pt>
          <cx:pt idx="2916">334</cx:pt>
          <cx:pt idx="2917">348</cx:pt>
          <cx:pt idx="2918">299.99999999999994</cx:pt>
          <cx:pt idx="2919">310</cx:pt>
          <cx:pt idx="2920">306</cx:pt>
          <cx:pt idx="2921">386.99999999999989</cx:pt>
          <cx:pt idx="2922">319</cx:pt>
          <cx:pt idx="2923">339</cx:pt>
          <cx:pt idx="2924">313</cx:pt>
          <cx:pt idx="2925">169</cx:pt>
          <cx:pt idx="2926">326</cx:pt>
          <cx:pt idx="2927">335</cx:pt>
          <cx:pt idx="2928">314</cx:pt>
          <cx:pt idx="2929">336</cx:pt>
          <cx:pt idx="2930">330</cx:pt>
          <cx:pt idx="2931">416</cx:pt>
          <cx:pt idx="2932">378.99999999999989</cx:pt>
          <cx:pt idx="2933">368.99999999999989</cx:pt>
          <cx:pt idx="2934">339</cx:pt>
          <cx:pt idx="2935">349</cx:pt>
          <cx:pt idx="2936">321</cx:pt>
          <cx:pt idx="2937">334</cx:pt>
          <cx:pt idx="2938">291.99999999999994</cx:pt>
          <cx:pt idx="2939">331</cx:pt>
          <cx:pt idx="2940">333</cx:pt>
          <cx:pt idx="2941">376.99999999999989</cx:pt>
          <cx:pt idx="2942">366.99999999999989</cx:pt>
          <cx:pt idx="2943">349</cx:pt>
          <cx:pt idx="2944">292.99999999999994</cx:pt>
          <cx:pt idx="2945">360</cx:pt>
          <cx:pt idx="2946">388.99999999999989</cx:pt>
          <cx:pt idx="2947">374.99999999999989</cx:pt>
          <cx:pt idx="2948">365.99999999999989</cx:pt>
          <cx:pt idx="2949">247.00000000000003</cx:pt>
          <cx:pt idx="2950">329</cx:pt>
          <cx:pt idx="2951">313</cx:pt>
          <cx:pt idx="2952">375.99999999999989</cx:pt>
          <cx:pt idx="2953">333</cx:pt>
          <cx:pt idx="2954">328</cx:pt>
          <cx:pt idx="2955">269.99999999999994</cx:pt>
          <cx:pt idx="2956">349</cx:pt>
          <cx:pt idx="2957">388.99999999999989</cx:pt>
          <cx:pt idx="2958">369.99999999999989</cx:pt>
          <cx:pt idx="2959">376.99999999999989</cx:pt>
          <cx:pt idx="2960">353</cx:pt>
          <cx:pt idx="2961">346</cx:pt>
          <cx:pt idx="2962">308</cx:pt>
          <cx:pt idx="2963">346</cx:pt>
          <cx:pt idx="2964">375.99999999999989</cx:pt>
          <cx:pt idx="2965">369.99999999999989</cx:pt>
          <cx:pt idx="2966">330</cx:pt>
          <cx:pt idx="2967">251.00000000000003</cx:pt>
          <cx:pt idx="2968">316</cx:pt>
          <cx:pt idx="2969">312</cx:pt>
          <cx:pt idx="2970">309</cx:pt>
          <cx:pt idx="2971">329</cx:pt>
          <cx:pt idx="2972">349</cx:pt>
          <cx:pt idx="2973">310</cx:pt>
          <cx:pt idx="2974">358</cx:pt>
          <cx:pt idx="2975">346</cx:pt>
          <cx:pt idx="2976">380.99999999999989</cx:pt>
          <cx:pt idx="2977">209</cx:pt>
          <cx:pt idx="2978">348</cx:pt>
          <cx:pt idx="2979">321</cx:pt>
          <cx:pt idx="2980">375.99999999999989</cx:pt>
          <cx:pt idx="2981">346</cx:pt>
          <cx:pt idx="2982">310</cx:pt>
          <cx:pt idx="2983">350</cx:pt>
          <cx:pt idx="2984">287.99999999999994</cx:pt>
          <cx:pt idx="2985">387.99999999999989</cx:pt>
          <cx:pt idx="2986">385.99999999999989</cx:pt>
          <cx:pt idx="2987">350</cx:pt>
          <cx:pt idx="2988">285.99999999999994</cx:pt>
          <cx:pt idx="2989">346</cx:pt>
          <cx:pt idx="2990">210</cx:pt>
          <cx:pt idx="2991">360</cx:pt>
          <cx:pt idx="2992">348</cx:pt>
          <cx:pt idx="2993">367.99999999999989</cx:pt>
          <cx:pt idx="2994">385.99999999999989</cx:pt>
          <cx:pt idx="2995">321</cx:pt>
          <cx:pt idx="2996">347</cx:pt>
          <cx:pt idx="2997">372.99999999999989</cx:pt>
          <cx:pt idx="2998">289.99999999999994</cx:pt>
          <cx:pt idx="2999">348</cx:pt>
          <cx:pt idx="3000">319</cx:pt>
          <cx:pt idx="3001">409</cx:pt>
          <cx:pt idx="3002">293.99999999999994</cx:pt>
          <cx:pt idx="3003">260.99999999999994</cx:pt>
          <cx:pt idx="3004">337</cx:pt>
          <cx:pt idx="3005">331</cx:pt>
          <cx:pt idx="3006">331</cx:pt>
          <cx:pt idx="3007">341</cx:pt>
          <cx:pt idx="3008">365.99999999999989</cx:pt>
          <cx:pt idx="3009">348</cx:pt>
          <cx:pt idx="3010">360</cx:pt>
          <cx:pt idx="3011">361</cx:pt>
          <cx:pt idx="3012">347</cx:pt>
          <cx:pt idx="3013">348</cx:pt>
          <cx:pt idx="3014">315</cx:pt>
          <cx:pt idx="3015">355</cx:pt>
          <cx:pt idx="3016">385.99999999999989</cx:pt>
          <cx:pt idx="3017">349</cx:pt>
          <cx:pt idx="3018">352</cx:pt>
          <cx:pt idx="3019">259</cx:pt>
          <cx:pt idx="3020">314</cx:pt>
          <cx:pt idx="3021">347</cx:pt>
          <cx:pt idx="3022">367.99999999999989</cx:pt>
          <cx:pt idx="3023">337</cx:pt>
          <cx:pt idx="3024">373.99999999999989</cx:pt>
          <cx:pt idx="3025">334</cx:pt>
          <cx:pt idx="3026">365.99999999999989</cx:pt>
          <cx:pt idx="3027">326</cx:pt>
          <cx:pt idx="3028">347</cx:pt>
          <cx:pt idx="3029">365.99999999999989</cx:pt>
          <cx:pt idx="3030">211</cx:pt>
          <cx:pt idx="3031">338</cx:pt>
          <cx:pt idx="3032">336</cx:pt>
          <cx:pt idx="3033">366.99999999999989</cx:pt>
          <cx:pt idx="3034">352</cx:pt>
          <cx:pt idx="3035">290.99999999999994</cx:pt>
          <cx:pt idx="3036">396.99999999999989</cx:pt>
          <cx:pt idx="3037">366.99999999999989</cx:pt>
          <cx:pt idx="3038">320</cx:pt>
          <cx:pt idx="3039">335</cx:pt>
          <cx:pt idx="3040">385.99999999999989</cx:pt>
          <cx:pt idx="3041">326</cx:pt>
          <cx:pt idx="3042">339</cx:pt>
          <cx:pt idx="3043">366.99999999999989</cx:pt>
          <cx:pt idx="3044">298.99999999999994</cx:pt>
          <cx:pt idx="3045">355</cx:pt>
          <cx:pt idx="3046">326</cx:pt>
          <cx:pt idx="3047">337</cx:pt>
          <cx:pt idx="3048">385.99999999999989</cx:pt>
          <cx:pt idx="3049">90.999999999999972</cx:pt>
          <cx:pt idx="3050">360.99999999999989</cx:pt>
          <cx:pt idx="3051">351</cx:pt>
          <cx:pt idx="3052">333</cx:pt>
          <cx:pt idx="3053">306</cx:pt>
          <cx:pt idx="3054">295.99999999999994</cx:pt>
          <cx:pt idx="3055">267.99999999999994</cx:pt>
          <cx:pt idx="3056">352</cx:pt>
          <cx:pt idx="3057">286.99999999999994</cx:pt>
          <cx:pt idx="3058">293.99999999999994</cx:pt>
          <cx:pt idx="3059">386.99999999999989</cx:pt>
          <cx:pt idx="3060">365.99999999999989</cx:pt>
          <cx:pt idx="3061">328</cx:pt>
          <cx:pt idx="3062">314</cx:pt>
          <cx:pt idx="3063">353</cx:pt>
          <cx:pt idx="3064">352</cx:pt>
          <cx:pt idx="3065">141</cx:pt>
          <cx:pt idx="3066">319</cx:pt>
          <cx:pt idx="3067">229</cx:pt>
          <cx:pt idx="3068">308</cx:pt>
          <cx:pt idx="3069">326</cx:pt>
          <cx:pt idx="3070">388.99999999999989</cx:pt>
          <cx:pt idx="3071">326</cx:pt>
          <cx:pt idx="3072">307</cx:pt>
          <cx:pt idx="3073">277.99999999999994</cx:pt>
          <cx:pt idx="3074">333</cx:pt>
          <cx:pt idx="3075">371.99999999999989</cx:pt>
          <cx:pt idx="3076">218</cx:pt>
          <cx:pt idx="3077">379.99999999999989</cx:pt>
          <cx:pt idx="3078">286.99999999999994</cx:pt>
          <cx:pt idx="3079">355</cx:pt>
          <cx:pt idx="3080">291.99999999999994</cx:pt>
          <cx:pt idx="3081">329</cx:pt>
          <cx:pt idx="3082">373.99999999999989</cx:pt>
          <cx:pt idx="3083">360</cx:pt>
          <cx:pt idx="3084">350</cx:pt>
          <cx:pt idx="3085">360.99999999999989</cx:pt>
          <cx:pt idx="3086">352</cx:pt>
          <cx:pt idx="3087">358</cx:pt>
          <cx:pt idx="3088">357</cx:pt>
          <cx:pt idx="3089">341</cx:pt>
          <cx:pt idx="3090">406</cx:pt>
          <cx:pt idx="3091">389.99999999999989</cx:pt>
          <cx:pt idx="3092">346</cx:pt>
          <cx:pt idx="3093">354</cx:pt>
          <cx:pt idx="3094">270.99999999999994</cx:pt>
          <cx:pt idx="3095">353</cx:pt>
          <cx:pt idx="3096">301</cx:pt>
          <cx:pt idx="3097">354</cx:pt>
          <cx:pt idx="3098">233</cx:pt>
          <cx:pt idx="3099">431</cx:pt>
          <cx:pt idx="3100">226</cx:pt>
          <cx:pt idx="3101">329</cx:pt>
          <cx:pt idx="3102">308</cx:pt>
          <cx:pt idx="3103">352</cx:pt>
          <cx:pt idx="3104">369.99999999999989</cx:pt>
          <cx:pt idx="3105">329</cx:pt>
          <cx:pt idx="3106">385.99999999999989</cx:pt>
          <cx:pt idx="3107">370.99999999999989</cx:pt>
          <cx:pt idx="3108">312</cx:pt>
          <cx:pt idx="3109">327</cx:pt>
          <cx:pt idx="3110">329</cx:pt>
          <cx:pt idx="3111">339</cx:pt>
          <cx:pt idx="3112">371.99999999999989</cx:pt>
          <cx:pt idx="3113">289.99999999999994</cx:pt>
          <cx:pt idx="3114">321</cx:pt>
          <cx:pt idx="3115">360.99999999999989</cx:pt>
          <cx:pt idx="3116">316</cx:pt>
          <cx:pt idx="3117">366.99999999999989</cx:pt>
          <cx:pt idx="3118">349</cx:pt>
          <cx:pt idx="3119">352</cx:pt>
          <cx:pt idx="3120">353</cx:pt>
          <cx:pt idx="3121">371.99999999999989</cx:pt>
          <cx:pt idx="3122">326</cx:pt>
          <cx:pt idx="3123">356</cx:pt>
          <cx:pt idx="3124">338</cx:pt>
          <cx:pt idx="3125">355</cx:pt>
          <cx:pt idx="3126">351</cx:pt>
          <cx:pt idx="3127">401</cx:pt>
          <cx:pt idx="3128">340</cx:pt>
          <cx:pt idx="3129">360.99999999999989</cx:pt>
          <cx:pt idx="3130">346</cx:pt>
          <cx:pt idx="3131">291.99999999999994</cx:pt>
          <cx:pt idx="3132">336</cx:pt>
          <cx:pt idx="3133">313</cx:pt>
          <cx:pt idx="3134">328</cx:pt>
          <cx:pt idx="3135">253.00000000000003</cx:pt>
          <cx:pt idx="3136">360.99999999999989</cx:pt>
          <cx:pt idx="3137">332</cx:pt>
          <cx:pt idx="3138">359</cx:pt>
          <cx:pt idx="3139">326</cx:pt>
          <cx:pt idx="3140">320</cx:pt>
          <cx:pt idx="3141">347</cx:pt>
          <cx:pt idx="3142">386.99999999999989</cx:pt>
          <cx:pt idx="3143">348</cx:pt>
          <cx:pt idx="3144">351</cx:pt>
          <cx:pt idx="3145">329</cx:pt>
          <cx:pt idx="3146">268.99999999999994</cx:pt>
          <cx:pt idx="3147">308</cx:pt>
          <cx:pt idx="3148">299.99999999999994</cx:pt>
          <cx:pt idx="3149">368.99999999999989</cx:pt>
          <cx:pt idx="3150">365.99999999999989</cx:pt>
          <cx:pt idx="3151">346</cx:pt>
          <cx:pt idx="3152">329</cx:pt>
          <cx:pt idx="3153">351</cx:pt>
          <cx:pt idx="3154">365.99999999999989</cx:pt>
          <cx:pt idx="3155">193.99999999999994</cx:pt>
          <cx:pt idx="3156">260</cx:pt>
          <cx:pt idx="3157">319</cx:pt>
          <cx:pt idx="3158">355</cx:pt>
          <cx:pt idx="3159">350</cx:pt>
          <cx:pt idx="3160">331</cx:pt>
          <cx:pt idx="3161">314</cx:pt>
          <cx:pt idx="3162">289.99999999999994</cx:pt>
          <cx:pt idx="3163">310</cx:pt>
          <cx:pt idx="3164">374.99999999999989</cx:pt>
          <cx:pt idx="3165">338</cx:pt>
          <cx:pt idx="3166">361</cx:pt>
          <cx:pt idx="3167">179</cx:pt>
          <cx:pt idx="3168">337</cx:pt>
          <cx:pt idx="3169">300.99999999999994</cx:pt>
          <cx:pt idx="3170">327</cx:pt>
          <cx:pt idx="3171">259</cx:pt>
          <cx:pt idx="3172">355</cx:pt>
          <cx:pt idx="3173">321</cx:pt>
          <cx:pt idx="3174">160.99999999999997</cx:pt>
          <cx:pt idx="3175">353</cx:pt>
          <cx:pt idx="3176">249.00000000000003</cx:pt>
          <cx:pt idx="3177">341</cx:pt>
          <cx:pt idx="3178">307</cx:pt>
          <cx:pt idx="3179">321</cx:pt>
          <cx:pt idx="3180">351</cx:pt>
          <cx:pt idx="3181">328</cx:pt>
          <cx:pt idx="3182">409</cx:pt>
          <cx:pt idx="3183">312</cx:pt>
          <cx:pt idx="3184">366.99999999999989</cx:pt>
          <cx:pt idx="3185">328</cx:pt>
          <cx:pt idx="3186">333</cx:pt>
          <cx:pt idx="3187">269.99999999999994</cx:pt>
          <cx:pt idx="3188">374.99999999999989</cx:pt>
          <cx:pt idx="3189">326</cx:pt>
          <cx:pt idx="3190">216</cx:pt>
          <cx:pt idx="3191">312</cx:pt>
          <cx:pt idx="3192">368.99999999999989</cx:pt>
          <cx:pt idx="3193">317</cx:pt>
          <cx:pt idx="3194">359</cx:pt>
          <cx:pt idx="3195">331</cx:pt>
          <cx:pt idx="3196">192.99999999999994</cx:pt>
          <cx:pt idx="3197">337</cx:pt>
          <cx:pt idx="3198">361</cx:pt>
          <cx:pt idx="3199">358</cx:pt>
          <cx:pt idx="3200">274.99999999999994</cx:pt>
          <cx:pt idx="3201">401</cx:pt>
          <cx:pt idx="3202">338</cx:pt>
          <cx:pt idx="3203">346</cx:pt>
          <cx:pt idx="3204">358</cx:pt>
          <cx:pt idx="3205">390.99999999999989</cx:pt>
          <cx:pt idx="3206">369.99999999999989</cx:pt>
          <cx:pt idx="3207">353</cx:pt>
          <cx:pt idx="3208">365.99999999999989</cx:pt>
          <cx:pt idx="3209">321</cx:pt>
          <cx:pt idx="3210">321</cx:pt>
          <cx:pt idx="3211">351</cx:pt>
          <cx:pt idx="3212">355</cx:pt>
          <cx:pt idx="3213">349</cx:pt>
          <cx:pt idx="3214">346</cx:pt>
          <cx:pt idx="3215">373.99999999999989</cx:pt>
          <cx:pt idx="3216">294.99999999999994</cx:pt>
          <cx:pt idx="3217">348</cx:pt>
          <cx:pt idx="3218">298.99999999999994</cx:pt>
          <cx:pt idx="3219">359</cx:pt>
          <cx:pt idx="3220">326</cx:pt>
          <cx:pt idx="3221">339</cx:pt>
          <cx:pt idx="3222">334</cx:pt>
          <cx:pt idx="3223">341</cx:pt>
          <cx:pt idx="3224">391.99999999999989</cx:pt>
          <cx:pt idx="3225">348</cx:pt>
          <cx:pt idx="3226">357</cx:pt>
          <cx:pt idx="3227">265.99999999999994</cx:pt>
          <cx:pt idx="3228">350</cx:pt>
          <cx:pt idx="3229">346</cx:pt>
          <cx:pt idx="3230">375.99999999999989</cx:pt>
          <cx:pt idx="3231">307</cx:pt>
          <cx:pt idx="3232">327</cx:pt>
          <cx:pt idx="3233">199.99999999999994</cx:pt>
          <cx:pt idx="3234">356</cx:pt>
          <cx:pt idx="3235">371.99999999999989</cx:pt>
          <cx:pt idx="3236">312</cx:pt>
          <cx:pt idx="3237">348</cx:pt>
          <cx:pt idx="3238">352</cx:pt>
          <cx:pt idx="3239">334</cx:pt>
          <cx:pt idx="3240">370.99999999999989</cx:pt>
          <cx:pt idx="3241">341</cx:pt>
          <cx:pt idx="3242">365.99999999999989</cx:pt>
          <cx:pt idx="3243">391.99999999999989</cx:pt>
          <cx:pt idx="3244">317</cx:pt>
          <cx:pt idx="3245">350</cx:pt>
          <cx:pt idx="3246">314</cx:pt>
          <cx:pt idx="3247">360</cx:pt>
          <cx:pt idx="3248">321</cx:pt>
          <cx:pt idx="3249">337</cx:pt>
          <cx:pt idx="3250">108</cx:pt>
          <cx:pt idx="3251">354</cx:pt>
          <cx:pt idx="3252">352</cx:pt>
          <cx:pt idx="3253">371.99999999999989</cx:pt>
          <cx:pt idx="3254">369.99999999999989</cx:pt>
          <cx:pt idx="3255">308</cx:pt>
          <cx:pt idx="3256">321</cx:pt>
          <cx:pt idx="3257">346</cx:pt>
          <cx:pt idx="3258">376.99999999999989</cx:pt>
          <cx:pt idx="3259">378.99999999999989</cx:pt>
          <cx:pt idx="3260">298.99999999999994</cx:pt>
          <cx:pt idx="3261">351</cx:pt>
          <cx:pt idx="3262">341</cx:pt>
          <cx:pt idx="3263">357</cx:pt>
          <cx:pt idx="3264">87.999999999999972</cx:pt>
          <cx:pt idx="3265">286.99999999999994</cx:pt>
          <cx:pt idx="3266">334</cx:pt>
          <cx:pt idx="3267">311</cx:pt>
          <cx:pt idx="3268">1</cx:pt>
          <cx:pt idx="3269">275.99999999999994</cx:pt>
          <cx:pt idx="3270">358</cx:pt>
          <cx:pt idx="3271">354</cx:pt>
          <cx:pt idx="3272">317</cx:pt>
          <cx:pt idx="3273">338</cx:pt>
          <cx:pt idx="3274">340</cx:pt>
          <cx:pt idx="3275">168</cx:pt>
          <cx:pt idx="3276">347</cx:pt>
          <cx:pt idx="3277">358</cx:pt>
          <cx:pt idx="3278">360.99999999999989</cx:pt>
          <cx:pt idx="3279">29.000000000000018</cx:pt>
          <cx:pt idx="3280">312</cx:pt>
          <cx:pt idx="3281">195.99999999999994</cx:pt>
          <cx:pt idx="3282">306</cx:pt>
          <cx:pt idx="3283">341</cx:pt>
          <cx:pt idx="3284">280.99999999999994</cx:pt>
          <cx:pt idx="3285">326</cx:pt>
          <cx:pt idx="3286">326</cx:pt>
          <cx:pt idx="3287">340</cx:pt>
          <cx:pt idx="3288">298.99999999999994</cx:pt>
          <cx:pt idx="3289">326</cx:pt>
          <cx:pt idx="3290">371.99999999999989</cx:pt>
          <cx:pt idx="3291">370.99999999999989</cx:pt>
          <cx:pt idx="3292">285.99999999999994</cx:pt>
          <cx:pt idx="3293">329</cx:pt>
          <cx:pt idx="3294">359</cx:pt>
          <cx:pt idx="3295">365.99999999999989</cx:pt>
          <cx:pt idx="3296">278.99999999999994</cx:pt>
          <cx:pt idx="3297">371.99999999999989</cx:pt>
          <cx:pt idx="3298">398.99999999999989</cx:pt>
          <cx:pt idx="3299">373.99999999999989</cx:pt>
          <cx:pt idx="3300">297.99999999999994</cx:pt>
          <cx:pt idx="3301">380.99999999999989</cx:pt>
          <cx:pt idx="3302">209</cx:pt>
          <cx:pt idx="3303">332</cx:pt>
          <cx:pt idx="3304">310</cx:pt>
          <cx:pt idx="3305">207</cx:pt>
          <cx:pt idx="3306">348</cx:pt>
          <cx:pt idx="3307">332</cx:pt>
          <cx:pt idx="3308">357</cx:pt>
          <cx:pt idx="3309">330</cx:pt>
          <cx:pt idx="3310">347</cx:pt>
          <cx:pt idx="3311">266.99999999999994</cx:pt>
          <cx:pt idx="3312">355</cx:pt>
          <cx:pt idx="3313">378.99999999999989</cx:pt>
          <cx:pt idx="3314">390.99999999999989</cx:pt>
          <cx:pt idx="3315">353</cx:pt>
          <cx:pt idx="3316">352</cx:pt>
          <cx:pt idx="3317">328</cx:pt>
          <cx:pt idx="3318">314</cx:pt>
          <cx:pt idx="3319">365.99999999999989</cx:pt>
          <cx:pt idx="3320">377.99999999999989</cx:pt>
          <cx:pt idx="3321">292.99999999999994</cx:pt>
          <cx:pt idx="3322">393.99999999999989</cx:pt>
          <cx:pt idx="3323">331</cx:pt>
          <cx:pt idx="3324">369.99999999999989</cx:pt>
          <cx:pt idx="3325">373.99999999999989</cx:pt>
          <cx:pt idx="3326">390.99999999999989</cx:pt>
          <cx:pt idx="3327">321</cx:pt>
          <cx:pt idx="3328">355</cx:pt>
          <cx:pt idx="3329">327</cx:pt>
          <cx:pt idx="3330">327</cx:pt>
          <cx:pt idx="3331">320</cx:pt>
          <cx:pt idx="3332">134</cx:pt>
          <cx:pt idx="3333">365.99999999999989</cx:pt>
          <cx:pt idx="3334">361</cx:pt>
          <cx:pt idx="3335">326</cx:pt>
          <cx:pt idx="3336">253.00000000000003</cx:pt>
          <cx:pt idx="3337">371.99999999999989</cx:pt>
          <cx:pt idx="3338">375.99999999999989</cx:pt>
          <cx:pt idx="3339">350</cx:pt>
          <cx:pt idx="3340">250.00000000000003</cx:pt>
          <cx:pt idx="3341">330</cx:pt>
          <cx:pt idx="3342">247.00000000000003</cx:pt>
          <cx:pt idx="3343">351</cx:pt>
          <cx:pt idx="3344">193.99999999999994</cx:pt>
          <cx:pt idx="3345">327</cx:pt>
          <cx:pt idx="3346">294.99999999999994</cx:pt>
          <cx:pt idx="3347">352</cx:pt>
          <cx:pt idx="3348">360</cx:pt>
          <cx:pt idx="3349">385.99999999999989</cx:pt>
          <cx:pt idx="3350">372.99999999999989</cx:pt>
          <cx:pt idx="3351">360</cx:pt>
          <cx:pt idx="3352">332</cx:pt>
          <cx:pt idx="3353">326</cx:pt>
          <cx:pt idx="3354">365.99999999999989</cx:pt>
          <cx:pt idx="3355">365.99999999999989</cx:pt>
          <cx:pt idx="3356">340</cx:pt>
          <cx:pt idx="3357">220</cx:pt>
          <cx:pt idx="3358">247.00000000000003</cx:pt>
          <cx:pt idx="3359">299.99999999999994</cx:pt>
          <cx:pt idx="3360">356</cx:pt>
          <cx:pt idx="3361">328</cx:pt>
          <cx:pt idx="3362">365.99999999999989</cx:pt>
          <cx:pt idx="3363">272.99999999999994</cx:pt>
          <cx:pt idx="3364">346</cx:pt>
          <cx:pt idx="3365">371.99999999999989</cx:pt>
          <cx:pt idx="3366">320</cx:pt>
          <cx:pt idx="3367">348</cx:pt>
          <cx:pt idx="3368">355</cx:pt>
          <cx:pt idx="3369">377.99999999999989</cx:pt>
          <cx:pt idx="3370">330</cx:pt>
          <cx:pt idx="3371">346</cx:pt>
          <cx:pt idx="3372">226</cx:pt>
          <cx:pt idx="3373">350</cx:pt>
          <cx:pt idx="3374">266.99999999999994</cx:pt>
          <cx:pt idx="3375">318</cx:pt>
          <cx:pt idx="3376">321</cx:pt>
          <cx:pt idx="3377">337</cx:pt>
          <cx:pt idx="3378">291.99999999999994</cx:pt>
          <cx:pt idx="3379">276.99999999999994</cx:pt>
          <cx:pt idx="3380">389.99999999999989</cx:pt>
          <cx:pt idx="3381">360</cx:pt>
          <cx:pt idx="3382">330</cx:pt>
          <cx:pt idx="3383">190.99999999999994</cx:pt>
          <cx:pt idx="3384">375.99999999999989</cx:pt>
          <cx:pt idx="3385">320</cx:pt>
          <cx:pt idx="3386">357</cx:pt>
          <cx:pt idx="3387">220</cx:pt>
          <cx:pt idx="3388">348</cx:pt>
          <cx:pt idx="3389">313</cx:pt>
          <cx:pt idx="3390">365.99999999999989</cx:pt>
          <cx:pt idx="3391">407</cx:pt>
          <cx:pt idx="3392">365.99999999999989</cx:pt>
          <cx:pt idx="3393">310</cx:pt>
          <cx:pt idx="3394">327</cx:pt>
          <cx:pt idx="3395">379.99999999999989</cx:pt>
          <cx:pt idx="3396">228</cx:pt>
          <cx:pt idx="3397">88.999999999999972</cx:pt>
          <cx:pt idx="3398">308</cx:pt>
          <cx:pt idx="3399">319</cx:pt>
          <cx:pt idx="3400">375.99999999999989</cx:pt>
          <cx:pt idx="3401">115</cx:pt>
          <cx:pt idx="3402">334</cx:pt>
          <cx:pt idx="3403">319</cx:pt>
          <cx:pt idx="3404">397.99999999999989</cx:pt>
          <cx:pt idx="3405">346</cx:pt>
          <cx:pt idx="3406">260.99999999999994</cx:pt>
          <cx:pt idx="3407">354</cx:pt>
          <cx:pt idx="3408">289.99999999999994</cx:pt>
          <cx:pt idx="3409">210</cx:pt>
          <cx:pt idx="3410">351</cx:pt>
          <cx:pt idx="3411">387.99999999999989</cx:pt>
          <cx:pt idx="3412">333</cx:pt>
          <cx:pt idx="3413">350</cx:pt>
          <cx:pt idx="3414">298.99999999999994</cx:pt>
          <cx:pt idx="3415">359</cx:pt>
          <cx:pt idx="3416">333</cx:pt>
          <cx:pt idx="3417">294.99999999999994</cx:pt>
          <cx:pt idx="3418">341</cx:pt>
          <cx:pt idx="3419">356</cx:pt>
          <cx:pt idx="3420">106</cx:pt>
          <cx:pt idx="3421">417</cx:pt>
          <cx:pt idx="3422">328</cx:pt>
          <cx:pt idx="3423">272.99999999999994</cx:pt>
          <cx:pt idx="3424">328</cx:pt>
          <cx:pt idx="3425">253.00000000000003</cx:pt>
          <cx:pt idx="3426">318</cx:pt>
          <cx:pt idx="3427">338</cx:pt>
          <cx:pt idx="3428">294.99999999999994</cx:pt>
          <cx:pt idx="3429">346</cx:pt>
          <cx:pt idx="3430">333</cx:pt>
          <cx:pt idx="3431">356</cx:pt>
          <cx:pt idx="3432">349</cx:pt>
          <cx:pt idx="3433">286.99999999999994</cx:pt>
          <cx:pt idx="3434">352</cx:pt>
          <cx:pt idx="3435">346</cx:pt>
          <cx:pt idx="3436">331</cx:pt>
          <cx:pt idx="3437">361</cx:pt>
          <cx:pt idx="3438">355</cx:pt>
          <cx:pt idx="3439">360</cx:pt>
          <cx:pt idx="3440">367.99999999999989</cx:pt>
          <cx:pt idx="3441">386.99999999999989</cx:pt>
          <cx:pt idx="3442">352</cx:pt>
          <cx:pt idx="3443">369.99999999999989</cx:pt>
          <cx:pt idx="3444">375.99999999999989</cx:pt>
          <cx:pt idx="3445">327</cx:pt>
          <cx:pt idx="3446">341</cx:pt>
          <cx:pt idx="3447">369.99999999999989</cx:pt>
          <cx:pt idx="3448">313</cx:pt>
          <cx:pt idx="3449">354</cx:pt>
          <cx:pt idx="3450">326</cx:pt>
          <cx:pt idx="3451">338</cx:pt>
          <cx:pt idx="3452">361</cx:pt>
          <cx:pt idx="3453">320</cx:pt>
          <cx:pt idx="3454">318</cx:pt>
          <cx:pt idx="3455">377.99999999999989</cx:pt>
          <cx:pt idx="3456">332</cx:pt>
          <cx:pt idx="3457">358</cx:pt>
          <cx:pt idx="3458">128</cx:pt>
          <cx:pt idx="3459">370.99999999999989</cx:pt>
          <cx:pt idx="3460">339</cx:pt>
          <cx:pt idx="3461">346</cx:pt>
          <cx:pt idx="3462">347</cx:pt>
          <cx:pt idx="3463">349</cx:pt>
          <cx:pt idx="3464">315</cx:pt>
          <cx:pt idx="3465">352</cx:pt>
          <cx:pt idx="3466">349</cx:pt>
          <cx:pt idx="3467">341</cx:pt>
          <cx:pt idx="3468">360.99999999999989</cx:pt>
          <cx:pt idx="3469">337</cx:pt>
          <cx:pt idx="3470">340</cx:pt>
          <cx:pt idx="3471">369.99999999999989</cx:pt>
          <cx:pt idx="3472">368.99999999999989</cx:pt>
          <cx:pt idx="3473">339</cx:pt>
          <cx:pt idx="3474">369.99999999999989</cx:pt>
          <cx:pt idx="3475">350</cx:pt>
          <cx:pt idx="3476">341</cx:pt>
          <cx:pt idx="3477">374.99999999999989</cx:pt>
          <cx:pt idx="3478">366.99999999999989</cx:pt>
          <cx:pt idx="3479">391.99999999999989</cx:pt>
          <cx:pt idx="3480">335</cx:pt>
          <cx:pt idx="3481">328</cx:pt>
          <cx:pt idx="3482">265.99999999999994</cx:pt>
          <cx:pt idx="3483">295.99999999999994</cx:pt>
          <cx:pt idx="3484">366.99999999999989</cx:pt>
          <cx:pt idx="3485">353</cx:pt>
          <cx:pt idx="3486">306</cx:pt>
          <cx:pt idx="3487">226</cx:pt>
          <cx:pt idx="3488">367.99999999999989</cx:pt>
          <cx:pt idx="3489">347</cx:pt>
          <cx:pt idx="3490">351</cx:pt>
          <cx:pt idx="3491">354</cx:pt>
          <cx:pt idx="3492">348</cx:pt>
          <cx:pt idx="3493">326</cx:pt>
          <cx:pt idx="3494">252.00000000000003</cx:pt>
          <cx:pt idx="3495">360</cx:pt>
          <cx:pt idx="3496">395.99999999999989</cx:pt>
          <cx:pt idx="3497">347</cx:pt>
          <cx:pt idx="3498">310</cx:pt>
          <cx:pt idx="3499">365.99999999999989</cx:pt>
          <cx:pt idx="3500">367.99999999999989</cx:pt>
          <cx:pt idx="3501">267.99999999999994</cx:pt>
          <cx:pt idx="3502">328</cx:pt>
          <cx:pt idx="3503">329</cx:pt>
          <cx:pt idx="3504">265.99999999999994</cx:pt>
          <cx:pt idx="3505">370.99999999999989</cx:pt>
          <cx:pt idx="3506">326</cx:pt>
          <cx:pt idx="3507">358</cx:pt>
          <cx:pt idx="3508">265.99999999999994</cx:pt>
          <cx:pt idx="3509">360</cx:pt>
          <cx:pt idx="3510">353</cx:pt>
          <cx:pt idx="3511">350</cx:pt>
          <cx:pt idx="3512">332</cx:pt>
          <cx:pt idx="3513">266.99999999999994</cx:pt>
          <cx:pt idx="3514">357</cx:pt>
          <cx:pt idx="3515">331</cx:pt>
          <cx:pt idx="3516">331</cx:pt>
          <cx:pt idx="3517">337</cx:pt>
          <cx:pt idx="3518">326</cx:pt>
          <cx:pt idx="3519">226</cx:pt>
          <cx:pt idx="3520">285.99999999999994</cx:pt>
          <cx:pt idx="3521">332</cx:pt>
          <cx:pt idx="3522">339</cx:pt>
          <cx:pt idx="3523">306</cx:pt>
          <cx:pt idx="3524">365.99999999999989</cx:pt>
          <cx:pt idx="3525">313</cx:pt>
          <cx:pt idx="3526">380.99999999999989</cx:pt>
          <cx:pt idx="3527">366.99999999999989</cx:pt>
          <cx:pt idx="3528">357</cx:pt>
          <cx:pt idx="3529">321</cx:pt>
          <cx:pt idx="3530">212</cx:pt>
          <cx:pt idx="3531">312</cx:pt>
          <cx:pt idx="3532">333</cx:pt>
          <cx:pt idx="3533">355</cx:pt>
          <cx:pt idx="3534">377.99999999999989</cx:pt>
          <cx:pt idx="3535">347</cx:pt>
          <cx:pt idx="3536">390.99999999999989</cx:pt>
          <cx:pt idx="3537">354</cx:pt>
          <cx:pt idx="3538">398.99999999999989</cx:pt>
          <cx:pt idx="3539">331</cx:pt>
          <cx:pt idx="3540">338</cx:pt>
          <cx:pt idx="3541">330</cx:pt>
          <cx:pt idx="3542">346</cx:pt>
          <cx:pt idx="3543">327</cx:pt>
          <cx:pt idx="3544">220</cx:pt>
          <cx:pt idx="3545">369.99999999999989</cx:pt>
          <cx:pt idx="3546">321</cx:pt>
          <cx:pt idx="3547">368.99999999999989</cx:pt>
          <cx:pt idx="3548">190.99999999999994</cx:pt>
          <cx:pt idx="3549">328</cx:pt>
          <cx:pt idx="3550">330</cx:pt>
          <cx:pt idx="3551">336</cx:pt>
          <cx:pt idx="3552">347</cx:pt>
          <cx:pt idx="3553">354</cx:pt>
          <cx:pt idx="3554">336</cx:pt>
          <cx:pt idx="3555">354</cx:pt>
          <cx:pt idx="3556">360</cx:pt>
          <cx:pt idx="3557">379.99999999999989</cx:pt>
          <cx:pt idx="3558">294.99999999999994</cx:pt>
          <cx:pt idx="3559">347</cx:pt>
          <cx:pt idx="3560">329</cx:pt>
          <cx:pt idx="3561">358</cx:pt>
          <cx:pt idx="3562">360</cx:pt>
          <cx:pt idx="3563">346</cx:pt>
          <cx:pt idx="3564">311</cx:pt>
          <cx:pt idx="3565">369.99999999999989</cx:pt>
          <cx:pt idx="3566">348</cx:pt>
          <cx:pt idx="3567">266.99999999999994</cx:pt>
          <cx:pt idx="3568">311</cx:pt>
          <cx:pt idx="3569">366.99999999999989</cx:pt>
          <cx:pt idx="3570">400.99999999999989</cx:pt>
          <cx:pt idx="3571">277.99999999999994</cx:pt>
          <cx:pt idx="3572">335</cx:pt>
          <cx:pt idx="3573">293.99999999999994</cx:pt>
          <cx:pt idx="3574">369.99999999999989</cx:pt>
          <cx:pt idx="3575">349</cx:pt>
          <cx:pt idx="3576">335</cx:pt>
          <cx:pt idx="3577">332</cx:pt>
          <cx:pt idx="3578">360.99999999999989</cx:pt>
          <cx:pt idx="3579">347</cx:pt>
          <cx:pt idx="3580">145.99999999999997</cx:pt>
          <cx:pt idx="3581">388.99999999999989</cx:pt>
          <cx:pt idx="3582">55.999999999999986</cx:pt>
          <cx:pt idx="3583">320</cx:pt>
          <cx:pt idx="3584">367.99999999999989</cx:pt>
          <cx:pt idx="3585">137</cx:pt>
          <cx:pt idx="3586">336</cx:pt>
          <cx:pt idx="3587">354</cx:pt>
          <cx:pt idx="3588">341</cx:pt>
          <cx:pt idx="3589">355</cx:pt>
          <cx:pt idx="3590">368.99999999999989</cx:pt>
          <cx:pt idx="3591">365.99999999999989</cx:pt>
          <cx:pt idx="3592">348</cx:pt>
          <cx:pt idx="3593">308</cx:pt>
          <cx:pt idx="3594">390.99999999999989</cx:pt>
          <cx:pt idx="3595">335</cx:pt>
          <cx:pt idx="3596">365.99999999999989</cx:pt>
          <cx:pt idx="3597">308</cx:pt>
          <cx:pt idx="3598">359</cx:pt>
          <cx:pt idx="3599">326</cx:pt>
          <cx:pt idx="3600">316</cx:pt>
          <cx:pt idx="3601">370.99999999999989</cx:pt>
          <cx:pt idx="3602">357</cx:pt>
          <cx:pt idx="3603">333</cx:pt>
          <cx:pt idx="3604">121</cx:pt>
          <cx:pt idx="3605">340</cx:pt>
          <cx:pt idx="3606">347</cx:pt>
          <cx:pt idx="3607">341</cx:pt>
          <cx:pt idx="3608">299.99999999999994</cx:pt>
          <cx:pt idx="3609">333</cx:pt>
          <cx:pt idx="3610">236</cx:pt>
          <cx:pt idx="3611">309</cx:pt>
          <cx:pt idx="3612">360</cx:pt>
          <cx:pt idx="3613">332</cx:pt>
          <cx:pt idx="3614">347</cx:pt>
          <cx:pt idx="3615">358</cx:pt>
          <cx:pt idx="3616">355</cx:pt>
          <cx:pt idx="3617">378.99999999999989</cx:pt>
          <cx:pt idx="3618">393.99999999999989</cx:pt>
          <cx:pt idx="3619">327</cx:pt>
          <cx:pt idx="3620">336</cx:pt>
          <cx:pt idx="3621">227</cx:pt>
          <cx:pt idx="3622">333</cx:pt>
          <cx:pt idx="3623">313</cx:pt>
          <cx:pt idx="3624">349</cx:pt>
          <cx:pt idx="3625">371.99999999999989</cx:pt>
          <cx:pt idx="3626">314</cx:pt>
          <cx:pt idx="3627">310</cx:pt>
          <cx:pt idx="3628">311</cx:pt>
          <cx:pt idx="3629">357</cx:pt>
          <cx:pt idx="3630">368.99999999999989</cx:pt>
          <cx:pt idx="3631">341</cx:pt>
          <cx:pt idx="3632">374.99999999999989</cx:pt>
          <cx:pt idx="3633">341</cx:pt>
          <cx:pt idx="3634">355</cx:pt>
          <cx:pt idx="3635">361</cx:pt>
          <cx:pt idx="3636">371.99999999999989</cx:pt>
          <cx:pt idx="3637">360</cx:pt>
          <cx:pt idx="3638">319</cx:pt>
          <cx:pt idx="3639">326</cx:pt>
          <cx:pt idx="3640">334</cx:pt>
          <cx:pt idx="3641">395.99999999999989</cx:pt>
          <cx:pt idx="3642">341</cx:pt>
          <cx:pt idx="3643">327</cx:pt>
          <cx:pt idx="3644">346</cx:pt>
          <cx:pt idx="3645">348</cx:pt>
          <cx:pt idx="3646">328</cx:pt>
          <cx:pt idx="3647">377.99999999999989</cx:pt>
          <cx:pt idx="3648">328</cx:pt>
          <cx:pt idx="3649">365.99999999999989</cx:pt>
          <cx:pt idx="3650">320</cx:pt>
          <cx:pt idx="3651">353</cx:pt>
          <cx:pt idx="3652">350</cx:pt>
          <cx:pt idx="3653">357</cx:pt>
          <cx:pt idx="3654">226</cx:pt>
          <cx:pt idx="3655">316</cx:pt>
          <cx:pt idx="3656">231</cx:pt>
          <cx:pt idx="3657">377.99999999999989</cx:pt>
          <cx:pt idx="3658">321</cx:pt>
          <cx:pt idx="3659">352</cx:pt>
          <cx:pt idx="3660">338</cx:pt>
          <cx:pt idx="3661">321</cx:pt>
          <cx:pt idx="3662">332</cx:pt>
          <cx:pt idx="3663">372.99999999999989</cx:pt>
          <cx:pt idx="3664">353</cx:pt>
          <cx:pt idx="3665">353</cx:pt>
          <cx:pt idx="3666">341</cx:pt>
          <cx:pt idx="3667">267.99999999999994</cx:pt>
          <cx:pt idx="3668">346</cx:pt>
          <cx:pt idx="3669">295.99999999999994</cx:pt>
          <cx:pt idx="3670">373.99999999999989</cx:pt>
          <cx:pt idx="3671">312</cx:pt>
          <cx:pt idx="3672">332</cx:pt>
          <cx:pt idx="3673">377.99999999999989</cx:pt>
          <cx:pt idx="3674">249.00000000000003</cx:pt>
          <cx:pt idx="3675">358</cx:pt>
          <cx:pt idx="3676">351</cx:pt>
          <cx:pt idx="3677">315</cx:pt>
          <cx:pt idx="3678">193.99999999999994</cx:pt>
          <cx:pt idx="3679">310</cx:pt>
          <cx:pt idx="3680">370.99999999999989</cx:pt>
          <cx:pt idx="3681">365.99999999999989</cx:pt>
          <cx:pt idx="3682">265.99999999999994</cx:pt>
          <cx:pt idx="3683">350</cx:pt>
          <cx:pt idx="3684">367.99999999999989</cx:pt>
          <cx:pt idx="3685">208</cx:pt>
          <cx:pt idx="3686">352</cx:pt>
          <cx:pt idx="3687">331</cx:pt>
          <cx:pt idx="3688">341</cx:pt>
          <cx:pt idx="3689">348</cx:pt>
          <cx:pt idx="3690">350</cx:pt>
          <cx:pt idx="3691">329</cx:pt>
          <cx:pt idx="3692">248.00000000000003</cx:pt>
          <cx:pt idx="3693">356</cx:pt>
          <cx:pt idx="3694">306</cx:pt>
          <cx:pt idx="3695">348</cx:pt>
          <cx:pt idx="3696">351</cx:pt>
          <cx:pt idx="3697">350</cx:pt>
          <cx:pt idx="3698">347</cx:pt>
          <cx:pt idx="3699">365.99999999999989</cx:pt>
          <cx:pt idx="3700">375.99999999999989</cx:pt>
          <cx:pt idx="3701">375.99999999999989</cx:pt>
          <cx:pt idx="3702">365.99999999999989</cx:pt>
          <cx:pt idx="3703">310</cx:pt>
          <cx:pt idx="3704">340</cx:pt>
          <cx:pt idx="3705">401</cx:pt>
          <cx:pt idx="3706">310</cx:pt>
          <cx:pt idx="3707">338</cx:pt>
          <cx:pt idx="3708">329</cx:pt>
          <cx:pt idx="3709">330</cx:pt>
          <cx:pt idx="3710">330</cx:pt>
          <cx:pt idx="3711">334</cx:pt>
          <cx:pt idx="3712">354</cx:pt>
          <cx:pt idx="3713">327</cx:pt>
          <cx:pt idx="3714">371.99999999999989</cx:pt>
          <cx:pt idx="3715">328</cx:pt>
          <cx:pt idx="3716">219</cx:pt>
          <cx:pt idx="3717">360</cx:pt>
          <cx:pt idx="3718">274.99999999999994</cx:pt>
          <cx:pt idx="3719">326</cx:pt>
          <cx:pt idx="3720">353</cx:pt>
          <cx:pt idx="3721">337</cx:pt>
          <cx:pt idx="3722">306</cx:pt>
          <cx:pt idx="3723">349</cx:pt>
          <cx:pt idx="3724">368.99999999999989</cx:pt>
          <cx:pt idx="3725">350</cx:pt>
          <cx:pt idx="3726">348</cx:pt>
          <cx:pt idx="3727">369.99999999999989</cx:pt>
          <cx:pt idx="3728">372.99999999999989</cx:pt>
          <cx:pt idx="3729">337</cx:pt>
          <cx:pt idx="3730">355</cx:pt>
          <cx:pt idx="3731">308</cx:pt>
          <cx:pt idx="3732">336</cx:pt>
          <cx:pt idx="3733">371.99999999999989</cx:pt>
          <cx:pt idx="3734">374.99999999999989</cx:pt>
          <cx:pt idx="3735">349</cx:pt>
          <cx:pt idx="3736">360</cx:pt>
          <cx:pt idx="3737">365.99999999999989</cx:pt>
          <cx:pt idx="3738">309</cx:pt>
          <cx:pt idx="3739">354</cx:pt>
          <cx:pt idx="3740">339</cx:pt>
          <cx:pt idx="3741">367.99999999999989</cx:pt>
          <cx:pt idx="3742">93.999999999999972</cx:pt>
          <cx:pt idx="3743">359</cx:pt>
          <cx:pt idx="3744">350</cx:pt>
          <cx:pt idx="3745">348</cx:pt>
          <cx:pt idx="3746">332</cx:pt>
          <cx:pt idx="3747">319</cx:pt>
          <cx:pt idx="3748">415</cx:pt>
          <cx:pt idx="3749">399.99999999999989</cx:pt>
          <cx:pt idx="3750">273.99999999999994</cx:pt>
          <cx:pt idx="3751">353</cx:pt>
          <cx:pt idx="3752">327</cx:pt>
          <cx:pt idx="3753">351</cx:pt>
          <cx:pt idx="3754">229</cx:pt>
          <cx:pt idx="3755">336</cx:pt>
          <cx:pt idx="3756">370.99999999999989</cx:pt>
          <cx:pt idx="3757">360</cx:pt>
          <cx:pt idx="3758">339</cx:pt>
          <cx:pt idx="3759">310</cx:pt>
          <cx:pt idx="3760">352</cx:pt>
          <cx:pt idx="3761">355</cx:pt>
          <cx:pt idx="3762">349</cx:pt>
          <cx:pt idx="3763">350</cx:pt>
          <cx:pt idx="3764">336</cx:pt>
          <cx:pt idx="3765">341</cx:pt>
          <cx:pt idx="3766">70</cx:pt>
          <cx:pt idx="3767">308</cx:pt>
          <cx:pt idx="3768">334</cx:pt>
          <cx:pt idx="3769">350</cx:pt>
          <cx:pt idx="3770">334</cx:pt>
          <cx:pt idx="3771">375.99999999999989</cx:pt>
          <cx:pt idx="3772">318</cx:pt>
          <cx:pt idx="3773">329</cx:pt>
          <cx:pt idx="3774">287.99999999999994</cx:pt>
          <cx:pt idx="3775">436</cx:pt>
          <cx:pt idx="3776">293.99999999999994</cx:pt>
          <cx:pt idx="3777">110</cx:pt>
          <cx:pt idx="3778">353</cx:pt>
          <cx:pt idx="3779">328</cx:pt>
          <cx:pt idx="3780">291.99999999999994</cx:pt>
          <cx:pt idx="3781">377.99999999999989</cx:pt>
          <cx:pt idx="3782">328</cx:pt>
          <cx:pt idx="3783">365.99999999999989</cx:pt>
          <cx:pt idx="3784">315</cx:pt>
          <cx:pt idx="3785">351</cx:pt>
          <cx:pt idx="3786">368.99999999999989</cx:pt>
          <cx:pt idx="3787">349</cx:pt>
          <cx:pt idx="3788">354</cx:pt>
          <cx:pt idx="3789">369.99999999999989</cx:pt>
          <cx:pt idx="3790">328</cx:pt>
          <cx:pt idx="3791">347</cx:pt>
          <cx:pt idx="3792">285.99999999999994</cx:pt>
          <cx:pt idx="3793">328</cx:pt>
          <cx:pt idx="3794">327</cx:pt>
          <cx:pt idx="3795">335</cx:pt>
          <cx:pt idx="3796">352</cx:pt>
          <cx:pt idx="3797">327</cx:pt>
          <cx:pt idx="3798">350</cx:pt>
          <cx:pt idx="3799">215</cx:pt>
          <cx:pt idx="3800">279.99999999999994</cx:pt>
          <cx:pt idx="3801">372.99999999999989</cx:pt>
          <cx:pt idx="3802">373.99999999999989</cx:pt>
          <cx:pt idx="3803">328</cx:pt>
          <cx:pt idx="3804">91.999999999999972</cx:pt>
          <cx:pt idx="3805">374.99999999999989</cx:pt>
          <cx:pt idx="3806">1</cx:pt>
          <cx:pt idx="3807">338</cx:pt>
          <cx:pt idx="3808">227</cx:pt>
          <cx:pt idx="3809">320</cx:pt>
          <cx:pt idx="3810">191.99999999999994</cx:pt>
          <cx:pt idx="3811">349</cx:pt>
          <cx:pt idx="3812">336</cx:pt>
          <cx:pt idx="3813">317</cx:pt>
          <cx:pt idx="3814">366.99999999999989</cx:pt>
          <cx:pt idx="3815">341</cx:pt>
          <cx:pt idx="3816">290.99999999999994</cx:pt>
          <cx:pt idx="3817">313</cx:pt>
          <cx:pt idx="3818">338</cx:pt>
          <cx:pt idx="3819">329</cx:pt>
          <cx:pt idx="3820">357</cx:pt>
          <cx:pt idx="3821">337</cx:pt>
          <cx:pt idx="3822">335</cx:pt>
          <cx:pt idx="3823">270.99999999999994</cx:pt>
          <cx:pt idx="3824">308</cx:pt>
          <cx:pt idx="3825">348</cx:pt>
          <cx:pt idx="3826">367.99999999999989</cx:pt>
          <cx:pt idx="3827">306</cx:pt>
          <cx:pt idx="3828">274.99999999999994</cx:pt>
          <cx:pt idx="3829">351</cx:pt>
          <cx:pt idx="3830">353</cx:pt>
          <cx:pt idx="3831">368.99999999999989</cx:pt>
          <cx:pt idx="3832">341</cx:pt>
          <cx:pt idx="3833">370.99999999999989</cx:pt>
          <cx:pt idx="3834">306</cx:pt>
          <cx:pt idx="3835">299.99999999999994</cx:pt>
          <cx:pt idx="3836">339</cx:pt>
          <cx:pt idx="3837">331</cx:pt>
          <cx:pt idx="3838">295.99999999999994</cx:pt>
          <cx:pt idx="3839">288.99999999999994</cx:pt>
          <cx:pt idx="3840">338</cx:pt>
          <cx:pt idx="3841">341</cx:pt>
          <cx:pt idx="3842">340</cx:pt>
          <cx:pt idx="3843">348</cx:pt>
          <cx:pt idx="3844">352</cx:pt>
          <cx:pt idx="3845">330</cx:pt>
          <cx:pt idx="3846">426</cx:pt>
          <cx:pt idx="3847">347</cx:pt>
          <cx:pt idx="3848">341</cx:pt>
          <cx:pt idx="3849">374.99999999999989</cx:pt>
          <cx:pt idx="3850">341</cx:pt>
          <cx:pt idx="3851">320</cx:pt>
          <cx:pt idx="3852">308</cx:pt>
          <cx:pt idx="3853">290.99999999999994</cx:pt>
          <cx:pt idx="3854">346</cx:pt>
          <cx:pt idx="3855">354</cx:pt>
          <cx:pt idx="3856">320</cx:pt>
          <cx:pt idx="3857">353</cx:pt>
          <cx:pt idx="3858">351</cx:pt>
          <cx:pt idx="3859">396.99999999999989</cx:pt>
          <cx:pt idx="3860">351</cx:pt>
          <cx:pt idx="3861">356</cx:pt>
          <cx:pt idx="3862">389.99999999999989</cx:pt>
          <cx:pt idx="3863">385.99999999999989</cx:pt>
          <cx:pt idx="3864">337</cx:pt>
          <cx:pt idx="3865">360.99999999999989</cx:pt>
          <cx:pt idx="3866">346</cx:pt>
          <cx:pt idx="3867">321</cx:pt>
          <cx:pt idx="3868">346</cx:pt>
          <cx:pt idx="3869">361</cx:pt>
          <cx:pt idx="3870">369.99999999999989</cx:pt>
          <cx:pt idx="3871">330</cx:pt>
          <cx:pt idx="3872">212</cx:pt>
          <cx:pt idx="3873">365.99999999999989</cx:pt>
          <cx:pt idx="3874">309</cx:pt>
          <cx:pt idx="3875">332</cx:pt>
          <cx:pt idx="3876">385.99999999999989</cx:pt>
          <cx:pt idx="3877">348</cx:pt>
          <cx:pt idx="3878">353</cx:pt>
          <cx:pt idx="3879">373.99999999999989</cx:pt>
          <cx:pt idx="3880">352</cx:pt>
          <cx:pt idx="3881">371.99999999999989</cx:pt>
          <cx:pt idx="3882">348</cx:pt>
          <cx:pt idx="3883">326</cx:pt>
          <cx:pt idx="3884">280.99999999999994</cx:pt>
          <cx:pt idx="3885">351</cx:pt>
          <cx:pt idx="3886">366.99999999999989</cx:pt>
          <cx:pt idx="3887">341</cx:pt>
          <cx:pt idx="3888">389.99999999999989</cx:pt>
          <cx:pt idx="3889">318</cx:pt>
          <cx:pt idx="3890">354</cx:pt>
          <cx:pt idx="3891">314</cx:pt>
          <cx:pt idx="3892">316</cx:pt>
          <cx:pt idx="3893">352</cx:pt>
          <cx:pt idx="3894">327</cx:pt>
          <cx:pt idx="3895">341</cx:pt>
          <cx:pt idx="3896">351</cx:pt>
          <cx:pt idx="3897">309</cx:pt>
          <cx:pt idx="3898">333</cx:pt>
          <cx:pt idx="3899">349</cx:pt>
          <cx:pt idx="3900">347</cx:pt>
          <cx:pt idx="3901">341</cx:pt>
          <cx:pt idx="3902">349</cx:pt>
          <cx:pt idx="3903">314</cx:pt>
          <cx:pt idx="3904">319</cx:pt>
          <cx:pt idx="3905">357</cx:pt>
          <cx:pt idx="3906">349</cx:pt>
          <cx:pt idx="3907">247.00000000000003</cx:pt>
          <cx:pt idx="3908">286.99999999999994</cx:pt>
          <cx:pt idx="3909">332</cx:pt>
          <cx:pt idx="3910">276.99999999999994</cx:pt>
          <cx:pt idx="3911">348</cx:pt>
          <cx:pt idx="3912">332</cx:pt>
          <cx:pt idx="3913">393.99999999999989</cx:pt>
          <cx:pt idx="3914">372.99999999999989</cx:pt>
          <cx:pt idx="3915">327</cx:pt>
          <cx:pt idx="3916">276.99999999999994</cx:pt>
          <cx:pt idx="3917">107</cx:pt>
          <cx:pt idx="3918">357</cx:pt>
          <cx:pt idx="3919">329</cx:pt>
          <cx:pt idx="3920">368.99999999999989</cx:pt>
          <cx:pt idx="3921">367.99999999999989</cx:pt>
          <cx:pt idx="3922">328</cx:pt>
          <cx:pt idx="3923">390.99999999999989</cx:pt>
          <cx:pt idx="3924">328</cx:pt>
          <cx:pt idx="3925">290.99999999999994</cx:pt>
          <cx:pt idx="3926">226</cx:pt>
          <cx:pt idx="3927">336</cx:pt>
          <cx:pt idx="3928">388.99999999999989</cx:pt>
          <cx:pt idx="3929">338</cx:pt>
          <cx:pt idx="3930">328</cx:pt>
          <cx:pt idx="3931">326</cx:pt>
          <cx:pt idx="3932">250.00000000000003</cx:pt>
          <cx:pt idx="3933">327</cx:pt>
          <cx:pt idx="3934">293.99999999999994</cx:pt>
          <cx:pt idx="3935">388.99999999999989</cx:pt>
          <cx:pt idx="3936">278.99999999999994</cx:pt>
          <cx:pt idx="3937">337</cx:pt>
          <cx:pt idx="3938">380.99999999999989</cx:pt>
          <cx:pt idx="3939">359</cx:pt>
          <cx:pt idx="3940">352</cx:pt>
          <cx:pt idx="3941">298.99999999999994</cx:pt>
          <cx:pt idx="3942">333</cx:pt>
          <cx:pt idx="3943">275.99999999999994</cx:pt>
          <cx:pt idx="3944">346</cx:pt>
          <cx:pt idx="3945">356</cx:pt>
          <cx:pt idx="3946">374.99999999999989</cx:pt>
          <cx:pt idx="3947">332</cx:pt>
          <cx:pt idx="3948">340</cx:pt>
          <cx:pt idx="3949">372.99999999999989</cx:pt>
          <cx:pt idx="3950">306</cx:pt>
          <cx:pt idx="3951">330</cx:pt>
          <cx:pt idx="3952">354</cx:pt>
          <cx:pt idx="3953">359</cx:pt>
          <cx:pt idx="3954">210</cx:pt>
          <cx:pt idx="3955">317</cx:pt>
          <cx:pt idx="3956">98.999999999999972</cx:pt>
          <cx:pt idx="3957">378.99999999999989</cx:pt>
          <cx:pt idx="3958">357</cx:pt>
          <cx:pt idx="3959">353</cx:pt>
          <cx:pt idx="3960">280.99999999999994</cx:pt>
          <cx:pt idx="3961">293.99999999999994</cx:pt>
          <cx:pt idx="3962">346</cx:pt>
          <cx:pt idx="3963">358</cx:pt>
          <cx:pt idx="3964">340</cx:pt>
          <cx:pt idx="3965">329</cx:pt>
          <cx:pt idx="3966">276.99999999999994</cx:pt>
          <cx:pt idx="3967">390.99999999999989</cx:pt>
          <cx:pt idx="3968">347</cx:pt>
          <cx:pt idx="3969">365.99999999999989</cx:pt>
          <cx:pt idx="3970">357</cx:pt>
          <cx:pt idx="3971">333</cx:pt>
          <cx:pt idx="3972">373.99999999999989</cx:pt>
          <cx:pt idx="3973">350</cx:pt>
          <cx:pt idx="3974">373.99999999999989</cx:pt>
          <cx:pt idx="3975">351</cx:pt>
          <cx:pt idx="3976">352</cx:pt>
          <cx:pt idx="3977">354</cx:pt>
          <cx:pt idx="3978">266.99999999999994</cx:pt>
          <cx:pt idx="3979">307</cx:pt>
          <cx:pt idx="3980">210</cx:pt>
          <cx:pt idx="3981">350</cx:pt>
          <cx:pt idx="3982">378.99999999999989</cx:pt>
          <cx:pt idx="3983">285.99999999999994</cx:pt>
          <cx:pt idx="3984">367.99999999999989</cx:pt>
          <cx:pt idx="3985">287.99999999999994</cx:pt>
          <cx:pt idx="3986">287.99999999999994</cx:pt>
          <cx:pt idx="3987">353</cx:pt>
          <cx:pt idx="3988">269.99999999999994</cx:pt>
          <cx:pt idx="3989">247.00000000000003</cx:pt>
          <cx:pt idx="3990">329</cx:pt>
          <cx:pt idx="3991">329</cx:pt>
          <cx:pt idx="3992">365.99999999999989</cx:pt>
          <cx:pt idx="3993">311</cx:pt>
          <cx:pt idx="3994">348</cx:pt>
          <cx:pt idx="3995">367.99999999999989</cx:pt>
          <cx:pt idx="3996">375.99999999999989</cx:pt>
          <cx:pt idx="3997">357</cx:pt>
          <cx:pt idx="3998">348</cx:pt>
          <cx:pt idx="3999">354</cx:pt>
          <cx:pt idx="4000">332</cx:pt>
          <cx:pt idx="4001">293.99999999999994</cx:pt>
          <cx:pt idx="4002">352</cx:pt>
          <cx:pt idx="4003">368.99999999999989</cx:pt>
          <cx:pt idx="4004">374.99999999999989</cx:pt>
          <cx:pt idx="4005">253.00000000000003</cx:pt>
          <cx:pt idx="4006">332</cx:pt>
          <cx:pt idx="4007">316</cx:pt>
          <cx:pt idx="4008">370.99999999999989</cx:pt>
          <cx:pt idx="4009">285.99999999999994</cx:pt>
          <cx:pt idx="4010">247.00000000000003</cx:pt>
          <cx:pt idx="4011">309</cx:pt>
          <cx:pt idx="4012">335</cx:pt>
          <cx:pt idx="4013">319</cx:pt>
          <cx:pt idx="4014">334</cx:pt>
          <cx:pt idx="4015">335</cx:pt>
          <cx:pt idx="4016">329</cx:pt>
          <cx:pt idx="4017">376.99999999999989</cx:pt>
          <cx:pt idx="4018">354</cx:pt>
          <cx:pt idx="4019">365.99999999999989</cx:pt>
          <cx:pt idx="4020">295.99999999999994</cx:pt>
          <cx:pt idx="4021">385.99999999999989</cx:pt>
          <cx:pt idx="4022">369.99999999999989</cx:pt>
          <cx:pt idx="4023">339</cx:pt>
          <cx:pt idx="4024">367.99999999999989</cx:pt>
          <cx:pt idx="4025">191.99999999999994</cx:pt>
          <cx:pt idx="4026">321</cx:pt>
          <cx:pt idx="4027">186.99999999999994</cx:pt>
          <cx:pt idx="4028">337</cx:pt>
          <cx:pt idx="4029">349</cx:pt>
          <cx:pt idx="4030">365.99999999999989</cx:pt>
          <cx:pt idx="4031">226</cx:pt>
          <cx:pt idx="4032">348</cx:pt>
          <cx:pt idx="4033">285.99999999999994</cx:pt>
          <cx:pt idx="4034">335</cx:pt>
          <cx:pt idx="4035">368.99999999999989</cx:pt>
          <cx:pt idx="4036">346</cx:pt>
          <cx:pt idx="4037">376.99999999999989</cx:pt>
          <cx:pt idx="4038">97.999999999999972</cx:pt>
          <cx:pt idx="4039">327</cx:pt>
          <cx:pt idx="4040">346</cx:pt>
          <cx:pt idx="4041">347</cx:pt>
          <cx:pt idx="4042">335</cx:pt>
          <cx:pt idx="4043">268.99999999999994</cx:pt>
          <cx:pt idx="4044">353</cx:pt>
          <cx:pt idx="4045">333</cx:pt>
          <cx:pt idx="4046">346</cx:pt>
          <cx:pt idx="4047">347</cx:pt>
          <cx:pt idx="4048">299.99999999999994</cx:pt>
          <cx:pt idx="4049">348</cx:pt>
          <cx:pt idx="4050">286.99999999999994</cx:pt>
          <cx:pt idx="4051">351</cx:pt>
          <cx:pt idx="4052">340</cx:pt>
          <cx:pt idx="4053">339</cx:pt>
          <cx:pt idx="4054">347</cx:pt>
          <cx:pt idx="4055">353</cx:pt>
          <cx:pt idx="4056">301</cx:pt>
          <cx:pt idx="4057">287.99999999999994</cx:pt>
          <cx:pt idx="4058">373.99999999999989</cx:pt>
          <cx:pt idx="4059">365.99999999999989</cx:pt>
          <cx:pt idx="4060">221</cx:pt>
          <cx:pt idx="4061">352</cx:pt>
          <cx:pt idx="4062">359</cx:pt>
          <cx:pt idx="4063">336</cx:pt>
          <cx:pt idx="4064">350</cx:pt>
          <cx:pt idx="4065">330</cx:pt>
          <cx:pt idx="4066">365.99999999999989</cx:pt>
          <cx:pt idx="4067">358</cx:pt>
          <cx:pt idx="4068">351</cx:pt>
          <cx:pt idx="4069">330</cx:pt>
          <cx:pt idx="4070">354</cx:pt>
          <cx:pt idx="4071">173</cx:pt>
          <cx:pt idx="4072">358</cx:pt>
          <cx:pt idx="4073">393.99999999999989</cx:pt>
          <cx:pt idx="4074">352</cx:pt>
          <cx:pt idx="4075">332</cx:pt>
          <cx:pt idx="4076">320</cx:pt>
          <cx:pt idx="4077">357</cx:pt>
          <cx:pt idx="4078">297.99999999999994</cx:pt>
          <cx:pt idx="4079">334</cx:pt>
          <cx:pt idx="4080">338</cx:pt>
          <cx:pt idx="4081">397.99999999999989</cx:pt>
          <cx:pt idx="4082">366.99999999999989</cx:pt>
          <cx:pt idx="4083">353</cx:pt>
          <cx:pt idx="4084">351</cx:pt>
          <cx:pt idx="4085">310</cx:pt>
          <cx:pt idx="4086">365.99999999999989</cx:pt>
          <cx:pt idx="4087">357</cx:pt>
          <cx:pt idx="4088">367.99999999999989</cx:pt>
          <cx:pt idx="4089">327</cx:pt>
          <cx:pt idx="4090">266.99999999999994</cx:pt>
          <cx:pt idx="4091">353</cx:pt>
          <cx:pt idx="4092">337</cx:pt>
          <cx:pt idx="4093">351</cx:pt>
          <cx:pt idx="4094">351</cx:pt>
          <cx:pt idx="4095">360.99999999999989</cx:pt>
          <cx:pt idx="4096">365.99999999999989</cx:pt>
          <cx:pt idx="4097">329</cx:pt>
          <cx:pt idx="4098">366.99999999999989</cx:pt>
          <cx:pt idx="4099">337</cx:pt>
          <cx:pt idx="4100">361</cx:pt>
          <cx:pt idx="4101">309</cx:pt>
          <cx:pt idx="4102">341</cx:pt>
          <cx:pt idx="4103">346</cx:pt>
          <cx:pt idx="4104">313</cx:pt>
          <cx:pt idx="4105">289.99999999999994</cx:pt>
          <cx:pt idx="4106">376.99999999999989</cx:pt>
          <cx:pt idx="4107">350</cx:pt>
          <cx:pt idx="4108">340</cx:pt>
          <cx:pt idx="4109">356</cx:pt>
          <cx:pt idx="4110">279.99999999999994</cx:pt>
          <cx:pt idx="4111">346</cx:pt>
          <cx:pt idx="4112">348</cx:pt>
          <cx:pt idx="4113">170</cx:pt>
          <cx:pt idx="4114">128</cx:pt>
          <cx:pt idx="4115">366.99999999999989</cx:pt>
          <cx:pt idx="4116">298.99999999999994</cx:pt>
          <cx:pt idx="4117">330</cx:pt>
          <cx:pt idx="4118">306</cx:pt>
          <cx:pt idx="4119">341</cx:pt>
          <cx:pt idx="4120">309</cx:pt>
          <cx:pt idx="4121">329</cx:pt>
          <cx:pt idx="4122">319</cx:pt>
          <cx:pt idx="4123">367.99999999999989</cx:pt>
          <cx:pt idx="4124">226</cx:pt>
          <cx:pt idx="4125">231</cx:pt>
          <cx:pt idx="4126">353</cx:pt>
          <cx:pt idx="4127">327</cx:pt>
          <cx:pt idx="4128">270.99999999999994</cx:pt>
          <cx:pt idx="4129">348</cx:pt>
          <cx:pt idx="4130">365.99999999999989</cx:pt>
          <cx:pt idx="4131">328</cx:pt>
          <cx:pt idx="4132">338</cx:pt>
          <cx:pt idx="4133">361</cx:pt>
          <cx:pt idx="4134">307</cx:pt>
          <cx:pt idx="4135">316</cx:pt>
          <cx:pt idx="4136">341</cx:pt>
          <cx:pt idx="4137">378.99999999999989</cx:pt>
          <cx:pt idx="4138">310</cx:pt>
          <cx:pt idx="4139">298.99999999999994</cx:pt>
          <cx:pt idx="4140">333</cx:pt>
          <cx:pt idx="4141">280.99999999999994</cx:pt>
          <cx:pt idx="4142">336</cx:pt>
          <cx:pt idx="4143">320</cx:pt>
          <cx:pt idx="4144">335</cx:pt>
          <cx:pt idx="4145">320</cx:pt>
          <cx:pt idx="4146">380.99999999999989</cx:pt>
          <cx:pt idx="4147">306</cx:pt>
          <cx:pt idx="4148">338</cx:pt>
          <cx:pt idx="4149">360.99999999999989</cx:pt>
          <cx:pt idx="4150">309</cx:pt>
          <cx:pt idx="4151">334</cx:pt>
          <cx:pt idx="4152">314</cx:pt>
          <cx:pt idx="4153">327</cx:pt>
          <cx:pt idx="4154">341</cx:pt>
          <cx:pt idx="4155">359</cx:pt>
          <cx:pt idx="4156">338</cx:pt>
          <cx:pt idx="4157">330</cx:pt>
          <cx:pt idx="4158">336</cx:pt>
          <cx:pt idx="4159">349</cx:pt>
          <cx:pt idx="4160">346</cx:pt>
          <cx:pt idx="4161">350</cx:pt>
          <cx:pt idx="4162">311</cx:pt>
          <cx:pt idx="4163">333</cx:pt>
          <cx:pt idx="4164">189.99999999999994</cx:pt>
          <cx:pt idx="4165">349</cx:pt>
          <cx:pt idx="4166">320</cx:pt>
          <cx:pt idx="4167">350</cx:pt>
          <cx:pt idx="4168">258</cx:pt>
          <cx:pt idx="4169">370.99999999999989</cx:pt>
          <cx:pt idx="4170">348</cx:pt>
          <cx:pt idx="4171">127.00000000000001</cx:pt>
          <cx:pt idx="4172">348</cx:pt>
          <cx:pt idx="4173">372.99999999999989</cx:pt>
          <cx:pt idx="4174">346</cx:pt>
          <cx:pt idx="4175">358</cx:pt>
          <cx:pt idx="4176">348</cx:pt>
          <cx:pt idx="4177">391.99999999999989</cx:pt>
          <cx:pt idx="4178">332</cx:pt>
          <cx:pt idx="4179">49.999999999999986</cx:pt>
          <cx:pt idx="4180">397.99999999999989</cx:pt>
          <cx:pt idx="4181">367.99999999999989</cx:pt>
          <cx:pt idx="4182">348</cx:pt>
          <cx:pt idx="4183">346</cx:pt>
          <cx:pt idx="4184">360.99999999999989</cx:pt>
          <cx:pt idx="4185">307</cx:pt>
          <cx:pt idx="4186">326</cx:pt>
          <cx:pt idx="4187">352</cx:pt>
          <cx:pt idx="4188">336</cx:pt>
          <cx:pt idx="4189">321</cx:pt>
          <cx:pt idx="4190">327</cx:pt>
          <cx:pt idx="4191">365.99999999999989</cx:pt>
          <cx:pt idx="4192">377.99999999999989</cx:pt>
          <cx:pt idx="4193">373.99999999999989</cx:pt>
          <cx:pt idx="4194">310</cx:pt>
          <cx:pt idx="4195">360.99999999999989</cx:pt>
          <cx:pt idx="4196">246.00000000000003</cx:pt>
          <cx:pt idx="4197">328</cx:pt>
          <cx:pt idx="4198">292.99999999999994</cx:pt>
          <cx:pt idx="4199">350</cx:pt>
          <cx:pt idx="4200">306</cx:pt>
          <cx:pt idx="4201">346</cx:pt>
          <cx:pt idx="4202">290.99999999999994</cx:pt>
          <cx:pt idx="4203">346</cx:pt>
          <cx:pt idx="4204">201</cx:pt>
          <cx:pt idx="4205">330</cx:pt>
          <cx:pt idx="4206">341</cx:pt>
          <cx:pt idx="4207">348</cx:pt>
          <cx:pt idx="4208">321</cx:pt>
          <cx:pt idx="4209">355</cx:pt>
          <cx:pt idx="4210">392.99999999999989</cx:pt>
          <cx:pt idx="4211">341</cx:pt>
          <cx:pt idx="4212">369.99999999999989</cx:pt>
          <cx:pt idx="4213">350</cx:pt>
          <cx:pt idx="4214">333</cx:pt>
          <cx:pt idx="4215">326</cx:pt>
          <cx:pt idx="4216">378.99999999999989</cx:pt>
          <cx:pt idx="4217">318</cx:pt>
          <cx:pt idx="4218">332</cx:pt>
          <cx:pt idx="4219">385.99999999999989</cx:pt>
          <cx:pt idx="4220">327</cx:pt>
          <cx:pt idx="4221">273.99999999999994</cx:pt>
          <cx:pt idx="4222">417</cx:pt>
          <cx:pt idx="4223">375.99999999999989</cx:pt>
          <cx:pt idx="4224">289.99999999999994</cx:pt>
          <cx:pt idx="4225">316</cx:pt>
          <cx:pt idx="4226">369.99999999999989</cx:pt>
          <cx:pt idx="4227">319</cx:pt>
          <cx:pt idx="4228">360.99999999999989</cx:pt>
          <cx:pt idx="4229">329</cx:pt>
          <cx:pt idx="4230">365.99999999999989</cx:pt>
          <cx:pt idx="4231">369.99999999999989</cx:pt>
          <cx:pt idx="4232">354</cx:pt>
          <cx:pt idx="4233">341</cx:pt>
          <cx:pt idx="4234">375.99999999999989</cx:pt>
          <cx:pt idx="4235">337</cx:pt>
          <cx:pt idx="4236">330</cx:pt>
          <cx:pt idx="4237">351</cx:pt>
          <cx:pt idx="4238">339</cx:pt>
          <cx:pt idx="4239">328</cx:pt>
          <cx:pt idx="4240">331</cx:pt>
          <cx:pt idx="4241">367.99999999999989</cx:pt>
          <cx:pt idx="4242">360.99999999999989</cx:pt>
          <cx:pt idx="4243">332</cx:pt>
          <cx:pt idx="4244">357</cx:pt>
          <cx:pt idx="4245">185.99999999999994</cx:pt>
          <cx:pt idx="4246">346</cx:pt>
          <cx:pt idx="4247">340</cx:pt>
          <cx:pt idx="4248">336</cx:pt>
          <cx:pt idx="4249">301</cx:pt>
          <cx:pt idx="4250">410</cx:pt>
          <cx:pt idx="4251">378.99999999999989</cx:pt>
          <cx:pt idx="4252">338</cx:pt>
          <cx:pt idx="4253">361</cx:pt>
          <cx:pt idx="4254">133</cx:pt>
          <cx:pt idx="4255">359</cx:pt>
          <cx:pt idx="4256">294.99999999999994</cx:pt>
          <cx:pt idx="4257">385.99999999999989</cx:pt>
          <cx:pt idx="4258">339</cx:pt>
          <cx:pt idx="4259">331</cx:pt>
          <cx:pt idx="4260">331</cx:pt>
          <cx:pt idx="4261">227</cx:pt>
          <cx:pt idx="4262">360.99999999999989</cx:pt>
          <cx:pt idx="4263">365.99999999999989</cx:pt>
          <cx:pt idx="4264">366.99999999999989</cx:pt>
          <cx:pt idx="4265">312</cx:pt>
          <cx:pt idx="4266">321</cx:pt>
          <cx:pt idx="4267">355</cx:pt>
          <cx:pt idx="4268">376.99999999999989</cx:pt>
          <cx:pt idx="4269">377.99999999999989</cx:pt>
          <cx:pt idx="4270">352</cx:pt>
          <cx:pt idx="4271">336</cx:pt>
          <cx:pt idx="4272">366.99999999999989</cx:pt>
          <cx:pt idx="4273">339</cx:pt>
          <cx:pt idx="4274">314</cx:pt>
          <cx:pt idx="4275">357</cx:pt>
          <cx:pt idx="4276">308</cx:pt>
          <cx:pt idx="4277">340</cx:pt>
          <cx:pt idx="4278">366.99999999999989</cx:pt>
          <cx:pt idx="4279">286.99999999999994</cx:pt>
          <cx:pt idx="4280">367.99999999999989</cx:pt>
          <cx:pt idx="4281">340</cx:pt>
          <cx:pt idx="4282">347</cx:pt>
          <cx:pt idx="4283">368.99999999999989</cx:pt>
          <cx:pt idx="4284">346</cx:pt>
          <cx:pt idx="4285">333</cx:pt>
          <cx:pt idx="4286">340</cx:pt>
          <cx:pt idx="4287">339</cx:pt>
          <cx:pt idx="4288">373.99999999999989</cx:pt>
          <cx:pt idx="4289">407</cx:pt>
          <cx:pt idx="4290">335</cx:pt>
          <cx:pt idx="4291">288.99999999999994</cx:pt>
          <cx:pt idx="4292">355</cx:pt>
          <cx:pt idx="4293">166</cx:pt>
          <cx:pt idx="4294">330</cx:pt>
          <cx:pt idx="4295">393.99999999999989</cx:pt>
          <cx:pt idx="4296">374.99999999999989</cx:pt>
          <cx:pt idx="4297">352</cx:pt>
          <cx:pt idx="4298">372.99999999999989</cx:pt>
          <cx:pt idx="4299">330</cx:pt>
          <cx:pt idx="4300">359</cx:pt>
          <cx:pt idx="4301">348</cx:pt>
          <cx:pt idx="4302">349</cx:pt>
          <cx:pt idx="4303">355</cx:pt>
          <cx:pt idx="4304">347</cx:pt>
          <cx:pt idx="4305">380.99999999999989</cx:pt>
          <cx:pt idx="4306">335</cx:pt>
          <cx:pt idx="4307">347</cx:pt>
          <cx:pt idx="4308">337</cx:pt>
          <cx:pt idx="4309">328</cx:pt>
          <cx:pt idx="4310">349</cx:pt>
          <cx:pt idx="4311">341</cx:pt>
          <cx:pt idx="4312">355</cx:pt>
          <cx:pt idx="4313">348</cx:pt>
          <cx:pt idx="4314">307</cx:pt>
          <cx:pt idx="4315">335</cx:pt>
          <cx:pt idx="4316">385.99999999999989</cx:pt>
          <cx:pt idx="4317">306</cx:pt>
          <cx:pt idx="4318">339</cx:pt>
          <cx:pt idx="4319">340</cx:pt>
          <cx:pt idx="4320">370.99999999999989</cx:pt>
          <cx:pt idx="4321">348</cx:pt>
          <cx:pt idx="4322">358</cx:pt>
          <cx:pt idx="4323">346</cx:pt>
          <cx:pt idx="4324">368.99999999999989</cx:pt>
          <cx:pt idx="4325">371.99999999999989</cx:pt>
          <cx:pt idx="4326">385.99999999999989</cx:pt>
          <cx:pt idx="4327">313</cx:pt>
          <cx:pt idx="4328">231</cx:pt>
          <cx:pt idx="4329">327</cx:pt>
          <cx:pt idx="4330">380.99999999999989</cx:pt>
          <cx:pt idx="4331">380.99999999999989</cx:pt>
          <cx:pt idx="4332">348</cx:pt>
          <cx:pt idx="4333">292.99999999999994</cx:pt>
          <cx:pt idx="4334">326</cx:pt>
          <cx:pt idx="4335">340</cx:pt>
          <cx:pt idx="4336">394.99999999999989</cx:pt>
          <cx:pt idx="4337">189.99999999999994</cx:pt>
          <cx:pt idx="4338">319</cx:pt>
          <cx:pt idx="4339">335</cx:pt>
          <cx:pt idx="4340">368.99999999999989</cx:pt>
          <cx:pt idx="4341">365.99999999999989</cx:pt>
          <cx:pt idx="4342">359</cx:pt>
          <cx:pt idx="4343">366.99999999999989</cx:pt>
          <cx:pt idx="4344">310</cx:pt>
          <cx:pt idx="4345">348</cx:pt>
          <cx:pt idx="4346">313</cx:pt>
          <cx:pt idx="4347">312</cx:pt>
          <cx:pt idx="4348">331</cx:pt>
          <cx:pt idx="4349">318</cx:pt>
          <cx:pt idx="4350">266.99999999999994</cx:pt>
          <cx:pt idx="4351">350</cx:pt>
          <cx:pt idx="4352">331</cx:pt>
          <cx:pt idx="4353">356</cx:pt>
          <cx:pt idx="4354">348</cx:pt>
          <cx:pt idx="4355">329</cx:pt>
          <cx:pt idx="4356">366.99999999999989</cx:pt>
          <cx:pt idx="4357">354</cx:pt>
          <cx:pt idx="4358">369.99999999999989</cx:pt>
          <cx:pt idx="4359">341</cx:pt>
          <cx:pt idx="4360">326</cx:pt>
          <cx:pt idx="4361">318</cx:pt>
          <cx:pt idx="4362">319</cx:pt>
          <cx:pt idx="4363">386.99999999999989</cx:pt>
          <cx:pt idx="4364">306</cx:pt>
          <cx:pt idx="4365">331</cx:pt>
          <cx:pt idx="4366">379.99999999999989</cx:pt>
          <cx:pt idx="4367">395.99999999999989</cx:pt>
          <cx:pt idx="4368">352</cx:pt>
          <cx:pt idx="4369">338</cx:pt>
          <cx:pt idx="4370">169</cx:pt>
          <cx:pt idx="4371">356</cx:pt>
          <cx:pt idx="4372">273.99999999999994</cx:pt>
          <cx:pt idx="4373">292.99999999999994</cx:pt>
          <cx:pt idx="4374">331</cx:pt>
          <cx:pt idx="4375">361</cx:pt>
          <cx:pt idx="4376">327</cx:pt>
          <cx:pt idx="4377">219</cx:pt>
          <cx:pt idx="4378">387.99999999999989</cx:pt>
          <cx:pt idx="4379">365.99999999999989</cx:pt>
          <cx:pt idx="4380">335</cx:pt>
          <cx:pt idx="4381">351</cx:pt>
          <cx:pt idx="4382">349</cx:pt>
          <cx:pt idx="4383">339</cx:pt>
          <cx:pt idx="4384">306</cx:pt>
          <cx:pt idx="4385">365.99999999999989</cx:pt>
          <cx:pt idx="4386">313</cx:pt>
          <cx:pt idx="4387">360.99999999999989</cx:pt>
          <cx:pt idx="4388">334</cx:pt>
          <cx:pt idx="4389">360.99999999999989</cx:pt>
          <cx:pt idx="4390">335</cx:pt>
          <cx:pt idx="4391">348</cx:pt>
          <cx:pt idx="4392">389.99999999999989</cx:pt>
          <cx:pt idx="4393">329</cx:pt>
          <cx:pt idx="4394">356</cx:pt>
          <cx:pt idx="4395">349</cx:pt>
          <cx:pt idx="4396">340</cx:pt>
          <cx:pt idx="4397">307</cx:pt>
          <cx:pt idx="4398">333</cx:pt>
          <cx:pt idx="4399">358</cx:pt>
          <cx:pt idx="4400">331</cx:pt>
          <cx:pt idx="4401">348</cx:pt>
          <cx:pt idx="4402">335</cx:pt>
          <cx:pt idx="4403">354</cx:pt>
          <cx:pt idx="4404">311</cx:pt>
          <cx:pt idx="4405">296.99999999999994</cx:pt>
          <cx:pt idx="4406">337</cx:pt>
          <cx:pt idx="4407">346</cx:pt>
          <cx:pt idx="4408">356</cx:pt>
          <cx:pt idx="4409">341</cx:pt>
          <cx:pt idx="4410">333</cx:pt>
          <cx:pt idx="4411">360.99999999999989</cx:pt>
          <cx:pt idx="4412">354</cx:pt>
          <cx:pt idx="4413">393.99999999999989</cx:pt>
          <cx:pt idx="4414">221</cx:pt>
          <cx:pt idx="4415">328</cx:pt>
          <cx:pt idx="4416">369.99999999999989</cx:pt>
          <cx:pt idx="4417">340</cx:pt>
          <cx:pt idx="4418">312</cx:pt>
          <cx:pt idx="4419">368.99999999999989</cx:pt>
          <cx:pt idx="4420">371.99999999999989</cx:pt>
          <cx:pt idx="4421">374.99999999999989</cx:pt>
          <cx:pt idx="4422">365.99999999999989</cx:pt>
          <cx:pt idx="4423">366.99999999999989</cx:pt>
          <cx:pt idx="4424">328</cx:pt>
          <cx:pt idx="4425">353</cx:pt>
          <cx:pt idx="4426">354</cx:pt>
          <cx:pt idx="4427">355</cx:pt>
          <cx:pt idx="4428">326</cx:pt>
          <cx:pt idx="4429">291.99999999999994</cx:pt>
          <cx:pt idx="4430">254.00000000000003</cx:pt>
          <cx:pt idx="4431">296.99999999999994</cx:pt>
          <cx:pt idx="4432">366.99999999999989</cx:pt>
          <cx:pt idx="4433">331</cx:pt>
          <cx:pt idx="4434">329</cx:pt>
          <cx:pt idx="4435">328</cx:pt>
          <cx:pt idx="4436">380.99999999999989</cx:pt>
          <cx:pt idx="4437">370.99999999999989</cx:pt>
          <cx:pt idx="4438">350</cx:pt>
          <cx:pt idx="4439">369.99999999999989</cx:pt>
          <cx:pt idx="4440">341</cx:pt>
          <cx:pt idx="4441">351</cx:pt>
          <cx:pt idx="4442">386.99999999999989</cx:pt>
          <cx:pt idx="4443">319</cx:pt>
          <cx:pt idx="4444">389.99999999999989</cx:pt>
          <cx:pt idx="4445">246.00000000000003</cx:pt>
          <cx:pt idx="4446">308</cx:pt>
          <cx:pt idx="4447">385.99999999999989</cx:pt>
          <cx:pt idx="4448">386.99999999999989</cx:pt>
          <cx:pt idx="4449">328</cx:pt>
          <cx:pt idx="4450">341</cx:pt>
          <cx:pt idx="4451">308</cx:pt>
          <cx:pt idx="4452">326</cx:pt>
          <cx:pt idx="4453">326</cx:pt>
          <cx:pt idx="4454">316</cx:pt>
          <cx:pt idx="4455">185.99999999999994</cx:pt>
          <cx:pt idx="4456">335</cx:pt>
          <cx:pt idx="4457">358</cx:pt>
          <cx:pt idx="4458">339</cx:pt>
          <cx:pt idx="4459">355</cx:pt>
          <cx:pt idx="4460">367.99999999999989</cx:pt>
          <cx:pt idx="4461">320</cx:pt>
          <cx:pt idx="4462">316</cx:pt>
          <cx:pt idx="4463">331</cx:pt>
          <cx:pt idx="4464">340</cx:pt>
          <cx:pt idx="4465">358</cx:pt>
          <cx:pt idx="4466">341</cx:pt>
          <cx:pt idx="4467">385.99999999999989</cx:pt>
          <cx:pt idx="4468">378.99999999999989</cx:pt>
          <cx:pt idx="4469">385.99999999999989</cx:pt>
          <cx:pt idx="4470">385.99999999999989</cx:pt>
          <cx:pt idx="4471">327</cx:pt>
          <cx:pt idx="4472">377.99999999999989</cx:pt>
          <cx:pt idx="4473">327</cx:pt>
          <cx:pt idx="4474">353</cx:pt>
          <cx:pt idx="4475">279.99999999999994</cx:pt>
          <cx:pt idx="4476">355</cx:pt>
          <cx:pt idx="4477">316</cx:pt>
          <cx:pt idx="4478">341</cx:pt>
          <cx:pt idx="4479">370.99999999999989</cx:pt>
          <cx:pt idx="4480">170</cx:pt>
          <cx:pt idx="4481">367.99999999999989</cx:pt>
          <cx:pt idx="4482">334</cx:pt>
          <cx:pt idx="4483">306</cx:pt>
          <cx:pt idx="4484">355</cx:pt>
          <cx:pt idx="4485">294.99999999999994</cx:pt>
          <cx:pt idx="4486">294.99999999999994</cx:pt>
          <cx:pt idx="4487">351</cx:pt>
          <cx:pt idx="4488">375.99999999999989</cx:pt>
          <cx:pt idx="4489">348</cx:pt>
          <cx:pt idx="4490">226</cx:pt>
          <cx:pt idx="4491">361</cx:pt>
          <cx:pt idx="4492">336</cx:pt>
          <cx:pt idx="4493">326</cx:pt>
          <cx:pt idx="4494">288.99999999999994</cx:pt>
          <cx:pt idx="4495">328</cx:pt>
          <cx:pt idx="4496">354</cx:pt>
          <cx:pt idx="4497">347</cx:pt>
          <cx:pt idx="4498">278.99999999999994</cx:pt>
          <cx:pt idx="4499">378.99999999999989</cx:pt>
          <cx:pt idx="4500">334</cx:pt>
          <cx:pt idx="4501">358</cx:pt>
          <cx:pt idx="4502">387.99999999999989</cx:pt>
          <cx:pt idx="4503">287.99999999999994</cx:pt>
          <cx:pt idx="4504">326</cx:pt>
          <cx:pt idx="4505">346</cx:pt>
          <cx:pt idx="4506">327</cx:pt>
          <cx:pt idx="4507">346</cx:pt>
          <cx:pt idx="4508">349</cx:pt>
          <cx:pt idx="4509">357</cx:pt>
          <cx:pt idx="4510">247.00000000000003</cx:pt>
          <cx:pt idx="4511">308</cx:pt>
          <cx:pt idx="4512">301</cx:pt>
          <cx:pt idx="4513">379.99999999999989</cx:pt>
          <cx:pt idx="4514">370.99999999999989</cx:pt>
          <cx:pt idx="4515">366.99999999999989</cx:pt>
          <cx:pt idx="4516">352</cx:pt>
          <cx:pt idx="4517">368.99999999999989</cx:pt>
          <cx:pt idx="4518">330</cx:pt>
          <cx:pt idx="4519">336</cx:pt>
          <cx:pt idx="4520">216</cx:pt>
          <cx:pt idx="4521">360.99999999999989</cx:pt>
          <cx:pt idx="4522">289.99999999999994</cx:pt>
          <cx:pt idx="4523">365.99999999999989</cx:pt>
          <cx:pt idx="4524">368.99999999999989</cx:pt>
          <cx:pt idx="4525">347</cx:pt>
          <cx:pt idx="4526">339</cx:pt>
          <cx:pt idx="4527">347</cx:pt>
          <cx:pt idx="4528">346</cx:pt>
          <cx:pt idx="4529">296.99999999999994</cx:pt>
          <cx:pt idx="4530">332</cx:pt>
          <cx:pt idx="4531">339</cx:pt>
          <cx:pt idx="4532">348</cx:pt>
          <cx:pt idx="4533">359</cx:pt>
          <cx:pt idx="4534">347</cx:pt>
          <cx:pt idx="4535">330</cx:pt>
          <cx:pt idx="4536">390.99999999999989</cx:pt>
          <cx:pt idx="4537">354</cx:pt>
          <cx:pt idx="4538">366.99999999999989</cx:pt>
          <cx:pt idx="4539">254.00000000000003</cx:pt>
          <cx:pt idx="4540">339</cx:pt>
          <cx:pt idx="4541">328</cx:pt>
          <cx:pt idx="4542">390.99999999999989</cx:pt>
          <cx:pt idx="4543">376.99999999999989</cx:pt>
          <cx:pt idx="4544">335</cx:pt>
          <cx:pt idx="4545">355</cx:pt>
          <cx:pt idx="4546">317</cx:pt>
          <cx:pt idx="4547">329</cx:pt>
          <cx:pt idx="4548">267.99999999999994</cx:pt>
          <cx:pt idx="4549">368.99999999999989</cx:pt>
          <cx:pt idx="4550">352</cx:pt>
          <cx:pt idx="4551">318</cx:pt>
          <cx:pt idx="4552">307</cx:pt>
          <cx:pt idx="4553">280.99999999999994</cx:pt>
          <cx:pt idx="4554">335</cx:pt>
          <cx:pt idx="4555">336</cx:pt>
          <cx:pt idx="4556">365.99999999999989</cx:pt>
          <cx:pt idx="4557">313</cx:pt>
          <cx:pt idx="4558">376.99999999999989</cx:pt>
          <cx:pt idx="4559">377.99999999999989</cx:pt>
          <cx:pt idx="4560">347</cx:pt>
          <cx:pt idx="4561">329</cx:pt>
          <cx:pt idx="4562">357</cx:pt>
          <cx:pt idx="4563">285.99999999999994</cx:pt>
          <cx:pt idx="4564">351</cx:pt>
          <cx:pt idx="4565">171</cx:pt>
          <cx:pt idx="4566">288.99999999999994</cx:pt>
          <cx:pt idx="4567">348</cx:pt>
          <cx:pt idx="4568">313</cx:pt>
          <cx:pt idx="4569">330</cx:pt>
          <cx:pt idx="4570">348</cx:pt>
          <cx:pt idx="4571">393.99999999999989</cx:pt>
          <cx:pt idx="4572">339</cx:pt>
          <cx:pt idx="4573">307</cx:pt>
          <cx:pt idx="4574">347</cx:pt>
          <cx:pt idx="4575">354</cx:pt>
          <cx:pt idx="4576">371.99999999999989</cx:pt>
          <cx:pt idx="4577">370.99999999999989</cx:pt>
          <cx:pt idx="4578">290.99999999999994</cx:pt>
          <cx:pt idx="4579">206</cx:pt>
          <cx:pt idx="4580">378.99999999999989</cx:pt>
          <cx:pt idx="4581">326</cx:pt>
          <cx:pt idx="4582">293.99999999999994</cx:pt>
          <cx:pt idx="4583">365.99999999999989</cx:pt>
          <cx:pt idx="4584">335</cx:pt>
          <cx:pt idx="4585">307</cx:pt>
          <cx:pt idx="4586">341</cx:pt>
          <cx:pt idx="4587">278.99999999999994</cx:pt>
          <cx:pt idx="4588">333</cx:pt>
          <cx:pt idx="4589">287.99999999999994</cx:pt>
          <cx:pt idx="4590">351</cx:pt>
          <cx:pt idx="4591">306</cx:pt>
          <cx:pt idx="4592">287.99999999999994</cx:pt>
          <cx:pt idx="4593">359</cx:pt>
          <cx:pt idx="4594">326</cx:pt>
          <cx:pt idx="4595">346</cx:pt>
          <cx:pt idx="4596">308</cx:pt>
          <cx:pt idx="4597">348</cx:pt>
          <cx:pt idx="4598">329</cx:pt>
          <cx:pt idx="4599">329</cx:pt>
          <cx:pt idx="4600">374.99999999999989</cx:pt>
          <cx:pt idx="4601">347</cx:pt>
          <cx:pt idx="4602">365.99999999999989</cx:pt>
          <cx:pt idx="4603">267.99999999999994</cx:pt>
          <cx:pt idx="4604">392.99999999999989</cx:pt>
          <cx:pt idx="4605">361</cx:pt>
          <cx:pt idx="4606">352</cx:pt>
          <cx:pt idx="4607">358</cx:pt>
          <cx:pt idx="4608">333</cx:pt>
          <cx:pt idx="4609">353</cx:pt>
          <cx:pt idx="4610">332</cx:pt>
          <cx:pt idx="4611">371.99999999999989</cx:pt>
          <cx:pt idx="4612">314</cx:pt>
          <cx:pt idx="4613">328</cx:pt>
          <cx:pt idx="4614">347</cx:pt>
          <cx:pt idx="4615">390.99999999999989</cx:pt>
          <cx:pt idx="4616">380.99999999999989</cx:pt>
          <cx:pt idx="4617">348</cx:pt>
          <cx:pt idx="4618">308</cx:pt>
          <cx:pt idx="4619">347</cx:pt>
          <cx:pt idx="4620">329</cx:pt>
          <cx:pt idx="4621">328</cx:pt>
          <cx:pt idx="4622">331</cx:pt>
          <cx:pt idx="4623">309</cx:pt>
          <cx:pt idx="4624">389.99999999999989</cx:pt>
          <cx:pt idx="4625">337</cx:pt>
          <cx:pt idx="4626">326</cx:pt>
          <cx:pt idx="4627">352</cx:pt>
          <cx:pt idx="4628">373.99999999999989</cx:pt>
          <cx:pt idx="4629">365.99999999999989</cx:pt>
          <cx:pt idx="4630">375.99999999999989</cx:pt>
          <cx:pt idx="4631">338</cx:pt>
          <cx:pt idx="4632">346</cx:pt>
          <cx:pt idx="4633">353</cx:pt>
          <cx:pt idx="4634">320</cx:pt>
          <cx:pt idx="4635">348</cx:pt>
          <cx:pt idx="4636">316</cx:pt>
          <cx:pt idx="4637">351</cx:pt>
          <cx:pt idx="4638">341</cx:pt>
          <cx:pt idx="4639">330</cx:pt>
          <cx:pt idx="4640">372.99999999999989</cx:pt>
          <cx:pt idx="4641">357</cx:pt>
          <cx:pt idx="4642">360</cx:pt>
          <cx:pt idx="4643">326</cx:pt>
          <cx:pt idx="4644">285.99999999999994</cx:pt>
          <cx:pt idx="4645">369.99999999999989</cx:pt>
          <cx:pt idx="4646">331</cx:pt>
          <cx:pt idx="4647">369.99999999999989</cx:pt>
          <cx:pt idx="4648">373.99999999999989</cx:pt>
          <cx:pt idx="4649">307</cx:pt>
          <cx:pt idx="4650">292.99999999999994</cx:pt>
          <cx:pt idx="4651">326</cx:pt>
          <cx:pt idx="4652">357</cx:pt>
          <cx:pt idx="4653">355</cx:pt>
          <cx:pt idx="4654">321</cx:pt>
          <cx:pt idx="4655">266.99999999999994</cx:pt>
          <cx:pt idx="4656">308</cx:pt>
          <cx:pt idx="4657">333</cx:pt>
          <cx:pt idx="4658">287.99999999999994</cx:pt>
          <cx:pt idx="4659">353</cx:pt>
          <cx:pt idx="4660">355</cx:pt>
          <cx:pt idx="4661">241</cx:pt>
          <cx:pt idx="4662">373.99999999999989</cx:pt>
          <cx:pt idx="4663">290.99999999999994</cx:pt>
          <cx:pt idx="4664">360.99999999999989</cx:pt>
          <cx:pt idx="4665">346</cx:pt>
          <cx:pt idx="4666">354</cx:pt>
          <cx:pt idx="4667">350</cx:pt>
          <cx:pt idx="4668">331</cx:pt>
          <cx:pt idx="4669">374.99999999999989</cx:pt>
          <cx:pt idx="4670">366.99999999999989</cx:pt>
          <cx:pt idx="4671">356</cx:pt>
          <cx:pt idx="4672">329</cx:pt>
          <cx:pt idx="4673">308</cx:pt>
          <cx:pt idx="4674">326</cx:pt>
          <cx:pt idx="4675">349</cx:pt>
          <cx:pt idx="4676">356</cx:pt>
          <cx:pt idx="4677">335</cx:pt>
          <cx:pt idx="4678">374.99999999999989</cx:pt>
          <cx:pt idx="4679">330</cx:pt>
          <cx:pt idx="4680">310</cx:pt>
          <cx:pt idx="4681">361</cx:pt>
          <cx:pt idx="4682">191.99999999999994</cx:pt>
          <cx:pt idx="4683">311</cx:pt>
          <cx:pt idx="4684">113</cx:pt>
          <cx:pt idx="4685">373.99999999999989</cx:pt>
          <cx:pt idx="4686">370.99999999999989</cx:pt>
          <cx:pt idx="4687">330</cx:pt>
          <cx:pt idx="4688">350</cx:pt>
          <cx:pt idx="4689">329</cx:pt>
          <cx:pt idx="4690">313</cx:pt>
          <cx:pt idx="4691">337</cx:pt>
          <cx:pt idx="4692">356</cx:pt>
          <cx:pt idx="4693">335</cx:pt>
          <cx:pt idx="4694">369.99999999999989</cx:pt>
          <cx:pt idx="4695">347</cx:pt>
          <cx:pt idx="4696">311</cx:pt>
          <cx:pt idx="4697">340</cx:pt>
          <cx:pt idx="4698">348</cx:pt>
          <cx:pt idx="4699">308</cx:pt>
          <cx:pt idx="4700">321</cx:pt>
          <cx:pt idx="4701">349</cx:pt>
          <cx:pt idx="4702">353</cx:pt>
          <cx:pt idx="4703">369.99999999999989</cx:pt>
          <cx:pt idx="4704">349</cx:pt>
          <cx:pt idx="4705">333</cx:pt>
          <cx:pt idx="4706">347</cx:pt>
          <cx:pt idx="4707">346</cx:pt>
          <cx:pt idx="4708">289.99999999999994</cx:pt>
          <cx:pt idx="4709">268.99999999999994</cx:pt>
          <cx:pt idx="4710">300.99999999999994</cx:pt>
          <cx:pt idx="4711">389.99999999999989</cx:pt>
          <cx:pt idx="4712">336</cx:pt>
          <cx:pt idx="4713">350</cx:pt>
          <cx:pt idx="4714">386.99999999999989</cx:pt>
          <cx:pt idx="4715">365.99999999999989</cx:pt>
          <cx:pt idx="4716">294.99999999999994</cx:pt>
          <cx:pt idx="4717">167</cx:pt>
          <cx:pt idx="4718">367.99999999999989</cx:pt>
          <cx:pt idx="4719">249.00000000000003</cx:pt>
          <cx:pt idx="4720">307</cx:pt>
          <cx:pt idx="4721">355</cx:pt>
          <cx:pt idx="4722">326</cx:pt>
          <cx:pt idx="4723">310</cx:pt>
          <cx:pt idx="4724">315</cx:pt>
          <cx:pt idx="4725">349</cx:pt>
          <cx:pt idx="4726">336</cx:pt>
          <cx:pt idx="4727">360.99999999999989</cx:pt>
          <cx:pt idx="4728">327</cx:pt>
          <cx:pt idx="4729">400.99999999999989</cx:pt>
          <cx:pt idx="4730">387.99999999999989</cx:pt>
          <cx:pt idx="4731">301</cx:pt>
          <cx:pt idx="4732">359</cx:pt>
          <cx:pt idx="4733">340</cx:pt>
          <cx:pt idx="4734">365.99999999999989</cx:pt>
          <cx:pt idx="4735">359</cx:pt>
          <cx:pt idx="4736">373.99999999999989</cx:pt>
          <cx:pt idx="4737">334</cx:pt>
          <cx:pt idx="4738">353</cx:pt>
          <cx:pt idx="4739">334</cx:pt>
          <cx:pt idx="4740">259</cx:pt>
          <cx:pt idx="4741">253.00000000000003</cx:pt>
          <cx:pt idx="4742">226</cx:pt>
          <cx:pt idx="4743">337</cx:pt>
          <cx:pt idx="4744">338</cx:pt>
          <cx:pt idx="4745">366.99999999999989</cx:pt>
          <cx:pt idx="4746">353</cx:pt>
          <cx:pt idx="4747">340</cx:pt>
          <cx:pt idx="4748">338</cx:pt>
          <cx:pt idx="4749">360.99999999999989</cx:pt>
          <cx:pt idx="4750">357</cx:pt>
          <cx:pt idx="4751">380.99999999999989</cx:pt>
          <cx:pt idx="4752">330</cx:pt>
          <cx:pt idx="4753">354</cx:pt>
          <cx:pt idx="4754">385.99999999999989</cx:pt>
          <cx:pt idx="4755">335</cx:pt>
          <cx:pt idx="4756">226</cx:pt>
          <cx:pt idx="4757">349</cx:pt>
          <cx:pt idx="4758">341</cx:pt>
          <cx:pt idx="4759">347</cx:pt>
          <cx:pt idx="4760">348</cx:pt>
          <cx:pt idx="4761">357</cx:pt>
          <cx:pt idx="4762">367.99999999999989</cx:pt>
          <cx:pt idx="4763">251.00000000000003</cx:pt>
          <cx:pt idx="4764">346</cx:pt>
          <cx:pt idx="4765">367.99999999999989</cx:pt>
          <cx:pt idx="4766">354</cx:pt>
          <cx:pt idx="4767">358</cx:pt>
          <cx:pt idx="4768">289.99999999999994</cx:pt>
          <cx:pt idx="4769">333</cx:pt>
          <cx:pt idx="4770">308</cx:pt>
          <cx:pt idx="4771">369.99999999999989</cx:pt>
          <cx:pt idx="4772">373.99999999999989</cx:pt>
          <cx:pt idx="4773">334</cx:pt>
          <cx:pt idx="4774">332</cx:pt>
          <cx:pt idx="4775">373.99999999999989</cx:pt>
          <cx:pt idx="4776">351</cx:pt>
          <cx:pt idx="4777">337</cx:pt>
          <cx:pt idx="4778">367.99999999999989</cx:pt>
          <cx:pt idx="4779">361</cx:pt>
          <cx:pt idx="4780">339</cx:pt>
          <cx:pt idx="4781">337</cx:pt>
          <cx:pt idx="4782">333</cx:pt>
          <cx:pt idx="4783">408</cx:pt>
          <cx:pt idx="4784">315</cx:pt>
          <cx:pt idx="4785">350</cx:pt>
          <cx:pt idx="4786">376.99999999999989</cx:pt>
          <cx:pt idx="4787">232</cx:pt>
          <cx:pt idx="4788">360</cx:pt>
          <cx:pt idx="4789">400.99999999999989</cx:pt>
          <cx:pt idx="4790">311</cx:pt>
          <cx:pt idx="4791">285.99999999999994</cx:pt>
          <cx:pt idx="4792">326</cx:pt>
          <cx:pt idx="4793">341</cx:pt>
          <cx:pt idx="4794">380.99999999999989</cx:pt>
          <cx:pt idx="4795">268.99999999999994</cx:pt>
          <cx:pt idx="4796">329</cx:pt>
          <cx:pt idx="4797">313</cx:pt>
          <cx:pt idx="4798">327</cx:pt>
          <cx:pt idx="4799">352</cx:pt>
          <cx:pt idx="4800">332</cx:pt>
          <cx:pt idx="4801">386.99999999999989</cx:pt>
          <cx:pt idx="4802">328</cx:pt>
          <cx:pt idx="4803">356</cx:pt>
          <cx:pt idx="4804">375.99999999999989</cx:pt>
          <cx:pt idx="4805">360</cx:pt>
          <cx:pt idx="4806">336</cx:pt>
          <cx:pt idx="4807">321</cx:pt>
          <cx:pt idx="4808">349</cx:pt>
          <cx:pt idx="4809">334</cx:pt>
          <cx:pt idx="4810">329</cx:pt>
          <cx:pt idx="4811">355</cx:pt>
          <cx:pt idx="4812">316</cx:pt>
          <cx:pt idx="4813">346</cx:pt>
          <cx:pt idx="4814">337</cx:pt>
          <cx:pt idx="4815">372.99999999999989</cx:pt>
          <cx:pt idx="4816">371.99999999999989</cx:pt>
          <cx:pt idx="4817">349</cx:pt>
          <cx:pt idx="4818">365.99999999999989</cx:pt>
          <cx:pt idx="4819">269.99999999999994</cx:pt>
          <cx:pt idx="4820">297.99999999999994</cx:pt>
          <cx:pt idx="4821">321</cx:pt>
          <cx:pt idx="4822">313</cx:pt>
          <cx:pt idx="4823">355</cx:pt>
          <cx:pt idx="4824">246.00000000000003</cx:pt>
          <cx:pt idx="4825">361</cx:pt>
          <cx:pt idx="4826">355</cx:pt>
          <cx:pt idx="4827">336</cx:pt>
          <cx:pt idx="4828">358</cx:pt>
          <cx:pt idx="4829">374.99999999999989</cx:pt>
          <cx:pt idx="4830">348</cx:pt>
          <cx:pt idx="4831">326</cx:pt>
          <cx:pt idx="4832">355</cx:pt>
          <cx:pt idx="4833">376.99999999999989</cx:pt>
          <cx:pt idx="4834">347</cx:pt>
          <cx:pt idx="4835">156.99999999999997</cx:pt>
          <cx:pt idx="4836">287.99999999999994</cx:pt>
          <cx:pt idx="4837">309</cx:pt>
          <cx:pt idx="4838">346</cx:pt>
          <cx:pt idx="4839">176</cx:pt>
          <cx:pt idx="4840">372.99999999999989</cx:pt>
          <cx:pt idx="4841">371.99999999999989</cx:pt>
          <cx:pt idx="4842">267.99999999999994</cx:pt>
          <cx:pt idx="4843">336</cx:pt>
          <cx:pt idx="4844">189.99999999999994</cx:pt>
          <cx:pt idx="4845">327</cx:pt>
          <cx:pt idx="4846">370.99999999999989</cx:pt>
          <cx:pt idx="4847">347</cx:pt>
          <cx:pt idx="4848">328</cx:pt>
          <cx:pt idx="4849">326</cx:pt>
          <cx:pt idx="4850">331</cx:pt>
          <cx:pt idx="4851">335</cx:pt>
          <cx:pt idx="4852">146.99999999999997</cx:pt>
          <cx:pt idx="4853">326</cx:pt>
          <cx:pt idx="4854">292.99999999999994</cx:pt>
          <cx:pt idx="4855">350</cx:pt>
          <cx:pt idx="4856">328</cx:pt>
          <cx:pt idx="4857">365.99999999999989</cx:pt>
          <cx:pt idx="4858">370.99999999999989</cx:pt>
          <cx:pt idx="4859">359</cx:pt>
          <cx:pt idx="4860">308</cx:pt>
          <cx:pt idx="4861">388.99999999999989</cx:pt>
          <cx:pt idx="4862">353</cx:pt>
          <cx:pt idx="4863">186.99999999999994</cx:pt>
          <cx:pt idx="4864">360</cx:pt>
          <cx:pt idx="4865">320</cx:pt>
          <cx:pt idx="4866">347</cx:pt>
          <cx:pt idx="4867">320</cx:pt>
          <cx:pt idx="4868">266.99999999999994</cx:pt>
          <cx:pt idx="4869">390.99999999999989</cx:pt>
          <cx:pt idx="4870">386.99999999999989</cx:pt>
          <cx:pt idx="4871">298.99999999999994</cx:pt>
          <cx:pt idx="4872">354</cx:pt>
          <cx:pt idx="4873">300.99999999999994</cx:pt>
          <cx:pt idx="4874">368.99999999999989</cx:pt>
          <cx:pt idx="4875">380.99999999999989</cx:pt>
          <cx:pt idx="4876">387.99999999999989</cx:pt>
          <cx:pt idx="4877">375.99999999999989</cx:pt>
          <cx:pt idx="4878">358</cx:pt>
          <cx:pt idx="4879">338</cx:pt>
          <cx:pt idx="4880">326</cx:pt>
          <cx:pt idx="4881">353</cx:pt>
          <cx:pt idx="4882">358</cx:pt>
          <cx:pt idx="4883">356</cx:pt>
          <cx:pt idx="4884">388.99999999999989</cx:pt>
          <cx:pt idx="4885">346</cx:pt>
          <cx:pt idx="4886">365.99999999999989</cx:pt>
          <cx:pt idx="4887">319</cx:pt>
          <cx:pt idx="4888">306</cx:pt>
          <cx:pt idx="4889">313</cx:pt>
          <cx:pt idx="4890">349</cx:pt>
          <cx:pt idx="4891">241.00000000000003</cx:pt>
          <cx:pt idx="4892">288.99999999999994</cx:pt>
          <cx:pt idx="4893">327</cx:pt>
          <cx:pt idx="4894">332</cx:pt>
          <cx:pt idx="4895">334</cx:pt>
          <cx:pt idx="4896">338</cx:pt>
          <cx:pt idx="4897">334</cx:pt>
          <cx:pt idx="4898">314</cx:pt>
          <cx:pt idx="4899">28.000000000000018</cx:pt>
          <cx:pt idx="4900">258</cx:pt>
          <cx:pt idx="4901">348</cx:pt>
          <cx:pt idx="4902">366.99999999999989</cx:pt>
          <cx:pt idx="4903">360.99999999999989</cx:pt>
          <cx:pt idx="4904">300.99999999999994</cx:pt>
          <cx:pt idx="4905">370.99999999999989</cx:pt>
          <cx:pt idx="4906">369.99999999999989</cx:pt>
          <cx:pt idx="4907">348</cx:pt>
          <cx:pt idx="4908">355</cx:pt>
          <cx:pt idx="4909">354</cx:pt>
          <cx:pt idx="4910">375.99999999999989</cx:pt>
          <cx:pt idx="4911">326</cx:pt>
          <cx:pt idx="4912">331</cx:pt>
          <cx:pt idx="4913">332</cx:pt>
          <cx:pt idx="4914">346</cx:pt>
          <cx:pt idx="4915">248.00000000000003</cx:pt>
          <cx:pt idx="4916">348</cx:pt>
          <cx:pt idx="4917">359</cx:pt>
          <cx:pt idx="4918">354</cx:pt>
          <cx:pt idx="4919">350</cx:pt>
          <cx:pt idx="4920">335</cx:pt>
          <cx:pt idx="4921">269.99999999999994</cx:pt>
          <cx:pt idx="4922">307</cx:pt>
          <cx:pt idx="4923">330</cx:pt>
          <cx:pt idx="4924">354</cx:pt>
          <cx:pt idx="4925">407</cx:pt>
          <cx:pt idx="4926">376.99999999999989</cx:pt>
          <cx:pt idx="4927">260</cx:pt>
          <cx:pt idx="4928">346</cx:pt>
          <cx:pt idx="4929">355</cx:pt>
          <cx:pt idx="4930">352</cx:pt>
          <cx:pt idx="4931">336</cx:pt>
          <cx:pt idx="4932">351</cx:pt>
          <cx:pt idx="4933">280.99999999999994</cx:pt>
          <cx:pt idx="4934">349</cx:pt>
          <cx:pt idx="4935">315</cx:pt>
          <cx:pt idx="4936">376.99999999999989</cx:pt>
          <cx:pt idx="4937">366.99999999999989</cx:pt>
          <cx:pt idx="4938">131</cx:pt>
          <cx:pt idx="4939">356</cx:pt>
          <cx:pt idx="4940">331</cx:pt>
          <cx:pt idx="4941">295.99999999999994</cx:pt>
          <cx:pt idx="4942">326</cx:pt>
          <cx:pt idx="4943">356</cx:pt>
          <cx:pt idx="4944">334</cx:pt>
          <cx:pt idx="4945">280.99999999999994</cx:pt>
          <cx:pt idx="4946">350</cx:pt>
          <cx:pt idx="4947">88.999999999999972</cx:pt>
          <cx:pt idx="4948">369.99999999999989</cx:pt>
          <cx:pt idx="4949">315</cx:pt>
          <cx:pt idx="4950">349</cx:pt>
          <cx:pt idx="4951">350</cx:pt>
          <cx:pt idx="4952">270.99999999999994</cx:pt>
          <cx:pt idx="4953">354</cx:pt>
          <cx:pt idx="4954">348</cx:pt>
          <cx:pt idx="4955">337</cx:pt>
          <cx:pt idx="4956">329</cx:pt>
          <cx:pt idx="4957">327</cx:pt>
          <cx:pt idx="4958">346</cx:pt>
          <cx:pt idx="4959">268.99999999999994</cx:pt>
          <cx:pt idx="4960">334</cx:pt>
          <cx:pt idx="4961">315</cx:pt>
          <cx:pt idx="4962">326</cx:pt>
          <cx:pt idx="4963">368.99999999999989</cx:pt>
          <cx:pt idx="4964">48.999999999999986</cx:pt>
          <cx:pt idx="4965">329</cx:pt>
          <cx:pt idx="4966">331</cx:pt>
          <cx:pt idx="4967">341</cx:pt>
          <cx:pt idx="4968">209</cx:pt>
          <cx:pt idx="4969">354</cx:pt>
          <cx:pt idx="4970">372.99999999999989</cx:pt>
          <cx:pt idx="4971">330</cx:pt>
          <cx:pt idx="4972">356</cx:pt>
          <cx:pt idx="4973">330</cx:pt>
          <cx:pt idx="4974">299.99999999999994</cx:pt>
          <cx:pt idx="4975">132</cx:pt>
          <cx:pt idx="4976">353</cx:pt>
          <cx:pt idx="4977">351</cx:pt>
          <cx:pt idx="4978">249.00000000000003</cx:pt>
          <cx:pt idx="4979">292.99999999999994</cx:pt>
          <cx:pt idx="4980">355</cx:pt>
          <cx:pt idx="4981">371.99999999999989</cx:pt>
          <cx:pt idx="4982">260</cx:pt>
          <cx:pt idx="4983">349</cx:pt>
          <cx:pt idx="4984">373.99999999999989</cx:pt>
          <cx:pt idx="4985">306</cx:pt>
          <cx:pt idx="4986">331</cx:pt>
          <cx:pt idx="4987">378.99999999999989</cx:pt>
          <cx:pt idx="4988">366.99999999999989</cx:pt>
          <cx:pt idx="4989">350</cx:pt>
          <cx:pt idx="4990">346</cx:pt>
          <cx:pt idx="4991">372.99999999999989</cx:pt>
          <cx:pt idx="4992">360</cx:pt>
          <cx:pt idx="4993">309</cx:pt>
          <cx:pt idx="4994">347</cx:pt>
          <cx:pt idx="4995">341</cx:pt>
          <cx:pt idx="4996">316</cx:pt>
          <cx:pt idx="4997">340</cx:pt>
          <cx:pt idx="4998">370.99999999999989</cx:pt>
          <cx:pt idx="4999">321</cx:pt>
          <cx:pt idx="5000">374.99999999999989</cx:pt>
          <cx:pt idx="5001">357</cx:pt>
          <cx:pt idx="5002">390.99999999999989</cx:pt>
          <cx:pt idx="5003">391.99999999999989</cx:pt>
          <cx:pt idx="5004">226</cx:pt>
          <cx:pt idx="5005">276.99999999999994</cx:pt>
          <cx:pt idx="5006">328</cx:pt>
          <cx:pt idx="5007">380.99999999999989</cx:pt>
          <cx:pt idx="5008">272.99999999999994</cx:pt>
          <cx:pt idx="5009">417</cx:pt>
          <cx:pt idx="5010">336</cx:pt>
          <cx:pt idx="5011">315</cx:pt>
          <cx:pt idx="5012">338</cx:pt>
          <cx:pt idx="5013">341</cx:pt>
          <cx:pt idx="5014">375.99999999999989</cx:pt>
          <cx:pt idx="5015">371.99999999999989</cx:pt>
          <cx:pt idx="5016">350</cx:pt>
          <cx:pt idx="5017">357</cx:pt>
          <cx:pt idx="5018">337</cx:pt>
          <cx:pt idx="5019">360</cx:pt>
          <cx:pt idx="5020">316</cx:pt>
          <cx:pt idx="5021">249.00000000000003</cx:pt>
          <cx:pt idx="5022">327</cx:pt>
          <cx:pt idx="5023">320</cx:pt>
          <cx:pt idx="5024">349</cx:pt>
          <cx:pt idx="5025">338</cx:pt>
          <cx:pt idx="5026">366.99999999999989</cx:pt>
          <cx:pt idx="5027">380.99999999999989</cx:pt>
          <cx:pt idx="5028">333</cx:pt>
          <cx:pt idx="5029">321</cx:pt>
          <cx:pt idx="5030">365.99999999999989</cx:pt>
          <cx:pt idx="5031">357</cx:pt>
          <cx:pt idx="5032">348</cx:pt>
          <cx:pt idx="5033">328</cx:pt>
          <cx:pt idx="5034">310</cx:pt>
          <cx:pt idx="5035">320</cx:pt>
          <cx:pt idx="5036">385.99999999999989</cx:pt>
          <cx:pt idx="5037">308</cx:pt>
          <cx:pt idx="5038">286.99999999999994</cx:pt>
          <cx:pt idx="5039">356</cx:pt>
          <cx:pt idx="5040">351</cx:pt>
          <cx:pt idx="5041">350</cx:pt>
          <cx:pt idx="5042">316</cx:pt>
          <cx:pt idx="5043">391.99999999999989</cx:pt>
          <cx:pt idx="5044">326</cx:pt>
          <cx:pt idx="5045">367.99999999999989</cx:pt>
          <cx:pt idx="5046">350</cx:pt>
          <cx:pt idx="5047">341</cx:pt>
          <cx:pt idx="5048">340</cx:pt>
          <cx:pt idx="5049">372.99999999999989</cx:pt>
          <cx:pt idx="5050">317</cx:pt>
          <cx:pt idx="5051">338</cx:pt>
          <cx:pt idx="5052">232</cx:pt>
          <cx:pt idx="5053">306</cx:pt>
          <cx:pt idx="5054">350</cx:pt>
          <cx:pt idx="5055">371.99999999999989</cx:pt>
          <cx:pt idx="5056">287.99999999999994</cx:pt>
          <cx:pt idx="5057">321</cx:pt>
          <cx:pt idx="5058">377.99999999999989</cx:pt>
          <cx:pt idx="5059">352</cx:pt>
          <cx:pt idx="5060">331</cx:pt>
          <cx:pt idx="5061">353</cx:pt>
          <cx:pt idx="5062">314</cx:pt>
          <cx:pt idx="5063">317</cx:pt>
          <cx:pt idx="5064">348</cx:pt>
          <cx:pt idx="5065">354</cx:pt>
          <cx:pt idx="5066">346</cx:pt>
          <cx:pt idx="5067">354</cx:pt>
          <cx:pt idx="5068">347</cx:pt>
          <cx:pt idx="5069">370.99999999999989</cx:pt>
          <cx:pt idx="5070">327</cx:pt>
          <cx:pt idx="5071">350</cx:pt>
          <cx:pt idx="5072">332</cx:pt>
          <cx:pt idx="5073">328</cx:pt>
          <cx:pt idx="5074">369.99999999999989</cx:pt>
          <cx:pt idx="5075">309</cx:pt>
          <cx:pt idx="5076">334</cx:pt>
          <cx:pt idx="5077">329</cx:pt>
          <cx:pt idx="5078">211</cx:pt>
          <cx:pt idx="5079">336</cx:pt>
          <cx:pt idx="5080">351</cx:pt>
          <cx:pt idx="5081">350</cx:pt>
          <cx:pt idx="5082">318</cx:pt>
          <cx:pt idx="5083">366.99999999999989</cx:pt>
          <cx:pt idx="5084">313</cx:pt>
          <cx:pt idx="5085">373.99999999999989</cx:pt>
          <cx:pt idx="5086">313</cx:pt>
          <cx:pt idx="5087">365.99999999999989</cx:pt>
          <cx:pt idx="5088">329</cx:pt>
          <cx:pt idx="5089">316</cx:pt>
          <cx:pt idx="5090">347</cx:pt>
          <cx:pt idx="5091">352</cx:pt>
          <cx:pt idx="5092">351</cx:pt>
          <cx:pt idx="5093">306</cx:pt>
          <cx:pt idx="5094">290.99999999999994</cx:pt>
          <cx:pt idx="5095">298.99999999999994</cx:pt>
          <cx:pt idx="5096">129</cx:pt>
          <cx:pt idx="5097">318</cx:pt>
          <cx:pt idx="5098">333</cx:pt>
          <cx:pt idx="5099">379.99999999999989</cx:pt>
          <cx:pt idx="5100">285.99999999999994</cx:pt>
          <cx:pt idx="5101">395.99999999999989</cx:pt>
          <cx:pt idx="5102">319</cx:pt>
          <cx:pt idx="5103">365.99999999999989</cx:pt>
          <cx:pt idx="5104">415</cx:pt>
          <cx:pt idx="5105">329</cx:pt>
          <cx:pt idx="5106">346</cx:pt>
          <cx:pt idx="5107">248.00000000000003</cx:pt>
          <cx:pt idx="5108">359</cx:pt>
          <cx:pt idx="5109">356</cx:pt>
          <cx:pt idx="5110">329</cx:pt>
          <cx:pt idx="5111">229</cx:pt>
          <cx:pt idx="5112">367.99999999999989</cx:pt>
          <cx:pt idx="5113">361</cx:pt>
          <cx:pt idx="5114">329</cx:pt>
          <cx:pt idx="5115">293.99999999999994</cx:pt>
          <cx:pt idx="5116">335</cx:pt>
          <cx:pt idx="5117">354</cx:pt>
          <cx:pt idx="5118">353</cx:pt>
          <cx:pt idx="5119">359</cx:pt>
          <cx:pt idx="5120">341</cx:pt>
          <cx:pt idx="5121">269.99999999999994</cx:pt>
          <cx:pt idx="5122">339</cx:pt>
          <cx:pt idx="5123">370.99999999999989</cx:pt>
          <cx:pt idx="5124">391.99999999999989</cx:pt>
          <cx:pt idx="5125">330</cx:pt>
          <cx:pt idx="5126">331</cx:pt>
          <cx:pt idx="5127">321</cx:pt>
          <cx:pt idx="5128">321</cx:pt>
          <cx:pt idx="5129">380.99999999999989</cx:pt>
          <cx:pt idx="5130">330</cx:pt>
          <cx:pt idx="5131">371.99999999999989</cx:pt>
          <cx:pt idx="5132">286.99999999999994</cx:pt>
          <cx:pt idx="5133">388.99999999999989</cx:pt>
          <cx:pt idx="5134">360.99999999999989</cx:pt>
          <cx:pt idx="5135">320</cx:pt>
          <cx:pt idx="5136">391.99999999999989</cx:pt>
          <cx:pt idx="5137">357</cx:pt>
          <cx:pt idx="5138">340</cx:pt>
          <cx:pt idx="5139">370.99999999999989</cx:pt>
          <cx:pt idx="5140">346</cx:pt>
          <cx:pt idx="5141">352</cx:pt>
          <cx:pt idx="5142">329</cx:pt>
          <cx:pt idx="5143">335</cx:pt>
          <cx:pt idx="5144">339</cx:pt>
          <cx:pt idx="5145">358</cx:pt>
          <cx:pt idx="5146">312</cx:pt>
          <cx:pt idx="5147">333</cx:pt>
          <cx:pt idx="5148">406</cx:pt>
          <cx:pt idx="5149">308</cx:pt>
          <cx:pt idx="5150">334</cx:pt>
          <cx:pt idx="5151">351</cx:pt>
          <cx:pt idx="5152">326</cx:pt>
          <cx:pt idx="5153">385.99999999999989</cx:pt>
          <cx:pt idx="5154">341</cx:pt>
          <cx:pt idx="5155">236</cx:pt>
          <cx:pt idx="5156">330</cx:pt>
          <cx:pt idx="5157">310</cx:pt>
          <cx:pt idx="5158">333</cx:pt>
          <cx:pt idx="5159">348</cx:pt>
          <cx:pt idx="5160">365.99999999999989</cx:pt>
          <cx:pt idx="5161">327</cx:pt>
          <cx:pt idx="5162">365.99999999999989</cx:pt>
          <cx:pt idx="5163">349</cx:pt>
          <cx:pt idx="5164">333</cx:pt>
          <cx:pt idx="5165">337</cx:pt>
          <cx:pt idx="5166">369.99999999999989</cx:pt>
          <cx:pt idx="5167">307</cx:pt>
          <cx:pt idx="5168">331</cx:pt>
          <cx:pt idx="5169">328</cx:pt>
          <cx:pt idx="5170">389.99999999999989</cx:pt>
          <cx:pt idx="5171">327</cx:pt>
          <cx:pt idx="5172">298.99999999999994</cx:pt>
          <cx:pt idx="5173">368.99999999999989</cx:pt>
          <cx:pt idx="5174">334</cx:pt>
          <cx:pt idx="5175">326</cx:pt>
          <cx:pt idx="5176">313</cx:pt>
          <cx:pt idx="5177">307</cx:pt>
          <cx:pt idx="5178">340</cx:pt>
          <cx:pt idx="5179">361</cx:pt>
          <cx:pt idx="5180">346</cx:pt>
          <cx:pt idx="5181">168</cx:pt>
          <cx:pt idx="5182">329</cx:pt>
          <cx:pt idx="5183">360.99999999999989</cx:pt>
          <cx:pt idx="5184">380.99999999999989</cx:pt>
          <cx:pt idx="5185">346</cx:pt>
          <cx:pt idx="5186">401</cx:pt>
          <cx:pt idx="5187">168</cx:pt>
          <cx:pt idx="5188">349</cx:pt>
          <cx:pt idx="5189">366.99999999999989</cx:pt>
          <cx:pt idx="5190">337</cx:pt>
          <cx:pt idx="5191">319</cx:pt>
          <cx:pt idx="5192">388.99999999999989</cx:pt>
          <cx:pt idx="5193">306</cx:pt>
          <cx:pt idx="5194">346</cx:pt>
          <cx:pt idx="5195">390.99999999999989</cx:pt>
          <cx:pt idx="5196">359</cx:pt>
          <cx:pt idx="5197">358</cx:pt>
          <cx:pt idx="5198">358</cx:pt>
          <cx:pt idx="5199">299.99999999999994</cx:pt>
          <cx:pt idx="5200">285.99999999999994</cx:pt>
          <cx:pt idx="5201">349</cx:pt>
          <cx:pt idx="5202">314</cx:pt>
          <cx:pt idx="5203">331</cx:pt>
          <cx:pt idx="5204">289.99999999999994</cx:pt>
          <cx:pt idx="5205">386.99999999999989</cx:pt>
          <cx:pt idx="5206">350</cx:pt>
          <cx:pt idx="5207">329</cx:pt>
          <cx:pt idx="5208">370.99999999999989</cx:pt>
          <cx:pt idx="5209">285.99999999999994</cx:pt>
          <cx:pt idx="5210">306</cx:pt>
          <cx:pt idx="5211">365.99999999999989</cx:pt>
          <cx:pt idx="5212">348</cx:pt>
          <cx:pt idx="5213">358</cx:pt>
          <cx:pt idx="5214">332</cx:pt>
          <cx:pt idx="5215">340</cx:pt>
          <cx:pt idx="5216">289.99999999999994</cx:pt>
          <cx:pt idx="5217">356</cx:pt>
          <cx:pt idx="5218">357</cx:pt>
          <cx:pt idx="5219">309</cx:pt>
          <cx:pt idx="5220">310</cx:pt>
          <cx:pt idx="5221">329</cx:pt>
          <cx:pt idx="5222">249.00000000000003</cx:pt>
          <cx:pt idx="5223">359</cx:pt>
          <cx:pt idx="5224">349</cx:pt>
          <cx:pt idx="5225">369.99999999999989</cx:pt>
          <cx:pt idx="5226">337</cx:pt>
          <cx:pt idx="5227">349</cx:pt>
          <cx:pt idx="5228">367.99999999999989</cx:pt>
          <cx:pt idx="5229">332</cx:pt>
          <cx:pt idx="5230">321</cx:pt>
          <cx:pt idx="5231">306</cx:pt>
          <cx:pt idx="5232">231</cx:pt>
          <cx:pt idx="5233">366.99999999999989</cx:pt>
          <cx:pt idx="5234">307</cx:pt>
          <cx:pt idx="5235">326</cx:pt>
          <cx:pt idx="5236">365.99999999999989</cx:pt>
          <cx:pt idx="5237">330</cx:pt>
          <cx:pt idx="5238">346</cx:pt>
          <cx:pt idx="5239">386.99999999999989</cx:pt>
          <cx:pt idx="5240">273.99999999999994</cx:pt>
          <cx:pt idx="5241">268.99999999999994</cx:pt>
          <cx:pt idx="5242">198.99999999999994</cx:pt>
          <cx:pt idx="5243">341</cx:pt>
          <cx:pt idx="5244">315</cx:pt>
          <cx:pt idx="5245">358</cx:pt>
          <cx:pt idx="5246">380.99999999999989</cx:pt>
          <cx:pt idx="5247">311</cx:pt>
          <cx:pt idx="5248">328</cx:pt>
          <cx:pt idx="5249">380.99999999999989</cx:pt>
          <cx:pt idx="5250">287.99999999999994</cx:pt>
          <cx:pt idx="5251">365.99999999999989</cx:pt>
          <cx:pt idx="5252">372.99999999999989</cx:pt>
          <cx:pt idx="5253">348</cx:pt>
          <cx:pt idx="5254">288.99999999999994</cx:pt>
          <cx:pt idx="5255">346</cx:pt>
          <cx:pt idx="5256">240</cx:pt>
          <cx:pt idx="5257">286.99999999999994</cx:pt>
          <cx:pt idx="5258">370.99999999999989</cx:pt>
          <cx:pt idx="5259">353</cx:pt>
          <cx:pt idx="5260">328</cx:pt>
          <cx:pt idx="5261">352</cx:pt>
          <cx:pt idx="5262">340</cx:pt>
          <cx:pt idx="5263">365.99999999999989</cx:pt>
          <cx:pt idx="5264">167</cx:pt>
          <cx:pt idx="5265">189.99999999999994</cx:pt>
          <cx:pt idx="5266">254.00000000000003</cx:pt>
          <cx:pt idx="5267">335</cx:pt>
          <cx:pt idx="5268">327</cx:pt>
          <cx:pt idx="5269">299.99999999999994</cx:pt>
          <cx:pt idx="5270">329</cx:pt>
          <cx:pt idx="5271">347</cx:pt>
          <cx:pt idx="5272">376.99999999999989</cx:pt>
          <cx:pt idx="5273">341</cx:pt>
          <cx:pt idx="5274">307</cx:pt>
          <cx:pt idx="5275">308</cx:pt>
          <cx:pt idx="5276">306</cx:pt>
          <cx:pt idx="5277">368.99999999999989</cx:pt>
          <cx:pt idx="5278">254.00000000000003</cx:pt>
          <cx:pt idx="5279">308</cx:pt>
          <cx:pt idx="5280">378.99999999999989</cx:pt>
          <cx:pt idx="5281">370.99999999999989</cx:pt>
          <cx:pt idx="5282">348</cx:pt>
          <cx:pt idx="5283">361</cx:pt>
          <cx:pt idx="5284">346</cx:pt>
          <cx:pt idx="5285">357</cx:pt>
          <cx:pt idx="5286">285.99999999999994</cx:pt>
          <cx:pt idx="5287">335</cx:pt>
          <cx:pt idx="5288">378.99999999999989</cx:pt>
          <cx:pt idx="5289">351</cx:pt>
          <cx:pt idx="5290">310</cx:pt>
          <cx:pt idx="5291">348</cx:pt>
          <cx:pt idx="5292">367.99999999999989</cx:pt>
          <cx:pt idx="5293">186.99999999999994</cx:pt>
          <cx:pt idx="5294">312</cx:pt>
          <cx:pt idx="5295">329</cx:pt>
          <cx:pt idx="5296">330</cx:pt>
          <cx:pt idx="5297">371.99999999999989</cx:pt>
          <cx:pt idx="5298">272.99999999999994</cx:pt>
          <cx:pt idx="5299">328</cx:pt>
          <cx:pt idx="5300">258</cx:pt>
          <cx:pt idx="5301">367.99999999999989</cx:pt>
          <cx:pt idx="5302">341</cx:pt>
          <cx:pt idx="5303">328</cx:pt>
          <cx:pt idx="5304">297.99999999999994</cx:pt>
          <cx:pt idx="5305">150.99999999999997</cx:pt>
          <cx:pt idx="5306">337</cx:pt>
          <cx:pt idx="5307">327</cx:pt>
          <cx:pt idx="5308">329</cx:pt>
          <cx:pt idx="5309">353</cx:pt>
          <cx:pt idx="5310">316</cx:pt>
          <cx:pt idx="5311">375.99999999999989</cx:pt>
          <cx:pt idx="5312">232</cx:pt>
          <cx:pt idx="5313">373.99999999999989</cx:pt>
          <cx:pt idx="5314">398.99999999999989</cx:pt>
          <cx:pt idx="5315">186.99999999999994</cx:pt>
          <cx:pt idx="5316">349</cx:pt>
          <cx:pt idx="5317">350</cx:pt>
          <cx:pt idx="5318">272.99999999999994</cx:pt>
          <cx:pt idx="5319">368.99999999999989</cx:pt>
          <cx:pt idx="5320">339</cx:pt>
          <cx:pt idx="5321">365.99999999999989</cx:pt>
          <cx:pt idx="5322">288.99999999999994</cx:pt>
          <cx:pt idx="5323">306</cx:pt>
          <cx:pt idx="5324">380.99999999999989</cx:pt>
          <cx:pt idx="5325">270.99999999999994</cx:pt>
          <cx:pt idx="5326">317</cx:pt>
          <cx:pt idx="5327">396.99999999999989</cx:pt>
          <cx:pt idx="5328">358</cx:pt>
          <cx:pt idx="5329">365.99999999999989</cx:pt>
          <cx:pt idx="5330">247.00000000000003</cx:pt>
          <cx:pt idx="5331">288.99999999999994</cx:pt>
          <cx:pt idx="5332">358</cx:pt>
          <cx:pt idx="5333">333</cx:pt>
          <cx:pt idx="5334">380.99999999999989</cx:pt>
          <cx:pt idx="5335">340</cx:pt>
          <cx:pt idx="5336">349</cx:pt>
          <cx:pt idx="5337">350</cx:pt>
          <cx:pt idx="5338">326</cx:pt>
          <cx:pt idx="5339">347</cx:pt>
          <cx:pt idx="5340">335</cx:pt>
          <cx:pt idx="5341">294.99999999999994</cx:pt>
          <cx:pt idx="5342">338</cx:pt>
          <cx:pt idx="5343">307</cx:pt>
          <cx:pt idx="5344">365.99999999999989</cx:pt>
          <cx:pt idx="5345">347</cx:pt>
          <cx:pt idx="5346">351</cx:pt>
          <cx:pt idx="5347">366.99999999999989</cx:pt>
          <cx:pt idx="5348">265.99999999999994</cx:pt>
          <cx:pt idx="5349">348</cx:pt>
          <cx:pt idx="5350">335</cx:pt>
          <cx:pt idx="5351">367.99999999999989</cx:pt>
          <cx:pt idx="5352">369.99999999999989</cx:pt>
          <cx:pt idx="5353">297.99999999999994</cx:pt>
          <cx:pt idx="5354">312</cx:pt>
          <cx:pt idx="5355">374.99999999999989</cx:pt>
          <cx:pt idx="5356">355</cx:pt>
          <cx:pt idx="5357">357</cx:pt>
          <cx:pt idx="5358">261</cx:pt>
          <cx:pt idx="5359">341</cx:pt>
          <cx:pt idx="5360">332</cx:pt>
          <cx:pt idx="5361">311</cx:pt>
          <cx:pt idx="5362">311</cx:pt>
          <cx:pt idx="5363">330</cx:pt>
          <cx:pt idx="5364">361</cx:pt>
          <cx:pt idx="5365">311</cx:pt>
          <cx:pt idx="5366">353</cx:pt>
          <cx:pt idx="5367">318</cx:pt>
          <cx:pt idx="5368">326</cx:pt>
          <cx:pt idx="5369">340</cx:pt>
          <cx:pt idx="5370">210</cx:pt>
          <cx:pt idx="5371">251.00000000000003</cx:pt>
          <cx:pt idx="5372">374.99999999999989</cx:pt>
          <cx:pt idx="5373">330</cx:pt>
          <cx:pt idx="5374">374.99999999999989</cx:pt>
          <cx:pt idx="5375">361</cx:pt>
          <cx:pt idx="5376">368.99999999999989</cx:pt>
          <cx:pt idx="5377">285.99999999999994</cx:pt>
          <cx:pt idx="5378">340</cx:pt>
          <cx:pt idx="5379">328</cx:pt>
          <cx:pt idx="5380">315</cx:pt>
          <cx:pt idx="5381">369.99999999999989</cx:pt>
          <cx:pt idx="5382">346</cx:pt>
          <cx:pt idx="5383">270.99999999999994</cx:pt>
          <cx:pt idx="5384">330</cx:pt>
          <cx:pt idx="5385">349</cx:pt>
          <cx:pt idx="5386">279.99999999999994</cx:pt>
          <cx:pt idx="5387">353</cx:pt>
          <cx:pt idx="5388">380.99999999999989</cx:pt>
          <cx:pt idx="5389">329</cx:pt>
          <cx:pt idx="5390">146.99999999999997</cx:pt>
          <cx:pt idx="5391">352</cx:pt>
          <cx:pt idx="5392">366.99999999999989</cx:pt>
          <cx:pt idx="5393">369.99999999999989</cx:pt>
          <cx:pt idx="5394">340</cx:pt>
          <cx:pt idx="5395">273.99999999999994</cx:pt>
          <cx:pt idx="5396">254.00000000000003</cx:pt>
          <cx:pt idx="5397">337</cx:pt>
          <cx:pt idx="5398">361</cx:pt>
          <cx:pt idx="5399">332</cx:pt>
          <cx:pt idx="5400">351</cx:pt>
          <cx:pt idx="5401">367.99999999999989</cx:pt>
          <cx:pt idx="5402">306</cx:pt>
          <cx:pt idx="5403">326</cx:pt>
          <cx:pt idx="5404">350</cx:pt>
          <cx:pt idx="5405">312</cx:pt>
          <cx:pt idx="5406">385.99999999999989</cx:pt>
          <cx:pt idx="5407">311</cx:pt>
          <cx:pt idx="5408">306</cx:pt>
          <cx:pt idx="5409">333</cx:pt>
          <cx:pt idx="5410">346</cx:pt>
          <cx:pt idx="5411">386.99999999999989</cx:pt>
          <cx:pt idx="5412">341</cx:pt>
          <cx:pt idx="5413">314</cx:pt>
          <cx:pt idx="5414">330</cx:pt>
          <cx:pt idx="5415">328</cx:pt>
          <cx:pt idx="5416">349</cx:pt>
          <cx:pt idx="5417">341</cx:pt>
          <cx:pt idx="5418">398.99999999999989</cx:pt>
          <cx:pt idx="5419">371.99999999999989</cx:pt>
          <cx:pt idx="5420">285.99999999999994</cx:pt>
          <cx:pt idx="5421">265.99999999999994</cx:pt>
          <cx:pt idx="5422">346</cx:pt>
          <cx:pt idx="5423">385.99999999999989</cx:pt>
          <cx:pt idx="5424">335</cx:pt>
          <cx:pt idx="5425">399.99999999999989</cx:pt>
          <cx:pt idx="5426">398.99999999999989</cx:pt>
          <cx:pt idx="5427">377.99999999999989</cx:pt>
          <cx:pt idx="5428">346</cx:pt>
          <cx:pt idx="5429">373.99999999999989</cx:pt>
          <cx:pt idx="5430">406</cx:pt>
          <cx:pt idx="5431">340</cx:pt>
          <cx:pt idx="5432">335</cx:pt>
          <cx:pt idx="5433">332</cx:pt>
          <cx:pt idx="5434">300.99999999999994</cx:pt>
          <cx:pt idx="5435">349</cx:pt>
          <cx:pt idx="5436">348</cx:pt>
          <cx:pt idx="5437">361</cx:pt>
          <cx:pt idx="5438">366.99999999999989</cx:pt>
          <cx:pt idx="5439">375.99999999999989</cx:pt>
          <cx:pt idx="5440">348</cx:pt>
          <cx:pt idx="5441">354</cx:pt>
          <cx:pt idx="5442">354</cx:pt>
          <cx:pt idx="5443">326</cx:pt>
          <cx:pt idx="5444">319</cx:pt>
          <cx:pt idx="5445">346</cx:pt>
          <cx:pt idx="5446">359</cx:pt>
          <cx:pt idx="5447">326</cx:pt>
          <cx:pt idx="5448">315</cx:pt>
          <cx:pt idx="5449">358</cx:pt>
          <cx:pt idx="5450">353</cx:pt>
          <cx:pt idx="5451">357</cx:pt>
          <cx:pt idx="5452">355</cx:pt>
          <cx:pt idx="5453">279.99999999999994</cx:pt>
          <cx:pt idx="5454">337</cx:pt>
          <cx:pt idx="5455">386.99999999999989</cx:pt>
          <cx:pt idx="5456">349</cx:pt>
          <cx:pt idx="5457">359</cx:pt>
          <cx:pt idx="5458">285.99999999999994</cx:pt>
          <cx:pt idx="5459">346</cx:pt>
          <cx:pt idx="5460">278.99999999999994</cx:pt>
          <cx:pt idx="5461">320</cx:pt>
          <cx:pt idx="5462">348</cx:pt>
          <cx:pt idx="5463">355</cx:pt>
          <cx:pt idx="5464">357</cx:pt>
          <cx:pt idx="5465">307</cx:pt>
          <cx:pt idx="5466">356</cx:pt>
          <cx:pt idx="5467">335</cx:pt>
          <cx:pt idx="5468">327</cx:pt>
          <cx:pt idx="5469">280.99999999999994</cx:pt>
          <cx:pt idx="5470">377.99999999999989</cx:pt>
          <cx:pt idx="5471">312</cx:pt>
          <cx:pt idx="5472">351</cx:pt>
          <cx:pt idx="5473">306</cx:pt>
          <cx:pt idx="5474">327</cx:pt>
          <cx:pt idx="5475">332</cx:pt>
          <cx:pt idx="5476">407</cx:pt>
          <cx:pt idx="5477">360.99999999999989</cx:pt>
          <cx:pt idx="5478">292.99999999999994</cx:pt>
          <cx:pt idx="5479">332</cx:pt>
          <cx:pt idx="5480">356</cx:pt>
          <cx:pt idx="5481">355</cx:pt>
          <cx:pt idx="5482">335</cx:pt>
          <cx:pt idx="5483">320</cx:pt>
          <cx:pt idx="5484">332</cx:pt>
          <cx:pt idx="5485">330</cx:pt>
          <cx:pt idx="5486">333</cx:pt>
          <cx:pt idx="5487">311</cx:pt>
          <cx:pt idx="5488">326</cx:pt>
          <cx:pt idx="5489">351</cx:pt>
          <cx:pt idx="5490">369.99999999999989</cx:pt>
          <cx:pt idx="5491">333</cx:pt>
          <cx:pt idx="5492">392.99999999999989</cx:pt>
          <cx:pt idx="5493">338</cx:pt>
          <cx:pt idx="5494">371.99999999999989</cx:pt>
          <cx:pt idx="5495">329</cx:pt>
          <cx:pt idx="5496">354</cx:pt>
          <cx:pt idx="5497">327</cx:pt>
          <cx:pt idx="5498">392.99999999999989</cx:pt>
          <cx:pt idx="5499">360.99999999999989</cx:pt>
          <cx:pt idx="5500">367.99999999999989</cx:pt>
          <cx:pt idx="5501">391.99999999999989</cx:pt>
          <cx:pt idx="5502">271.99999999999994</cx:pt>
          <cx:pt idx="5503">358</cx:pt>
          <cx:pt idx="5504">361</cx:pt>
          <cx:pt idx="5505">307</cx:pt>
          <cx:pt idx="5506">312</cx:pt>
          <cx:pt idx="5507">292.99999999999994</cx:pt>
          <cx:pt idx="5508">327</cx:pt>
          <cx:pt idx="5509">233</cx:pt>
          <cx:pt idx="5510">349</cx:pt>
          <cx:pt idx="5511">296.99999999999994</cx:pt>
          <cx:pt idx="5512">339</cx:pt>
          <cx:pt idx="5513">375.99999999999989</cx:pt>
          <cx:pt idx="5514">270.99999999999994</cx:pt>
          <cx:pt idx="5515">360</cx:pt>
          <cx:pt idx="5516">312</cx:pt>
          <cx:pt idx="5517">229</cx:pt>
          <cx:pt idx="5518">327</cx:pt>
          <cx:pt idx="5519">319</cx:pt>
          <cx:pt idx="5520">352</cx:pt>
          <cx:pt idx="5521">374.99999999999989</cx:pt>
          <cx:pt idx="5522">346</cx:pt>
          <cx:pt idx="5523">366.99999999999989</cx:pt>
          <cx:pt idx="5524">386.99999999999989</cx:pt>
          <cx:pt idx="5525">250.00000000000003</cx:pt>
          <cx:pt idx="5526">311</cx:pt>
          <cx:pt idx="5527">371.99999999999989</cx:pt>
          <cx:pt idx="5528">69</cx:pt>
          <cx:pt idx="5529">356</cx:pt>
          <cx:pt idx="5530">334</cx:pt>
          <cx:pt idx="5531">378.99999999999989</cx:pt>
          <cx:pt idx="5532">355</cx:pt>
          <cx:pt idx="5533">314</cx:pt>
          <cx:pt idx="5534">371.99999999999989</cx:pt>
          <cx:pt idx="5535">330</cx:pt>
          <cx:pt idx="5536">348</cx:pt>
          <cx:pt idx="5537">373.99999999999989</cx:pt>
          <cx:pt idx="5538">316</cx:pt>
          <cx:pt idx="5539">339</cx:pt>
          <cx:pt idx="5540">312</cx:pt>
          <cx:pt idx="5541">306</cx:pt>
          <cx:pt idx="5542">295.99999999999994</cx:pt>
          <cx:pt idx="5543">257</cx:pt>
          <cx:pt idx="5544">152.99999999999997</cx:pt>
          <cx:pt idx="5545">317</cx:pt>
          <cx:pt idx="5546">293.99999999999994</cx:pt>
          <cx:pt idx="5547">327</cx:pt>
          <cx:pt idx="5548">346</cx:pt>
          <cx:pt idx="5549">339</cx:pt>
          <cx:pt idx="5550">356</cx:pt>
          <cx:pt idx="5551">334</cx:pt>
          <cx:pt idx="5552">346</cx:pt>
          <cx:pt idx="5553">329</cx:pt>
          <cx:pt idx="5554">354</cx:pt>
          <cx:pt idx="5555">349</cx:pt>
          <cx:pt idx="5556">348</cx:pt>
          <cx:pt idx="5557">139</cx:pt>
          <cx:pt idx="5558">311</cx:pt>
          <cx:pt idx="5559">346</cx:pt>
          <cx:pt idx="5560">338</cx:pt>
          <cx:pt idx="5561">313</cx:pt>
          <cx:pt idx="5562">317</cx:pt>
          <cx:pt idx="5563">360.99999999999989</cx:pt>
          <cx:pt idx="5564">360</cx:pt>
          <cx:pt idx="5565">336</cx:pt>
          <cx:pt idx="5566">290.99999999999994</cx:pt>
          <cx:pt idx="5567">368.99999999999989</cx:pt>
          <cx:pt idx="5568">429</cx:pt>
          <cx:pt idx="5569">336</cx:pt>
          <cx:pt idx="5570">331</cx:pt>
          <cx:pt idx="5571">351</cx:pt>
          <cx:pt idx="5572">353</cx:pt>
          <cx:pt idx="5573">329</cx:pt>
          <cx:pt idx="5574">348</cx:pt>
          <cx:pt idx="5575">356</cx:pt>
          <cx:pt idx="5576">353</cx:pt>
          <cx:pt idx="5577">80</cx:pt>
          <cx:pt idx="5578">347</cx:pt>
          <cx:pt idx="5579">347</cx:pt>
          <cx:pt idx="5580">373.99999999999989</cx:pt>
          <cx:pt idx="5581">333</cx:pt>
          <cx:pt idx="5582">348</cx:pt>
          <cx:pt idx="5583">349</cx:pt>
          <cx:pt idx="5584">326</cx:pt>
          <cx:pt idx="5585">351</cx:pt>
          <cx:pt idx="5586">371.99999999999989</cx:pt>
          <cx:pt idx="5587">348</cx:pt>
          <cx:pt idx="5588">349</cx:pt>
          <cx:pt idx="5589">358</cx:pt>
          <cx:pt idx="5590">365.99999999999989</cx:pt>
          <cx:pt idx="5591">400.99999999999989</cx:pt>
          <cx:pt idx="5592">376.99999999999989</cx:pt>
          <cx:pt idx="5593">328</cx:pt>
          <cx:pt idx="5594">365.99999999999989</cx:pt>
          <cx:pt idx="5595">347</cx:pt>
          <cx:pt idx="5596">355</cx:pt>
          <cx:pt idx="5597">373.99999999999989</cx:pt>
          <cx:pt idx="5598">359</cx:pt>
          <cx:pt idx="5599">336</cx:pt>
          <cx:pt idx="5600">336</cx:pt>
          <cx:pt idx="5601">355</cx:pt>
          <cx:pt idx="5602">351</cx:pt>
          <cx:pt idx="5603">406</cx:pt>
          <cx:pt idx="5604">369.99999999999989</cx:pt>
          <cx:pt idx="5605">336</cx:pt>
          <cx:pt idx="5606">346</cx:pt>
          <cx:pt idx="5607">185.99999999999994</cx:pt>
          <cx:pt idx="5608">351</cx:pt>
          <cx:pt idx="5609">391.99999999999989</cx:pt>
          <cx:pt idx="5610">349</cx:pt>
          <cx:pt idx="5611">348</cx:pt>
          <cx:pt idx="5612">280.99999999999994</cx:pt>
          <cx:pt idx="5613">347</cx:pt>
          <cx:pt idx="5614">361</cx:pt>
          <cx:pt idx="5615">368.99999999999989</cx:pt>
          <cx:pt idx="5616">334</cx:pt>
          <cx:pt idx="5617">326</cx:pt>
          <cx:pt idx="5618">335</cx:pt>
          <cx:pt idx="5619">346</cx:pt>
          <cx:pt idx="5620">358</cx:pt>
          <cx:pt idx="5621">335</cx:pt>
          <cx:pt idx="5622">365.99999999999989</cx:pt>
          <cx:pt idx="5623">431</cx:pt>
          <cx:pt idx="5624">367.99999999999989</cx:pt>
          <cx:pt idx="5625">336</cx:pt>
          <cx:pt idx="5626">369.99999999999989</cx:pt>
          <cx:pt idx="5627">357</cx:pt>
          <cx:pt idx="5628">374.99999999999989</cx:pt>
          <cx:pt idx="5629">308</cx:pt>
          <cx:pt idx="5630">327</cx:pt>
          <cx:pt idx="5631">272.99999999999994</cx:pt>
          <cx:pt idx="5632">365.99999999999989</cx:pt>
          <cx:pt idx="5633">347</cx:pt>
          <cx:pt idx="5634">306</cx:pt>
          <cx:pt idx="5635">330</cx:pt>
          <cx:pt idx="5636">206</cx:pt>
          <cx:pt idx="5637">350</cx:pt>
          <cx:pt idx="5638">335</cx:pt>
          <cx:pt idx="5639">338</cx:pt>
          <cx:pt idx="5640">332</cx:pt>
          <cx:pt idx="5641">334</cx:pt>
          <cx:pt idx="5642">361</cx:pt>
          <cx:pt idx="5643">307</cx:pt>
          <cx:pt idx="5644">349</cx:pt>
          <cx:pt idx="5645">226</cx:pt>
          <cx:pt idx="5646">270.99999999999994</cx:pt>
          <cx:pt idx="5647">209</cx:pt>
          <cx:pt idx="5648">372.99999999999989</cx:pt>
          <cx:pt idx="5649">329</cx:pt>
          <cx:pt idx="5650">347</cx:pt>
          <cx:pt idx="5651">339</cx:pt>
          <cx:pt idx="5652">346</cx:pt>
          <cx:pt idx="5653">271.99999999999994</cx:pt>
          <cx:pt idx="5654">295.99999999999994</cx:pt>
          <cx:pt idx="5655">290.99999999999994</cx:pt>
          <cx:pt idx="5656">360</cx:pt>
          <cx:pt idx="5657">337</cx:pt>
          <cx:pt idx="5658">334</cx:pt>
          <cx:pt idx="5659">366.99999999999989</cx:pt>
          <cx:pt idx="5660">277.99999999999994</cx:pt>
          <cx:pt idx="5661">307</cx:pt>
          <cx:pt idx="5662">358</cx:pt>
          <cx:pt idx="5663">309</cx:pt>
          <cx:pt idx="5664">326</cx:pt>
          <cx:pt idx="5665">389.99999999999989</cx:pt>
          <cx:pt idx="5666">333</cx:pt>
          <cx:pt idx="5667">358</cx:pt>
          <cx:pt idx="5668">328</cx:pt>
          <cx:pt idx="5669">359</cx:pt>
          <cx:pt idx="5670">307</cx:pt>
          <cx:pt idx="5671">306</cx:pt>
          <cx:pt idx="5672">328</cx:pt>
          <cx:pt idx="5673">326</cx:pt>
          <cx:pt idx="5674">420</cx:pt>
          <cx:pt idx="5675">351</cx:pt>
          <cx:pt idx="5676">338</cx:pt>
          <cx:pt idx="5677">332</cx:pt>
          <cx:pt idx="5678">212</cx:pt>
          <cx:pt idx="5679">333</cx:pt>
          <cx:pt idx="5680">341</cx:pt>
          <cx:pt idx="5681">318</cx:pt>
          <cx:pt idx="5682">320</cx:pt>
          <cx:pt idx="5683">350</cx:pt>
          <cx:pt idx="5684">365.99999999999989</cx:pt>
          <cx:pt idx="5685">358</cx:pt>
          <cx:pt idx="5686">367.99999999999989</cx:pt>
          <cx:pt idx="5687">358</cx:pt>
          <cx:pt idx="5688">336</cx:pt>
          <cx:pt idx="5689">369.99999999999989</cx:pt>
          <cx:pt idx="5690">367.99999999999989</cx:pt>
          <cx:pt idx="5691">374.99999999999989</cx:pt>
          <cx:pt idx="5692">355</cx:pt>
          <cx:pt idx="5693">393.99999999999989</cx:pt>
          <cx:pt idx="5694">248.00000000000003</cx:pt>
          <cx:pt idx="5695">355</cx:pt>
          <cx:pt idx="5696">347</cx:pt>
          <cx:pt idx="5697">375.99999999999989</cx:pt>
          <cx:pt idx="5698">370.99999999999989</cx:pt>
          <cx:pt idx="5699">319</cx:pt>
          <cx:pt idx="5700">366.99999999999989</cx:pt>
          <cx:pt idx="5701">309</cx:pt>
          <cx:pt idx="5702">365.99999999999989</cx:pt>
          <cx:pt idx="5703">336</cx:pt>
          <cx:pt idx="5704">360.99999999999989</cx:pt>
          <cx:pt idx="5705">390.99999999999989</cx:pt>
          <cx:pt idx="5706">358</cx:pt>
          <cx:pt idx="5707">375.99999999999989</cx:pt>
          <cx:pt idx="5708">360</cx:pt>
          <cx:pt idx="5709">365.99999999999989</cx:pt>
          <cx:pt idx="5710">341</cx:pt>
          <cx:pt idx="5711">359</cx:pt>
          <cx:pt idx="5712">335</cx:pt>
          <cx:pt idx="5713">269.99999999999994</cx:pt>
          <cx:pt idx="5714">369.99999999999989</cx:pt>
          <cx:pt idx="5715">337</cx:pt>
          <cx:pt idx="5716">188.99999999999994</cx:pt>
          <cx:pt idx="5717">332</cx:pt>
          <cx:pt idx="5718">354</cx:pt>
          <cx:pt idx="5719">377.99999999999989</cx:pt>
          <cx:pt idx="5720">334</cx:pt>
          <cx:pt idx="5721">371.99999999999989</cx:pt>
          <cx:pt idx="5722">357</cx:pt>
          <cx:pt idx="5723">353</cx:pt>
          <cx:pt idx="5724">268.99999999999994</cx:pt>
          <cx:pt idx="5725">354</cx:pt>
          <cx:pt idx="5726">267.99999999999994</cx:pt>
          <cx:pt idx="5727">229</cx:pt>
          <cx:pt idx="5728">376.99999999999989</cx:pt>
          <cx:pt idx="5729">329</cx:pt>
          <cx:pt idx="5730">309</cx:pt>
          <cx:pt idx="5731">287.99999999999994</cx:pt>
          <cx:pt idx="5732">368.99999999999989</cx:pt>
          <cx:pt idx="5733">339</cx:pt>
          <cx:pt idx="5734">357</cx:pt>
          <cx:pt idx="5735">227</cx:pt>
          <cx:pt idx="5736">129</cx:pt>
          <cx:pt idx="5737">350</cx:pt>
          <cx:pt idx="5738">391.99999999999989</cx:pt>
          <cx:pt idx="5739">350</cx:pt>
          <cx:pt idx="5740">336</cx:pt>
          <cx:pt idx="5741">329</cx:pt>
          <cx:pt idx="5742">108</cx:pt>
          <cx:pt idx="5743">338</cx:pt>
          <cx:pt idx="5744">371.99999999999989</cx:pt>
          <cx:pt idx="5745">365.99999999999989</cx:pt>
          <cx:pt idx="5746">317</cx:pt>
          <cx:pt idx="5747">331</cx:pt>
          <cx:pt idx="5748">352</cx:pt>
          <cx:pt idx="5749">285.99999999999994</cx:pt>
          <cx:pt idx="5750">211</cx:pt>
          <cx:pt idx="5751">346</cx:pt>
          <cx:pt idx="5752">332</cx:pt>
          <cx:pt idx="5753">350</cx:pt>
          <cx:pt idx="5754">358</cx:pt>
          <cx:pt idx="5755">171</cx:pt>
          <cx:pt idx="5756">275.99999999999994</cx:pt>
          <cx:pt idx="5757">187.99999999999994</cx:pt>
          <cx:pt idx="5758">318</cx:pt>
          <cx:pt idx="5759">370.99999999999989</cx:pt>
          <cx:pt idx="5760">335</cx:pt>
          <cx:pt idx="5761">366.99999999999989</cx:pt>
          <cx:pt idx="5762">365.99999999999989</cx:pt>
          <cx:pt idx="5763">374.99999999999989</cx:pt>
          <cx:pt idx="5764">360</cx:pt>
          <cx:pt idx="5765">351</cx:pt>
          <cx:pt idx="5766">306</cx:pt>
          <cx:pt idx="5767">354</cx:pt>
          <cx:pt idx="5768">331</cx:pt>
          <cx:pt idx="5769">379.99999999999989</cx:pt>
          <cx:pt idx="5770">349</cx:pt>
          <cx:pt idx="5771">358</cx:pt>
          <cx:pt idx="5772">368.99999999999989</cx:pt>
          <cx:pt idx="5773">307</cx:pt>
          <cx:pt idx="5774">319</cx:pt>
          <cx:pt idx="5775">370.99999999999989</cx:pt>
          <cx:pt idx="5776">349</cx:pt>
          <cx:pt idx="5777">365.99999999999989</cx:pt>
          <cx:pt idx="5778">347</cx:pt>
          <cx:pt idx="5779">349</cx:pt>
          <cx:pt idx="5780">310</cx:pt>
          <cx:pt idx="5781">373.99999999999989</cx:pt>
          <cx:pt idx="5782">299.99999999999994</cx:pt>
          <cx:pt idx="5783">32.000000000000014</cx:pt>
          <cx:pt idx="5784">356</cx:pt>
          <cx:pt idx="5785">407</cx:pt>
          <cx:pt idx="5786">339</cx:pt>
          <cx:pt idx="5787">393.99999999999989</cx:pt>
          <cx:pt idx="5788">352</cx:pt>
          <cx:pt idx="5789">348</cx:pt>
          <cx:pt idx="5790">380.99999999999989</cx:pt>
          <cx:pt idx="5791">349</cx:pt>
          <cx:pt idx="5792">250.00000000000003</cx:pt>
          <cx:pt idx="5793">349</cx:pt>
          <cx:pt idx="5794">366.99999999999989</cx:pt>
          <cx:pt idx="5795">353</cx:pt>
          <cx:pt idx="5796">330</cx:pt>
          <cx:pt idx="5797">357</cx:pt>
          <cx:pt idx="5798">337</cx:pt>
          <cx:pt idx="5799">334</cx:pt>
          <cx:pt idx="5800">355</cx:pt>
          <cx:pt idx="5801">319</cx:pt>
          <cx:pt idx="5802">356</cx:pt>
          <cx:pt idx="5803">356</cx:pt>
          <cx:pt idx="5804">353</cx:pt>
          <cx:pt idx="5805">385.99999999999989</cx:pt>
          <cx:pt idx="5806">347</cx:pt>
          <cx:pt idx="5807">318</cx:pt>
          <cx:pt idx="5808">307</cx:pt>
          <cx:pt idx="5809">332</cx:pt>
          <cx:pt idx="5810">388.99999999999989</cx:pt>
          <cx:pt idx="5811">188.99999999999994</cx:pt>
          <cx:pt idx="5812">336</cx:pt>
          <cx:pt idx="5813">357</cx:pt>
          <cx:pt idx="5814">338</cx:pt>
          <cx:pt idx="5815">335</cx:pt>
          <cx:pt idx="5816">327</cx:pt>
          <cx:pt idx="5817">340</cx:pt>
          <cx:pt idx="5818">328</cx:pt>
          <cx:pt idx="5819">327</cx:pt>
          <cx:pt idx="5820">309</cx:pt>
          <cx:pt idx="5821">318</cx:pt>
          <cx:pt idx="5822">347</cx:pt>
          <cx:pt idx="5823">308</cx:pt>
          <cx:pt idx="5824">199.99999999999994</cx:pt>
          <cx:pt idx="5825">352</cx:pt>
          <cx:pt idx="5826">371.99999999999989</cx:pt>
          <cx:pt idx="5827">352</cx:pt>
          <cx:pt idx="5828">348</cx:pt>
          <cx:pt idx="5829">312</cx:pt>
          <cx:pt idx="5830">370.99999999999989</cx:pt>
          <cx:pt idx="5831">332</cx:pt>
          <cx:pt idx="5832">366.99999999999989</cx:pt>
          <cx:pt idx="5833">132</cx:pt>
          <cx:pt idx="5834">335</cx:pt>
          <cx:pt idx="5835">373.99999999999989</cx:pt>
          <cx:pt idx="5836">352</cx:pt>
          <cx:pt idx="5837">346</cx:pt>
          <cx:pt idx="5838">336</cx:pt>
          <cx:pt idx="5839">336</cx:pt>
          <cx:pt idx="5840">346</cx:pt>
          <cx:pt idx="5841">307</cx:pt>
          <cx:pt idx="5842">319</cx:pt>
          <cx:pt idx="5843">355</cx:pt>
          <cx:pt idx="5844">273.99999999999994</cx:pt>
          <cx:pt idx="5845">289.99999999999994</cx:pt>
          <cx:pt idx="5846">335</cx:pt>
          <cx:pt idx="5847">265.99999999999994</cx:pt>
          <cx:pt idx="5848">330</cx:pt>
          <cx:pt idx="5849">392.99999999999989</cx:pt>
          <cx:pt idx="5850">333</cx:pt>
          <cx:pt idx="5851">336</cx:pt>
          <cx:pt idx="5852">330</cx:pt>
          <cx:pt idx="5853">339</cx:pt>
          <cx:pt idx="5854">379.99999999999989</cx:pt>
          <cx:pt idx="5855">260.99999999999994</cx:pt>
          <cx:pt idx="5856">149.99999999999997</cx:pt>
          <cx:pt idx="5857">207</cx:pt>
          <cx:pt idx="5858">397.99999999999989</cx:pt>
          <cx:pt idx="5859">315</cx:pt>
          <cx:pt idx="5860">375.99999999999989</cx:pt>
          <cx:pt idx="5861">334</cx:pt>
          <cx:pt idx="5862">347</cx:pt>
          <cx:pt idx="5863">297.99999999999994</cx:pt>
          <cx:pt idx="5864">341</cx:pt>
          <cx:pt idx="5865">337</cx:pt>
          <cx:pt idx="5866">341</cx:pt>
          <cx:pt idx="5867">247.00000000000003</cx:pt>
          <cx:pt idx="5868">347</cx:pt>
          <cx:pt idx="5869">338</cx:pt>
          <cx:pt idx="5870">358</cx:pt>
          <cx:pt idx="5871">193.99999999999994</cx:pt>
          <cx:pt idx="5872">332</cx:pt>
          <cx:pt idx="5873">329</cx:pt>
          <cx:pt idx="5874">248.00000000000003</cx:pt>
          <cx:pt idx="5875">349</cx:pt>
          <cx:pt idx="5876">349</cx:pt>
          <cx:pt idx="5877">326</cx:pt>
          <cx:pt idx="5878">375.99999999999989</cx:pt>
          <cx:pt idx="5879">332</cx:pt>
          <cx:pt idx="5880">336</cx:pt>
          <cx:pt idx="5881">336</cx:pt>
          <cx:pt idx="5882">338</cx:pt>
          <cx:pt idx="5883">285.99999999999994</cx:pt>
          <cx:pt idx="5884">349</cx:pt>
          <cx:pt idx="5885">308</cx:pt>
          <cx:pt idx="5886">310</cx:pt>
          <cx:pt idx="5887">387.99999999999989</cx:pt>
          <cx:pt idx="5888">365.99999999999989</cx:pt>
          <cx:pt idx="5889">349</cx:pt>
          <cx:pt idx="5890">319</cx:pt>
          <cx:pt idx="5891">332</cx:pt>
          <cx:pt idx="5892">374.99999999999989</cx:pt>
          <cx:pt idx="5893">314</cx:pt>
          <cx:pt idx="5894">326</cx:pt>
          <cx:pt idx="5895">389.99999999999989</cx:pt>
          <cx:pt idx="5896">366.99999999999989</cx:pt>
          <cx:pt idx="5897">357</cx:pt>
          <cx:pt idx="5898">371.99999999999989</cx:pt>
          <cx:pt idx="5899">351</cx:pt>
          <cx:pt idx="5900">368.99999999999989</cx:pt>
          <cx:pt idx="5901">373.99999999999989</cx:pt>
          <cx:pt idx="5902">365.99999999999989</cx:pt>
          <cx:pt idx="5903">357</cx:pt>
          <cx:pt idx="5904">188.99999999999994</cx:pt>
          <cx:pt idx="5905">353</cx:pt>
          <cx:pt idx="5906">377.99999999999989</cx:pt>
          <cx:pt idx="5907">330</cx:pt>
          <cx:pt idx="5908">351</cx:pt>
          <cx:pt idx="5909">292.99999999999994</cx:pt>
          <cx:pt idx="5910">339</cx:pt>
          <cx:pt idx="5911">365.99999999999989</cx:pt>
          <cx:pt idx="5912">346</cx:pt>
          <cx:pt idx="5913">358</cx:pt>
          <cx:pt idx="5914">327</cx:pt>
          <cx:pt idx="5915">346</cx:pt>
          <cx:pt idx="5916">357</cx:pt>
          <cx:pt idx="5917">318</cx:pt>
          <cx:pt idx="5918">373.99999999999989</cx:pt>
          <cx:pt idx="5919">331</cx:pt>
          <cx:pt idx="5920">265.99999999999994</cx:pt>
          <cx:pt idx="5921">306</cx:pt>
          <cx:pt idx="5922">348</cx:pt>
          <cx:pt idx="5923">370.99999999999989</cx:pt>
          <cx:pt idx="5924">309</cx:pt>
          <cx:pt idx="5925">349</cx:pt>
          <cx:pt idx="5926">336</cx:pt>
          <cx:pt idx="5927">192.99999999999994</cx:pt>
          <cx:pt idx="5928">357</cx:pt>
          <cx:pt idx="5929">385.99999999999989</cx:pt>
          <cx:pt idx="5930">306</cx:pt>
          <cx:pt idx="5931">316</cx:pt>
          <cx:pt idx="5932">306</cx:pt>
          <cx:pt idx="5933">353</cx:pt>
          <cx:pt idx="5934">370.99999999999989</cx:pt>
          <cx:pt idx="5935">329</cx:pt>
          <cx:pt idx="5936">351</cx:pt>
          <cx:pt idx="5937">349</cx:pt>
          <cx:pt idx="5938">375.99999999999989</cx:pt>
          <cx:pt idx="5939">247.00000000000003</cx:pt>
          <cx:pt idx="5940">291.99999999999994</cx:pt>
          <cx:pt idx="5941">327</cx:pt>
          <cx:pt idx="5942">313</cx:pt>
          <cx:pt idx="5943">359</cx:pt>
          <cx:pt idx="5944">306</cx:pt>
          <cx:pt idx="5945">367.99999999999989</cx:pt>
          <cx:pt idx="5946">360</cx:pt>
          <cx:pt idx="5947">326</cx:pt>
          <cx:pt idx="5948">328</cx:pt>
          <cx:pt idx="5949">377.99999999999989</cx:pt>
          <cx:pt idx="5950">357</cx:pt>
          <cx:pt idx="5951">356</cx:pt>
          <cx:pt idx="5952">309</cx:pt>
          <cx:pt idx="5953">384.99999999999989</cx:pt>
          <cx:pt idx="5954">360.99999999999989</cx:pt>
          <cx:pt idx="5955">330</cx:pt>
          <cx:pt idx="5956">331</cx:pt>
          <cx:pt idx="5957">330</cx:pt>
          <cx:pt idx="5958">313</cx:pt>
          <cx:pt idx="5959">351</cx:pt>
          <cx:pt idx="5960">351</cx:pt>
          <cx:pt idx="5961">355</cx:pt>
          <cx:pt idx="5962">385.99999999999989</cx:pt>
          <cx:pt idx="5963">353</cx:pt>
          <cx:pt idx="5964">351</cx:pt>
          <cx:pt idx="5965">295.99999999999994</cx:pt>
          <cx:pt idx="5966">314</cx:pt>
          <cx:pt idx="5967">376.99999999999989</cx:pt>
          <cx:pt idx="5968">308</cx:pt>
          <cx:pt idx="5969">312</cx:pt>
          <cx:pt idx="5970">350</cx:pt>
          <cx:pt idx="5971">314</cx:pt>
          <cx:pt idx="5972">347</cx:pt>
          <cx:pt idx="5973">355</cx:pt>
          <cx:pt idx="5974">330</cx:pt>
          <cx:pt idx="5975">227</cx:pt>
          <cx:pt idx="5976">371.99999999999989</cx:pt>
          <cx:pt idx="5977">408</cx:pt>
          <cx:pt idx="5978">346</cx:pt>
          <cx:pt idx="5979">308</cx:pt>
          <cx:pt idx="5980">307</cx:pt>
          <cx:pt idx="5981">316</cx:pt>
          <cx:pt idx="5982">331</cx:pt>
          <cx:pt idx="5983">340</cx:pt>
          <cx:pt idx="5984">354</cx:pt>
          <cx:pt idx="5985">365.99999999999989</cx:pt>
          <cx:pt idx="5986">407</cx:pt>
          <cx:pt idx="5987">331</cx:pt>
          <cx:pt idx="5988">288.99999999999994</cx:pt>
          <cx:pt idx="5989">334</cx:pt>
          <cx:pt idx="5990">337</cx:pt>
          <cx:pt idx="5991">289.99999999999994</cx:pt>
          <cx:pt idx="5992">354</cx:pt>
          <cx:pt idx="5993">328</cx:pt>
          <cx:pt idx="5994">355</cx:pt>
          <cx:pt idx="5995">336</cx:pt>
          <cx:pt idx="5996">115</cx:pt>
          <cx:pt idx="5997">314</cx:pt>
          <cx:pt idx="5998">365.99999999999989</cx:pt>
          <cx:pt idx="5999">358</cx:pt>
          <cx:pt idx="6000">146.99999999999997</cx:pt>
          <cx:pt idx="6001">315</cx:pt>
          <cx:pt idx="6002">321</cx:pt>
          <cx:pt idx="6003">292.99999999999994</cx:pt>
          <cx:pt idx="6004">327</cx:pt>
          <cx:pt idx="6005">368.99999999999989</cx:pt>
          <cx:pt idx="6006">293.99999999999994</cx:pt>
          <cx:pt idx="6007">352</cx:pt>
          <cx:pt idx="6008">338</cx:pt>
          <cx:pt idx="6009">320</cx:pt>
          <cx:pt idx="6010">341</cx:pt>
          <cx:pt idx="6011">295.99999999999994</cx:pt>
          <cx:pt idx="6012">374.99999999999989</cx:pt>
          <cx:pt idx="6013">367.99999999999989</cx:pt>
          <cx:pt idx="6014">357</cx:pt>
          <cx:pt idx="6015">361</cx:pt>
          <cx:pt idx="6016">321</cx:pt>
          <cx:pt idx="6017">371.99999999999989</cx:pt>
          <cx:pt idx="6018">360.99999999999989</cx:pt>
          <cx:pt idx="6019">378.99999999999989</cx:pt>
          <cx:pt idx="6020">328</cx:pt>
          <cx:pt idx="6021">358</cx:pt>
          <cx:pt idx="6022">306</cx:pt>
          <cx:pt idx="6023">350</cx:pt>
          <cx:pt idx="6024">346</cx:pt>
          <cx:pt idx="6025">297.99999999999994</cx:pt>
          <cx:pt idx="6026">327</cx:pt>
          <cx:pt idx="6027">332</cx:pt>
          <cx:pt idx="6028">346</cx:pt>
          <cx:pt idx="6029">333</cx:pt>
          <cx:pt idx="6030">308</cx:pt>
          <cx:pt idx="6031">329</cx:pt>
          <cx:pt idx="6032">341</cx:pt>
          <cx:pt idx="6033">128</cx:pt>
          <cx:pt idx="6034">341</cx:pt>
          <cx:pt idx="6035">351</cx:pt>
          <cx:pt idx="6036">312</cx:pt>
          <cx:pt idx="6037">360.99999999999989</cx:pt>
          <cx:pt idx="6038">372.99999999999989</cx:pt>
          <cx:pt idx="6039">279.99999999999994</cx:pt>
          <cx:pt idx="6040">367.99999999999989</cx:pt>
          <cx:pt idx="6041">355</cx:pt>
          <cx:pt idx="6042">335</cx:pt>
          <cx:pt idx="6043">367.99999999999989</cx:pt>
          <cx:pt idx="6044">333</cx:pt>
          <cx:pt idx="6045">389.99999999999989</cx:pt>
          <cx:pt idx="6046">360.99999999999989</cx:pt>
          <cx:pt idx="6047">349</cx:pt>
          <cx:pt idx="6048">341</cx:pt>
          <cx:pt idx="6049">292.99999999999994</cx:pt>
          <cx:pt idx="6050">349</cx:pt>
          <cx:pt idx="6051">360</cx:pt>
          <cx:pt idx="6052">357</cx:pt>
          <cx:pt idx="6053">355</cx:pt>
          <cx:pt idx="6054">280.99999999999994</cx:pt>
          <cx:pt idx="6055">352</cx:pt>
          <cx:pt idx="6056">346</cx:pt>
          <cx:pt idx="6057">348</cx:pt>
          <cx:pt idx="6058">247.00000000000003</cx:pt>
          <cx:pt idx="6059">348</cx:pt>
          <cx:pt idx="6060">408</cx:pt>
          <cx:pt idx="6061">308</cx:pt>
          <cx:pt idx="6062">369.99999999999989</cx:pt>
          <cx:pt idx="6063">129</cx:pt>
          <cx:pt idx="6064">308</cx:pt>
          <cx:pt idx="6065">389.99999999999989</cx:pt>
          <cx:pt idx="6066">330</cx:pt>
          <cx:pt idx="6067">361</cx:pt>
          <cx:pt idx="6068">320</cx:pt>
          <cx:pt idx="6069">309</cx:pt>
          <cx:pt idx="6070">376.99999999999989</cx:pt>
          <cx:pt idx="6071">352</cx:pt>
          <cx:pt idx="6072">331</cx:pt>
          <cx:pt idx="6073">336</cx:pt>
          <cx:pt idx="6074">336</cx:pt>
          <cx:pt idx="6075">365.99999999999989</cx:pt>
          <cx:pt idx="6076">328</cx:pt>
          <cx:pt idx="6077">318</cx:pt>
          <cx:pt idx="6078">367.99999999999989</cx:pt>
          <cx:pt idx="6079">366.99999999999989</cx:pt>
          <cx:pt idx="6080">341</cx:pt>
          <cx:pt idx="6081">351</cx:pt>
          <cx:pt idx="6082">329</cx:pt>
          <cx:pt idx="6083">326</cx:pt>
          <cx:pt idx="6084">334</cx:pt>
          <cx:pt idx="6085">340</cx:pt>
          <cx:pt idx="6086">348</cx:pt>
          <cx:pt idx="6087">337</cx:pt>
          <cx:pt idx="6088">331</cx:pt>
          <cx:pt idx="6089">349</cx:pt>
          <cx:pt idx="6090">349</cx:pt>
          <cx:pt idx="6091">216</cx:pt>
          <cx:pt idx="6092">326</cx:pt>
          <cx:pt idx="6093">335</cx:pt>
          <cx:pt idx="6094">354</cx:pt>
          <cx:pt idx="6095">348</cx:pt>
          <cx:pt idx="6096">328</cx:pt>
          <cx:pt idx="6097">365.99999999999989</cx:pt>
          <cx:pt idx="6098">334</cx:pt>
          <cx:pt idx="6099">300.99999999999994</cx:pt>
          <cx:pt idx="6100">289.99999999999994</cx:pt>
          <cx:pt idx="6101">341</cx:pt>
          <cx:pt idx="6102">346</cx:pt>
          <cx:pt idx="6103">334</cx:pt>
          <cx:pt idx="6104">368.99999999999989</cx:pt>
          <cx:pt idx="6105">318</cx:pt>
          <cx:pt idx="6106">333</cx:pt>
          <cx:pt idx="6107">366.99999999999989</cx:pt>
          <cx:pt idx="6108">334</cx:pt>
          <cx:pt idx="6109">367.99999999999989</cx:pt>
          <cx:pt idx="6110">315</cx:pt>
          <cx:pt idx="6111">339</cx:pt>
          <cx:pt idx="6112">357</cx:pt>
          <cx:pt idx="6113">241</cx:pt>
          <cx:pt idx="6114">361</cx:pt>
          <cx:pt idx="6115">346</cx:pt>
          <cx:pt idx="6116">337</cx:pt>
          <cx:pt idx="6117">372.99999999999989</cx:pt>
          <cx:pt idx="6118">351</cx:pt>
          <cx:pt idx="6119">385.99999999999989</cx:pt>
          <cx:pt idx="6120">290.99999999999994</cx:pt>
          <cx:pt idx="6121">376.99999999999989</cx:pt>
          <cx:pt idx="6122">326</cx:pt>
          <cx:pt idx="6123">298.99999999999994</cx:pt>
          <cx:pt idx="6124">372.99999999999989</cx:pt>
          <cx:pt idx="6125">326</cx:pt>
          <cx:pt idx="6126">320</cx:pt>
          <cx:pt idx="6127">348</cx:pt>
          <cx:pt idx="6128">350</cx:pt>
          <cx:pt idx="6129">219</cx:pt>
          <cx:pt idx="6130">390.99999999999989</cx:pt>
          <cx:pt idx="6131">348</cx:pt>
          <cx:pt idx="6132">349</cx:pt>
          <cx:pt idx="6133">353</cx:pt>
          <cx:pt idx="6134">339</cx:pt>
          <cx:pt idx="6135">333</cx:pt>
          <cx:pt idx="6136">335</cx:pt>
          <cx:pt idx="6137">312</cx:pt>
          <cx:pt idx="6138">346</cx:pt>
          <cx:pt idx="6139">439</cx:pt>
          <cx:pt idx="6140">361</cx:pt>
          <cx:pt idx="6141">289.99999999999994</cx:pt>
          <cx:pt idx="6142">351</cx:pt>
          <cx:pt idx="6143">300.99999999999994</cx:pt>
          <cx:pt idx="6144">288.99999999999994</cx:pt>
          <cx:pt idx="6145">296.99999999999994</cx:pt>
          <cx:pt idx="6146">319</cx:pt>
          <cx:pt idx="6147">211</cx:pt>
          <cx:pt idx="6148">330</cx:pt>
          <cx:pt idx="6149">307</cx:pt>
          <cx:pt idx="6150">307</cx:pt>
          <cx:pt idx="6151">326</cx:pt>
          <cx:pt idx="6152">333</cx:pt>
          <cx:pt idx="6153">269.99999999999994</cx:pt>
          <cx:pt idx="6154">309</cx:pt>
          <cx:pt idx="6155">335</cx:pt>
          <cx:pt idx="6156">348</cx:pt>
          <cx:pt idx="6157">310</cx:pt>
          <cx:pt idx="6158">333</cx:pt>
          <cx:pt idx="6159">332</cx:pt>
          <cx:pt idx="6160">326</cx:pt>
          <cx:pt idx="6161">377.99999999999989</cx:pt>
          <cx:pt idx="6162">328</cx:pt>
          <cx:pt idx="6163">332</cx:pt>
          <cx:pt idx="6164">337</cx:pt>
          <cx:pt idx="6165">339</cx:pt>
          <cx:pt idx="6166">352</cx:pt>
          <cx:pt idx="6167">301</cx:pt>
          <cx:pt idx="6168">380.99999999999989</cx:pt>
          <cx:pt idx="6169">300.99999999999994</cx:pt>
          <cx:pt idx="6170">352</cx:pt>
          <cx:pt idx="6171">347</cx:pt>
          <cx:pt idx="6172">348</cx:pt>
          <cx:pt idx="6173">348</cx:pt>
          <cx:pt idx="6174">327</cx:pt>
          <cx:pt idx="6175">337</cx:pt>
          <cx:pt idx="6176">385.99999999999989</cx:pt>
          <cx:pt idx="6177">312</cx:pt>
          <cx:pt idx="6178">306</cx:pt>
          <cx:pt idx="6179">346</cx:pt>
          <cx:pt idx="6180">331</cx:pt>
          <cx:pt idx="6181">317</cx:pt>
          <cx:pt idx="6182">386.99999999999989</cx:pt>
          <cx:pt idx="6183">351</cx:pt>
          <cx:pt idx="6184">246.00000000000003</cx:pt>
          <cx:pt idx="6185">355</cx:pt>
          <cx:pt idx="6186">357</cx:pt>
          <cx:pt idx="6187">296.99999999999994</cx:pt>
          <cx:pt idx="6188">387.99999999999989</cx:pt>
          <cx:pt idx="6189">206</cx:pt>
          <cx:pt idx="6190">365.99999999999989</cx:pt>
          <cx:pt idx="6191">369.99999999999989</cx:pt>
          <cx:pt idx="6192">331</cx:pt>
          <cx:pt idx="6193">299.99999999999994</cx:pt>
          <cx:pt idx="6194">339</cx:pt>
          <cx:pt idx="6195">189.99999999999994</cx:pt>
          <cx:pt idx="6196">348</cx:pt>
          <cx:pt idx="6197">346</cx:pt>
          <cx:pt idx="6198">336</cx:pt>
          <cx:pt idx="6199">412</cx:pt>
          <cx:pt idx="6200">296.99999999999994</cx:pt>
          <cx:pt idx="6201">348</cx:pt>
          <cx:pt idx="6202">328</cx:pt>
          <cx:pt idx="6203">330</cx:pt>
          <cx:pt idx="6204">333</cx:pt>
          <cx:pt idx="6205">366.99999999999989</cx:pt>
          <cx:pt idx="6206">312</cx:pt>
          <cx:pt idx="6207">366.99999999999989</cx:pt>
          <cx:pt idx="6208">268.99999999999994</cx:pt>
          <cx:pt idx="6209">357</cx:pt>
          <cx:pt idx="6210">346</cx:pt>
          <cx:pt idx="6211">348</cx:pt>
          <cx:pt idx="6212">315</cx:pt>
          <cx:pt idx="6213">328</cx:pt>
          <cx:pt idx="6214">326</cx:pt>
          <cx:pt idx="6215">348</cx:pt>
          <cx:pt idx="6216">351</cx:pt>
          <cx:pt idx="6217">349</cx:pt>
          <cx:pt idx="6218">347</cx:pt>
          <cx:pt idx="6219">365.99999999999989</cx:pt>
          <cx:pt idx="6220">333</cx:pt>
          <cx:pt idx="6221">350</cx:pt>
          <cx:pt idx="6222">359</cx:pt>
          <cx:pt idx="6223">247.00000000000003</cx:pt>
          <cx:pt idx="6224">356</cx:pt>
          <cx:pt idx="6225">353</cx:pt>
          <cx:pt idx="6226">347</cx:pt>
          <cx:pt idx="6227">313</cx:pt>
          <cx:pt idx="6228">357</cx:pt>
          <cx:pt idx="6229">240</cx:pt>
          <cx:pt idx="6230">290.99999999999994</cx:pt>
          <cx:pt idx="6231">226</cx:pt>
          <cx:pt idx="6232">354</cx:pt>
          <cx:pt idx="6233">274.99999999999994</cx:pt>
          <cx:pt idx="6234">327</cx:pt>
          <cx:pt idx="6235">332</cx:pt>
          <cx:pt idx="6236">206</cx:pt>
          <cx:pt idx="6237">308</cx:pt>
          <cx:pt idx="6238">348</cx:pt>
          <cx:pt idx="6239">346</cx:pt>
          <cx:pt idx="6240">127.00000000000001</cx:pt>
          <cx:pt idx="6241">340</cx:pt>
          <cx:pt idx="6242">310</cx:pt>
          <cx:pt idx="6243">349</cx:pt>
          <cx:pt idx="6244">347</cx:pt>
          <cx:pt idx="6245">349</cx:pt>
          <cx:pt idx="6246">268.99999999999994</cx:pt>
          <cx:pt idx="6247">367.99999999999989</cx:pt>
          <cx:pt idx="6248">365.99999999999989</cx:pt>
          <cx:pt idx="6249">358</cx:pt>
          <cx:pt idx="6250">329</cx:pt>
          <cx:pt idx="6251">356</cx:pt>
          <cx:pt idx="6252">328</cx:pt>
          <cx:pt idx="6253">333</cx:pt>
          <cx:pt idx="6254">357</cx:pt>
          <cx:pt idx="6255">328</cx:pt>
          <cx:pt idx="6256">332</cx:pt>
          <cx:pt idx="6257">347</cx:pt>
          <cx:pt idx="6258">331</cx:pt>
          <cx:pt idx="6259">329</cx:pt>
          <cx:pt idx="6260">366.99999999999989</cx:pt>
          <cx:pt idx="6261">326</cx:pt>
          <cx:pt idx="6262">326</cx:pt>
          <cx:pt idx="6263">300.99999999999994</cx:pt>
          <cx:pt idx="6264">352</cx:pt>
          <cx:pt idx="6265">327</cx:pt>
          <cx:pt idx="6266">367.99999999999989</cx:pt>
          <cx:pt idx="6267">365.99999999999989</cx:pt>
          <cx:pt idx="6268">349</cx:pt>
          <cx:pt idx="6269">326</cx:pt>
          <cx:pt idx="6270">314</cx:pt>
          <cx:pt idx="6271">347</cx:pt>
          <cx:pt idx="6272">320</cx:pt>
          <cx:pt idx="6273">358</cx:pt>
          <cx:pt idx="6274">314</cx:pt>
          <cx:pt idx="6275">330</cx:pt>
          <cx:pt idx="6276">347</cx:pt>
          <cx:pt idx="6277">366.99999999999989</cx:pt>
          <cx:pt idx="6278">365.99999999999989</cx:pt>
          <cx:pt idx="6279">285.99999999999994</cx:pt>
          <cx:pt idx="6280">307</cx:pt>
          <cx:pt idx="6281">247.00000000000003</cx:pt>
          <cx:pt idx="6282">356</cx:pt>
          <cx:pt idx="6283">328</cx:pt>
          <cx:pt idx="6284">297.99999999999994</cx:pt>
          <cx:pt idx="6285">338</cx:pt>
          <cx:pt idx="6286">347</cx:pt>
          <cx:pt idx="6287">327</cx:pt>
          <cx:pt idx="6288">370.99999999999989</cx:pt>
          <cx:pt idx="6289">337</cx:pt>
          <cx:pt idx="6290">109</cx:pt>
          <cx:pt idx="6291">372.99999999999989</cx:pt>
          <cx:pt idx="6292">331</cx:pt>
          <cx:pt idx="6293">326</cx:pt>
          <cx:pt idx="6294">285.99999999999994</cx:pt>
          <cx:pt idx="6295">313</cx:pt>
          <cx:pt idx="6296">328</cx:pt>
          <cx:pt idx="6297">316</cx:pt>
          <cx:pt idx="6298">311</cx:pt>
          <cx:pt idx="6299">294.99999999999994</cx:pt>
          <cx:pt idx="6300">361</cx:pt>
          <cx:pt idx="6301">337</cx:pt>
          <cx:pt idx="6302">267.99999999999994</cx:pt>
          <cx:pt idx="6303">321</cx:pt>
          <cx:pt idx="6304">338</cx:pt>
          <cx:pt idx="6305">385.99999999999989</cx:pt>
          <cx:pt idx="6306">341</cx:pt>
          <cx:pt idx="6307">352</cx:pt>
          <cx:pt idx="6308">340</cx:pt>
          <cx:pt idx="6309">311</cx:pt>
          <cx:pt idx="6310">346</cx:pt>
          <cx:pt idx="6311">353</cx:pt>
          <cx:pt idx="6312">360.99999999999989</cx:pt>
          <cx:pt idx="6313">351</cx:pt>
          <cx:pt idx="6314">400.99999999999989</cx:pt>
          <cx:pt idx="6315">348</cx:pt>
          <cx:pt idx="6316">356</cx:pt>
          <cx:pt idx="6317">340</cx:pt>
          <cx:pt idx="6318">337</cx:pt>
          <cx:pt idx="6319">308</cx:pt>
          <cx:pt idx="6320">320</cx:pt>
          <cx:pt idx="6321">279.99999999999994</cx:pt>
          <cx:pt idx="6322">321</cx:pt>
          <cx:pt idx="6323">341</cx:pt>
          <cx:pt idx="6324">351</cx:pt>
          <cx:pt idx="6325">329</cx:pt>
          <cx:pt idx="6326">317</cx:pt>
          <cx:pt idx="6327">298.99999999999994</cx:pt>
          <cx:pt idx="6328">350</cx:pt>
          <cx:pt idx="6329">298.99999999999994</cx:pt>
          <cx:pt idx="6330">199.99999999999994</cx:pt>
          <cx:pt idx="6331">347</cx:pt>
          <cx:pt idx="6332">350</cx:pt>
          <cx:pt idx="6333">147.99999999999997</cx:pt>
          <cx:pt idx="6334">335</cx:pt>
          <cx:pt idx="6335">349</cx:pt>
          <cx:pt idx="6336">328</cx:pt>
          <cx:pt idx="6337">317</cx:pt>
          <cx:pt idx="6338">288.99999999999994</cx:pt>
          <cx:pt idx="6339">340</cx:pt>
          <cx:pt idx="6340">336</cx:pt>
          <cx:pt idx="6341">391.99999999999989</cx:pt>
          <cx:pt idx="6342">366.99999999999989</cx:pt>
          <cx:pt idx="6343">335</cx:pt>
          <cx:pt idx="6344">310</cx:pt>
          <cx:pt idx="6345">370.99999999999989</cx:pt>
          <cx:pt idx="6346">348</cx:pt>
          <cx:pt idx="6347">328</cx:pt>
          <cx:pt idx="6348">338</cx:pt>
          <cx:pt idx="6349">357</cx:pt>
          <cx:pt idx="6350">209</cx:pt>
          <cx:pt idx="6351">354</cx:pt>
          <cx:pt idx="6352">306</cx:pt>
          <cx:pt idx="6353">356</cx:pt>
          <cx:pt idx="6354">319</cx:pt>
          <cx:pt idx="6355">330</cx:pt>
          <cx:pt idx="6356">376.99999999999989</cx:pt>
          <cx:pt idx="6357">367.99999999999989</cx:pt>
          <cx:pt idx="6358">354</cx:pt>
          <cx:pt idx="6359">341</cx:pt>
          <cx:pt idx="6360">259</cx:pt>
          <cx:pt idx="6361">336</cx:pt>
          <cx:pt idx="6362">265.99999999999994</cx:pt>
          <cx:pt idx="6363">329</cx:pt>
          <cx:pt idx="6364">329</cx:pt>
          <cx:pt idx="6365">340</cx:pt>
          <cx:pt idx="6366">341</cx:pt>
          <cx:pt idx="6367">349</cx:pt>
          <cx:pt idx="6368">354</cx:pt>
          <cx:pt idx="6369">316</cx:pt>
          <cx:pt idx="6370">370.99999999999989</cx:pt>
          <cx:pt idx="6371">330</cx:pt>
          <cx:pt idx="6372">334</cx:pt>
          <cx:pt idx="6373">349</cx:pt>
          <cx:pt idx="6374">347</cx:pt>
          <cx:pt idx="6375">380.99999999999989</cx:pt>
          <cx:pt idx="6376">347</cx:pt>
          <cx:pt idx="6377">327</cx:pt>
          <cx:pt idx="6378">286.99999999999994</cx:pt>
          <cx:pt idx="6379">307</cx:pt>
          <cx:pt idx="6380">188.99999999999994</cx:pt>
          <cx:pt idx="6381">351</cx:pt>
          <cx:pt idx="6382">387.99999999999989</cx:pt>
          <cx:pt idx="6383">357</cx:pt>
          <cx:pt idx="6384">326</cx:pt>
          <cx:pt idx="6385">356</cx:pt>
          <cx:pt idx="6386">335</cx:pt>
          <cx:pt idx="6387">351</cx:pt>
          <cx:pt idx="6388">310</cx:pt>
          <cx:pt idx="6389">378.99999999999989</cx:pt>
          <cx:pt idx="6390">338</cx:pt>
          <cx:pt idx="6391">349</cx:pt>
          <cx:pt idx="6392">374.99999999999989</cx:pt>
          <cx:pt idx="6393">367.99999999999989</cx:pt>
          <cx:pt idx="6394">248.00000000000003</cx:pt>
          <cx:pt idx="6395">271.99999999999994</cx:pt>
          <cx:pt idx="6396">206</cx:pt>
          <cx:pt idx="6397">186.99999999999994</cx:pt>
          <cx:pt idx="6398">335</cx:pt>
          <cx:pt idx="6399">365.99999999999989</cx:pt>
          <cx:pt idx="6400">356</cx:pt>
          <cx:pt idx="6401">321</cx:pt>
          <cx:pt idx="6402">191.99999999999994</cx:pt>
          <cx:pt idx="6403">366.99999999999989</cx:pt>
          <cx:pt idx="6404">292.99999999999994</cx:pt>
          <cx:pt idx="6405">321</cx:pt>
          <cx:pt idx="6406">347</cx:pt>
          <cx:pt idx="6407">370.99999999999989</cx:pt>
          <cx:pt idx="6408">291.99999999999994</cx:pt>
          <cx:pt idx="6409">337</cx:pt>
          <cx:pt idx="6410">338</cx:pt>
          <cx:pt idx="6411">329</cx:pt>
          <cx:pt idx="6412">359</cx:pt>
          <cx:pt idx="6413">335</cx:pt>
          <cx:pt idx="6414">378.99999999999989</cx:pt>
          <cx:pt idx="6415">367.99999999999989</cx:pt>
          <cx:pt idx="6416">332</cx:pt>
          <cx:pt idx="6417">397.99999999999989</cx:pt>
          <cx:pt idx="6418">366.99999999999989</cx:pt>
          <cx:pt idx="6419">354</cx:pt>
          <cx:pt idx="6420">332</cx:pt>
          <cx:pt idx="6421">287.99999999999994</cx:pt>
          <cx:pt idx="6422">316</cx:pt>
          <cx:pt idx="6423">338</cx:pt>
          <cx:pt idx="6424">326</cx:pt>
          <cx:pt idx="6425">353</cx:pt>
          <cx:pt idx="6426">311</cx:pt>
          <cx:pt idx="6427">300.99999999999994</cx:pt>
          <cx:pt idx="6428">340</cx:pt>
          <cx:pt idx="6429">212</cx:pt>
          <cx:pt idx="6430">358</cx:pt>
          <cx:pt idx="6431">348</cx:pt>
          <cx:pt idx="6432">376.99999999999989</cx:pt>
          <cx:pt idx="6433">346</cx:pt>
          <cx:pt idx="6434">367.99999999999989</cx:pt>
          <cx:pt idx="6435">353</cx:pt>
          <cx:pt idx="6436">358</cx:pt>
          <cx:pt idx="6437">339</cx:pt>
          <cx:pt idx="6438">360.99999999999989</cx:pt>
          <cx:pt idx="6439">312</cx:pt>
          <cx:pt idx="6440">353</cx:pt>
          <cx:pt idx="6441">346</cx:pt>
          <cx:pt idx="6442">352</cx:pt>
          <cx:pt idx="6443">311</cx:pt>
          <cx:pt idx="6444">309</cx:pt>
          <cx:pt idx="6445">326</cx:pt>
          <cx:pt idx="6446">350</cx:pt>
          <cx:pt idx="6447">350</cx:pt>
          <cx:pt idx="6448">328</cx:pt>
          <cx:pt idx="6449">336</cx:pt>
          <cx:pt idx="6450">338</cx:pt>
          <cx:pt idx="6451">339</cx:pt>
          <cx:pt idx="6452">339</cx:pt>
          <cx:pt idx="6453">293.99999999999994</cx:pt>
          <cx:pt idx="6454">370.99999999999989</cx:pt>
          <cx:pt idx="6455">308</cx:pt>
          <cx:pt idx="6456">358</cx:pt>
          <cx:pt idx="6457">353</cx:pt>
          <cx:pt idx="6458">358</cx:pt>
          <cx:pt idx="6459">377.99999999999989</cx:pt>
          <cx:pt idx="6460">241.00000000000003</cx:pt>
          <cx:pt idx="6461">347</cx:pt>
          <cx:pt idx="6462">361</cx:pt>
          <cx:pt idx="6463">356</cx:pt>
          <cx:pt idx="6464">288.99999999999994</cx:pt>
          <cx:pt idx="6465">366.99999999999989</cx:pt>
          <cx:pt idx="6466">286.99999999999994</cx:pt>
          <cx:pt idx="6467">356</cx:pt>
          <cx:pt idx="6468">327</cx:pt>
          <cx:pt idx="6469">289.99999999999994</cx:pt>
          <cx:pt idx="6470">315</cx:pt>
          <cx:pt idx="6471">406</cx:pt>
          <cx:pt idx="6472">288.99999999999994</cx:pt>
          <cx:pt idx="6473">247.00000000000003</cx:pt>
          <cx:pt idx="6474">327</cx:pt>
          <cx:pt idx="6475">338</cx:pt>
          <cx:pt idx="6476">308</cx:pt>
          <cx:pt idx="6477">153.99999999999997</cx:pt>
          <cx:pt idx="6478">350</cx:pt>
          <cx:pt idx="6479">377.99999999999989</cx:pt>
          <cx:pt idx="6480">339</cx:pt>
          <cx:pt idx="6481">391.99999999999989</cx:pt>
          <cx:pt idx="6482">352</cx:pt>
          <cx:pt idx="6483">369.99999999999989</cx:pt>
          <cx:pt idx="6484">331</cx:pt>
          <cx:pt idx="6485">329</cx:pt>
          <cx:pt idx="6486">341</cx:pt>
          <cx:pt idx="6487">306</cx:pt>
          <cx:pt idx="6488">314</cx:pt>
          <cx:pt idx="6489">328</cx:pt>
          <cx:pt idx="6490">337</cx:pt>
          <cx:pt idx="6491">309</cx:pt>
          <cx:pt idx="6492">371.99999999999989</cx:pt>
          <cx:pt idx="6493">215</cx:pt>
          <cx:pt idx="6494">311</cx:pt>
          <cx:pt idx="6495">178</cx:pt>
          <cx:pt idx="6496">353</cx:pt>
          <cx:pt idx="6497">366.99999999999989</cx:pt>
          <cx:pt idx="6498">313</cx:pt>
          <cx:pt idx="6499">315</cx:pt>
          <cx:pt idx="6500">309</cx:pt>
          <cx:pt idx="6501">371.99999999999989</cx:pt>
          <cx:pt idx="6502">371.99999999999989</cx:pt>
          <cx:pt idx="6503">333</cx:pt>
          <cx:pt idx="6504">371.99999999999989</cx:pt>
          <cx:pt idx="6505">239</cx:pt>
          <cx:pt idx="6506">341</cx:pt>
          <cx:pt idx="6507">332</cx:pt>
          <cx:pt idx="6508">328</cx:pt>
          <cx:pt idx="6509">351</cx:pt>
          <cx:pt idx="6510">316</cx:pt>
          <cx:pt idx="6511">329</cx:pt>
          <cx:pt idx="6512">368.99999999999989</cx:pt>
          <cx:pt idx="6513">360.99999999999989</cx:pt>
          <cx:pt idx="6514">1</cx:pt>
          <cx:pt idx="6515">331</cx:pt>
          <cx:pt idx="6516">338</cx:pt>
          <cx:pt idx="6517">372.99999999999989</cx:pt>
          <cx:pt idx="6518">268.99999999999994</cx:pt>
          <cx:pt idx="6519">353</cx:pt>
          <cx:pt idx="6520">172</cx:pt>
          <cx:pt idx="6521">334</cx:pt>
          <cx:pt idx="6522">374.99999999999989</cx:pt>
          <cx:pt idx="6523">329</cx:pt>
          <cx:pt idx="6524">358</cx:pt>
          <cx:pt idx="6525">294.99999999999994</cx:pt>
          <cx:pt idx="6526">327</cx:pt>
          <cx:pt idx="6527">380.99999999999989</cx:pt>
          <cx:pt idx="6528">247.00000000000003</cx:pt>
          <cx:pt idx="6529">334</cx:pt>
          <cx:pt idx="6530">359</cx:pt>
          <cx:pt idx="6531">320</cx:pt>
          <cx:pt idx="6532">332</cx:pt>
          <cx:pt idx="6533">409</cx:pt>
          <cx:pt idx="6534">341</cx:pt>
          <cx:pt idx="6535">228</cx:pt>
          <cx:pt idx="6536">337</cx:pt>
          <cx:pt idx="6537">346</cx:pt>
          <cx:pt idx="6538">328</cx:pt>
          <cx:pt idx="6539">349</cx:pt>
          <cx:pt idx="6540">339</cx:pt>
          <cx:pt idx="6541">348</cx:pt>
          <cx:pt idx="6542">332</cx:pt>
          <cx:pt idx="6543">355</cx:pt>
          <cx:pt idx="6544">341</cx:pt>
          <cx:pt idx="6545">321</cx:pt>
          <cx:pt idx="6546">350</cx:pt>
          <cx:pt idx="6547">321</cx:pt>
          <cx:pt idx="6548">350</cx:pt>
          <cx:pt idx="6549">331</cx:pt>
          <cx:pt idx="6550">366.99999999999989</cx:pt>
          <cx:pt idx="6551">307</cx:pt>
          <cx:pt idx="6552">310</cx:pt>
          <cx:pt idx="6553">308</cx:pt>
          <cx:pt idx="6554">330</cx:pt>
          <cx:pt idx="6555">351</cx:pt>
          <cx:pt idx="6556">351</cx:pt>
          <cx:pt idx="6557">212</cx:pt>
          <cx:pt idx="6558">314</cx:pt>
          <cx:pt idx="6559">341</cx:pt>
          <cx:pt idx="6560">340</cx:pt>
          <cx:pt idx="6561">306</cx:pt>
          <cx:pt idx="6562">341</cx:pt>
          <cx:pt idx="6563">349</cx:pt>
          <cx:pt idx="6564">330</cx:pt>
          <cx:pt idx="6565">365.99999999999989</cx:pt>
          <cx:pt idx="6566">311</cx:pt>
          <cx:pt idx="6567">307</cx:pt>
          <cx:pt idx="6568">339</cx:pt>
          <cx:pt idx="6569">193.99999999999994</cx:pt>
          <cx:pt idx="6570">394.99999999999989</cx:pt>
          <cx:pt idx="6571">321</cx:pt>
          <cx:pt idx="6572">347</cx:pt>
          <cx:pt idx="6573">365.99999999999989</cx:pt>
          <cx:pt idx="6574">315</cx:pt>
          <cx:pt idx="6575">330</cx:pt>
          <cx:pt idx="6576">326</cx:pt>
          <cx:pt idx="6577">341</cx:pt>
          <cx:pt idx="6578">372.99999999999989</cx:pt>
          <cx:pt idx="6579">353</cx:pt>
          <cx:pt idx="6580">331</cx:pt>
          <cx:pt idx="6581">367.99999999999989</cx:pt>
          <cx:pt idx="6582">341</cx:pt>
          <cx:pt idx="6583">241</cx:pt>
          <cx:pt idx="6584">291.99999999999994</cx:pt>
          <cx:pt idx="6585">327</cx:pt>
          <cx:pt idx="6586">307</cx:pt>
          <cx:pt idx="6587">293.99999999999994</cx:pt>
          <cx:pt idx="6588">299.99999999999994</cx:pt>
          <cx:pt idx="6589">354</cx:pt>
          <cx:pt idx="6590">327</cx:pt>
          <cx:pt idx="6591">373.99999999999989</cx:pt>
          <cx:pt idx="6592">347</cx:pt>
          <cx:pt idx="6593">361</cx:pt>
          <cx:pt idx="6594">334</cx:pt>
          <cx:pt idx="6595">327</cx:pt>
          <cx:pt idx="6596">409</cx:pt>
          <cx:pt idx="6597">335</cx:pt>
          <cx:pt idx="6598">355</cx:pt>
          <cx:pt idx="6599">350</cx:pt>
          <cx:pt idx="6600">309</cx:pt>
          <cx:pt idx="6601">356</cx:pt>
          <cx:pt idx="6602">350</cx:pt>
          <cx:pt idx="6603">291.99999999999994</cx:pt>
          <cx:pt idx="6604">316</cx:pt>
          <cx:pt idx="6605">167</cx:pt>
          <cx:pt idx="6606">346</cx:pt>
          <cx:pt idx="6607">395.99999999999989</cx:pt>
          <cx:pt idx="6608">340</cx:pt>
          <cx:pt idx="6609">321</cx:pt>
          <cx:pt idx="6610">334</cx:pt>
          <cx:pt idx="6611">354</cx:pt>
          <cx:pt idx="6612">315</cx:pt>
          <cx:pt idx="6613">330</cx:pt>
          <cx:pt idx="6614">348</cx:pt>
          <cx:pt idx="6615">341</cx:pt>
          <cx:pt idx="6616">398.99999999999989</cx:pt>
          <cx:pt idx="6617">295.99999999999994</cx:pt>
          <cx:pt idx="6618">334</cx:pt>
          <cx:pt idx="6619">367.99999999999989</cx:pt>
          <cx:pt idx="6620">378.99999999999989</cx:pt>
          <cx:pt idx="6621">234</cx:pt>
          <cx:pt idx="6622">333</cx:pt>
          <cx:pt idx="6623">75</cx:pt>
          <cx:pt idx="6624">320</cx:pt>
          <cx:pt idx="6625">314</cx:pt>
          <cx:pt idx="6626">368.99999999999989</cx:pt>
          <cx:pt idx="6627">341</cx:pt>
          <cx:pt idx="6628">351</cx:pt>
          <cx:pt idx="6629">332</cx:pt>
          <cx:pt idx="6630">321</cx:pt>
          <cx:pt idx="6631">341</cx:pt>
          <cx:pt idx="6632">331</cx:pt>
          <cx:pt idx="6633">336</cx:pt>
          <cx:pt idx="6634">366.99999999999989</cx:pt>
          <cx:pt idx="6635">347</cx:pt>
          <cx:pt idx="6636">347</cx:pt>
          <cx:pt idx="6637">289.99999999999994</cx:pt>
          <cx:pt idx="6638">241</cx:pt>
          <cx:pt idx="6639">360.99999999999989</cx:pt>
          <cx:pt idx="6640">346</cx:pt>
          <cx:pt idx="6641">306</cx:pt>
          <cx:pt idx="6642">338</cx:pt>
          <cx:pt idx="6643">347</cx:pt>
          <cx:pt idx="6644">326</cx:pt>
          <cx:pt idx="6645">386.99999999999989</cx:pt>
          <cx:pt idx="6646">337</cx:pt>
          <cx:pt idx="6647">396.99999999999989</cx:pt>
          <cx:pt idx="6648">314</cx:pt>
          <cx:pt idx="6649">360</cx:pt>
          <cx:pt idx="6650">360</cx:pt>
          <cx:pt idx="6651">230</cx:pt>
          <cx:pt idx="6652">358</cx:pt>
          <cx:pt idx="6653">296.99999999999994</cx:pt>
          <cx:pt idx="6654">330</cx:pt>
          <cx:pt idx="6655">351</cx:pt>
          <cx:pt idx="6656">308</cx:pt>
          <cx:pt idx="6657">346</cx:pt>
          <cx:pt idx="6658">351</cx:pt>
          <cx:pt idx="6659">274.99999999999994</cx:pt>
          <cx:pt idx="6660">333</cx:pt>
          <cx:pt idx="6661">339</cx:pt>
          <cx:pt idx="6662">365.99999999999989</cx:pt>
          <cx:pt idx="6663">346</cx:pt>
          <cx:pt idx="6664">367.99999999999989</cx:pt>
          <cx:pt idx="6665">310</cx:pt>
          <cx:pt idx="6666">372.99999999999989</cx:pt>
          <cx:pt idx="6667">365.99999999999989</cx:pt>
          <cx:pt idx="6668">316</cx:pt>
          <cx:pt idx="6669">371.99999999999989</cx:pt>
          <cx:pt idx="6670">341</cx:pt>
          <cx:pt idx="6671">369.99999999999989</cx:pt>
          <cx:pt idx="6672">346</cx:pt>
          <cx:pt idx="6673">206</cx:pt>
          <cx:pt idx="6674">208</cx:pt>
          <cx:pt idx="6675">361</cx:pt>
          <cx:pt idx="6676">353</cx:pt>
          <cx:pt idx="6677">332</cx:pt>
          <cx:pt idx="6678">373.99999999999989</cx:pt>
          <cx:pt idx="6679">338</cx:pt>
          <cx:pt idx="6680">327</cx:pt>
          <cx:pt idx="6681">312</cx:pt>
          <cx:pt idx="6682">272.99999999999994</cx:pt>
          <cx:pt idx="6683">299.99999999999994</cx:pt>
          <cx:pt idx="6684">332</cx:pt>
          <cx:pt idx="6685">334</cx:pt>
          <cx:pt idx="6686">352</cx:pt>
          <cx:pt idx="6687">390.99999999999989</cx:pt>
          <cx:pt idx="6688">353</cx:pt>
          <cx:pt idx="6689">350</cx:pt>
          <cx:pt idx="6690">341</cx:pt>
          <cx:pt idx="6691">376.99999999999989</cx:pt>
          <cx:pt idx="6692">310</cx:pt>
          <cx:pt idx="6693">346</cx:pt>
          <cx:pt idx="6694">299.99999999999994</cx:pt>
          <cx:pt idx="6695">311</cx:pt>
          <cx:pt idx="6696">293.99999999999994</cx:pt>
          <cx:pt idx="6697">360.99999999999989</cx:pt>
          <cx:pt idx="6698">369.99999999999989</cx:pt>
          <cx:pt idx="6699">336</cx:pt>
          <cx:pt idx="6700">87.999999999999972</cx:pt>
          <cx:pt idx="6701">372.99999999999989</cx:pt>
          <cx:pt idx="6702">313</cx:pt>
          <cx:pt idx="6703">313</cx:pt>
          <cx:pt idx="6704">315</cx:pt>
          <cx:pt idx="6705">333</cx:pt>
          <cx:pt idx="6706">337</cx:pt>
          <cx:pt idx="6707">359</cx:pt>
          <cx:pt idx="6708">340</cx:pt>
          <cx:pt idx="6709">340</cx:pt>
          <cx:pt idx="6710">387.99999999999989</cx:pt>
          <cx:pt idx="6711">377.99999999999989</cx:pt>
          <cx:pt idx="6712">372.99999999999989</cx:pt>
          <cx:pt idx="6713">276.99999999999994</cx:pt>
          <cx:pt idx="6714">334</cx:pt>
          <cx:pt idx="6715">336</cx:pt>
          <cx:pt idx="6716">370.99999999999989</cx:pt>
          <cx:pt idx="6717">313</cx:pt>
          <cx:pt idx="6718">376.99999999999989</cx:pt>
          <cx:pt idx="6719">355</cx:pt>
          <cx:pt idx="6720">176</cx:pt>
          <cx:pt idx="6721">307</cx:pt>
          <cx:pt idx="6722">228</cx:pt>
          <cx:pt idx="6723">77</cx:pt>
          <cx:pt idx="6724">357</cx:pt>
          <cx:pt idx="6725">390.99999999999989</cx:pt>
          <cx:pt idx="6726">334</cx:pt>
          <cx:pt idx="6727">370.99999999999989</cx:pt>
          <cx:pt idx="6728">351</cx:pt>
          <cx:pt idx="6729">337</cx:pt>
          <cx:pt idx="6730">357</cx:pt>
          <cx:pt idx="6731">328</cx:pt>
          <cx:pt idx="6732">385.99999999999989</cx:pt>
          <cx:pt idx="6733">331</cx:pt>
          <cx:pt idx="6734">336</cx:pt>
          <cx:pt idx="6735">335</cx:pt>
          <cx:pt idx="6736">347</cx:pt>
          <cx:pt idx="6737">332</cx:pt>
          <cx:pt idx="6738">250.00000000000003</cx:pt>
          <cx:pt idx="6739">87.999999999999972</cx:pt>
          <cx:pt idx="6740">332</cx:pt>
          <cx:pt idx="6741">331</cx:pt>
          <cx:pt idx="6742">328</cx:pt>
          <cx:pt idx="6743">338</cx:pt>
          <cx:pt idx="6744">358</cx:pt>
          <cx:pt idx="6745">208</cx:pt>
          <cx:pt idx="6746">167</cx:pt>
          <cx:pt idx="6747">378.99999999999989</cx:pt>
          <cx:pt idx="6748">287.99999999999994</cx:pt>
          <cx:pt idx="6749">321</cx:pt>
          <cx:pt idx="6750">370.99999999999989</cx:pt>
          <cx:pt idx="6751">393.99999999999989</cx:pt>
          <cx:pt idx="6752">357</cx:pt>
          <cx:pt idx="6753">368.99999999999989</cx:pt>
          <cx:pt idx="6754">340</cx:pt>
          <cx:pt idx="6755">359</cx:pt>
          <cx:pt idx="6756">330</cx:pt>
          <cx:pt idx="6757">352</cx:pt>
          <cx:pt idx="6758">50.999999999999986</cx:pt>
          <cx:pt idx="6759">349</cx:pt>
          <cx:pt idx="6760">275.99999999999994</cx:pt>
          <cx:pt idx="6761">351</cx:pt>
          <cx:pt idx="6762">387.99999999999989</cx:pt>
          <cx:pt idx="6763">336</cx:pt>
          <cx:pt idx="6764">335</cx:pt>
          <cx:pt idx="6765">248.00000000000003</cx:pt>
          <cx:pt idx="6766">294.99999999999994</cx:pt>
          <cx:pt idx="6767">331</cx:pt>
          <cx:pt idx="6768">341</cx:pt>
          <cx:pt idx="6769">307</cx:pt>
          <cx:pt idx="6770">374.99999999999989</cx:pt>
          <cx:pt idx="6771">314</cx:pt>
          <cx:pt idx="6772">348</cx:pt>
          <cx:pt idx="6773">352</cx:pt>
          <cx:pt idx="6774">338</cx:pt>
          <cx:pt idx="6775">328</cx:pt>
          <cx:pt idx="6776">366.99999999999989</cx:pt>
          <cx:pt idx="6777">335</cx:pt>
          <cx:pt idx="6778">369.99999999999989</cx:pt>
          <cx:pt idx="6779">327</cx:pt>
          <cx:pt idx="6780">339</cx:pt>
          <cx:pt idx="6781">318</cx:pt>
          <cx:pt idx="6782">329</cx:pt>
          <cx:pt idx="6783">315</cx:pt>
          <cx:pt idx="6784">316</cx:pt>
          <cx:pt idx="6785">291.99999999999994</cx:pt>
          <cx:pt idx="6786">318</cx:pt>
          <cx:pt idx="6787">366.99999999999989</cx:pt>
          <cx:pt idx="6788">377.99999999999989</cx:pt>
          <cx:pt idx="6789">288.99999999999994</cx:pt>
          <cx:pt idx="6790">347</cx:pt>
          <cx:pt idx="6791">326</cx:pt>
          <cx:pt idx="6792">349</cx:pt>
          <cx:pt idx="6793">365.99999999999989</cx:pt>
          <cx:pt idx="6794">458</cx:pt>
          <cx:pt idx="6795">354</cx:pt>
          <cx:pt idx="6796">309</cx:pt>
          <cx:pt idx="6797">359</cx:pt>
          <cx:pt idx="6798">316</cx:pt>
          <cx:pt idx="6799">355</cx:pt>
          <cx:pt idx="6800">307</cx:pt>
          <cx:pt idx="6801">318</cx:pt>
          <cx:pt idx="6802">389.99999999999989</cx:pt>
          <cx:pt idx="6803">298.99999999999994</cx:pt>
          <cx:pt idx="6804">349</cx:pt>
          <cx:pt idx="6805">352</cx:pt>
          <cx:pt idx="6806">327</cx:pt>
          <cx:pt idx="6807">377.99999999999989</cx:pt>
          <cx:pt idx="6808">346</cx:pt>
          <cx:pt idx="6809">350</cx:pt>
          <cx:pt idx="6810">349</cx:pt>
          <cx:pt idx="6811">369.99999999999989</cx:pt>
          <cx:pt idx="6812">196.99999999999994</cx:pt>
          <cx:pt idx="6813">340</cx:pt>
          <cx:pt idx="6814">295.99999999999994</cx:pt>
          <cx:pt idx="6815">360.99999999999989</cx:pt>
          <cx:pt idx="6816">360.99999999999989</cx:pt>
          <cx:pt idx="6817">371.99999999999989</cx:pt>
          <cx:pt idx="6818">360</cx:pt>
          <cx:pt idx="6819">356</cx:pt>
          <cx:pt idx="6820">408</cx:pt>
          <cx:pt idx="6821">306</cx:pt>
          <cx:pt idx="6822">385.99999999999989</cx:pt>
          <cx:pt idx="6823">308</cx:pt>
          <cx:pt idx="6824">376.99999999999989</cx:pt>
          <cx:pt idx="6825">350</cx:pt>
          <cx:pt idx="6826">328</cx:pt>
          <cx:pt idx="6827">380.99999999999989</cx:pt>
          <cx:pt idx="6828">359</cx:pt>
          <cx:pt idx="6829">367.99999999999989</cx:pt>
          <cx:pt idx="6830">351</cx:pt>
          <cx:pt idx="6831">296.99999999999994</cx:pt>
          <cx:pt idx="6832">346</cx:pt>
          <cx:pt idx="6833">329</cx:pt>
          <cx:pt idx="6834">350</cx:pt>
          <cx:pt idx="6835">321</cx:pt>
          <cx:pt idx="6836">289.99999999999994</cx:pt>
          <cx:pt idx="6837">315</cx:pt>
          <cx:pt idx="6838">317</cx:pt>
          <cx:pt idx="6839">355</cx:pt>
          <cx:pt idx="6840">378.99999999999989</cx:pt>
          <cx:pt idx="6841">350</cx:pt>
          <cx:pt idx="6842">320</cx:pt>
          <cx:pt idx="6843">346</cx:pt>
          <cx:pt idx="6844">329</cx:pt>
          <cx:pt idx="6845">375.99999999999989</cx:pt>
          <cx:pt idx="6846">211</cx:pt>
          <cx:pt idx="6847">337</cx:pt>
          <cx:pt idx="6848">370.99999999999989</cx:pt>
          <cx:pt idx="6849">218</cx:pt>
          <cx:pt idx="6850">357</cx:pt>
          <cx:pt idx="6851">347</cx:pt>
          <cx:pt idx="6852">110</cx:pt>
          <cx:pt idx="6853">290.99999999999994</cx:pt>
          <cx:pt idx="6854">333</cx:pt>
          <cx:pt idx="6855">308</cx:pt>
          <cx:pt idx="6856">367.99999999999989</cx:pt>
          <cx:pt idx="6857">301</cx:pt>
          <cx:pt idx="6858">319</cx:pt>
          <cx:pt idx="6859">333</cx:pt>
          <cx:pt idx="6860">333</cx:pt>
          <cx:pt idx="6861">359</cx:pt>
          <cx:pt idx="6862">361</cx:pt>
          <cx:pt idx="6863">314</cx:pt>
          <cx:pt idx="6864">351</cx:pt>
          <cx:pt idx="6865">371.99999999999989</cx:pt>
          <cx:pt idx="6866">328</cx:pt>
          <cx:pt idx="6867">394.99999999999989</cx:pt>
          <cx:pt idx="6868">309</cx:pt>
          <cx:pt idx="6869">372.99999999999989</cx:pt>
          <cx:pt idx="6870">365.99999999999989</cx:pt>
          <cx:pt idx="6871">309</cx:pt>
          <cx:pt idx="6872">370.99999999999989</cx:pt>
          <cx:pt idx="6873">354</cx:pt>
          <cx:pt idx="6874">285.99999999999994</cx:pt>
          <cx:pt idx="6875">286.99999999999994</cx:pt>
          <cx:pt idx="6876">347</cx:pt>
          <cx:pt idx="6877">253.00000000000003</cx:pt>
          <cx:pt idx="6878">347</cx:pt>
          <cx:pt idx="6879">278.99999999999994</cx:pt>
          <cx:pt idx="6880">333</cx:pt>
          <cx:pt idx="6881">299.99999999999994</cx:pt>
          <cx:pt idx="6882">350</cx:pt>
          <cx:pt idx="6883">397.99999999999989</cx:pt>
          <cx:pt idx="6884">334</cx:pt>
          <cx:pt idx="6885">333</cx:pt>
          <cx:pt idx="6886">285.99999999999994</cx:pt>
          <cx:pt idx="6887">346</cx:pt>
          <cx:pt idx="6888">306</cx:pt>
          <cx:pt idx="6889">385.99999999999989</cx:pt>
          <cx:pt idx="6890">371.99999999999989</cx:pt>
          <cx:pt idx="6891">366.99999999999989</cx:pt>
          <cx:pt idx="6892">357</cx:pt>
          <cx:pt idx="6893">331</cx:pt>
          <cx:pt idx="6894">356</cx:pt>
          <cx:pt idx="6895">315</cx:pt>
          <cx:pt idx="6896">370.99999999999989</cx:pt>
          <cx:pt idx="6897">352</cx:pt>
          <cx:pt idx="6898">337</cx:pt>
          <cx:pt idx="6899">365.99999999999989</cx:pt>
          <cx:pt idx="6900">353</cx:pt>
          <cx:pt idx="6901">353</cx:pt>
          <cx:pt idx="6902">361</cx:pt>
          <cx:pt idx="6903">330</cx:pt>
          <cx:pt idx="6904">340</cx:pt>
          <cx:pt idx="6905">366.99999999999989</cx:pt>
          <cx:pt idx="6906">369.99999999999989</cx:pt>
          <cx:pt idx="6907">346</cx:pt>
          <cx:pt idx="6908">394.99999999999989</cx:pt>
          <cx:pt idx="6909">346</cx:pt>
          <cx:pt idx="6910">351</cx:pt>
          <cx:pt idx="6911">380.99999999999989</cx:pt>
          <cx:pt idx="6912">351</cx:pt>
          <cx:pt idx="6913">335</cx:pt>
          <cx:pt idx="6914">386.99999999999989</cx:pt>
          <cx:pt idx="6915">329</cx:pt>
          <cx:pt idx="6916">310</cx:pt>
          <cx:pt idx="6917">391.99999999999989</cx:pt>
          <cx:pt idx="6918">365.99999999999989</cx:pt>
          <cx:pt idx="6919">327</cx:pt>
          <cx:pt idx="6920">368.99999999999989</cx:pt>
          <cx:pt idx="6921">391.99999999999989</cx:pt>
          <cx:pt idx="6922">368.99999999999989</cx:pt>
          <cx:pt idx="6923">379.99999999999989</cx:pt>
          <cx:pt idx="6924">361</cx:pt>
          <cx:pt idx="6925">350</cx:pt>
          <cx:pt idx="6926">333</cx:pt>
          <cx:pt idx="6927">288.99999999999994</cx:pt>
          <cx:pt idx="6928">365.99999999999989</cx:pt>
          <cx:pt idx="6929">347</cx:pt>
          <cx:pt idx="6930">216</cx:pt>
          <cx:pt idx="6931">349</cx:pt>
          <cx:pt idx="6932">350</cx:pt>
          <cx:pt idx="6933">340</cx:pt>
          <cx:pt idx="6934">346</cx:pt>
          <cx:pt idx="6935">349</cx:pt>
          <cx:pt idx="6936">368.99999999999989</cx:pt>
          <cx:pt idx="6937">341</cx:pt>
          <cx:pt idx="6938">352</cx:pt>
          <cx:pt idx="6939">207</cx:pt>
          <cx:pt idx="6940">359</cx:pt>
          <cx:pt idx="6941">294.99999999999994</cx:pt>
          <cx:pt idx="6942">357</cx:pt>
          <cx:pt idx="6943">296.99999999999994</cx:pt>
          <cx:pt idx="6944">385.99999999999989</cx:pt>
          <cx:pt idx="6945">318</cx:pt>
          <cx:pt idx="6946">316</cx:pt>
          <cx:pt idx="6947">375.99999999999989</cx:pt>
          <cx:pt idx="6948">386.99999999999989</cx:pt>
          <cx:pt idx="6949">371.99999999999989</cx:pt>
          <cx:pt idx="6950">337</cx:pt>
          <cx:pt idx="6951">288.99999999999994</cx:pt>
          <cx:pt idx="6952">333</cx:pt>
          <cx:pt idx="6953">366.99999999999989</cx:pt>
          <cx:pt idx="6954">334</cx:pt>
          <cx:pt idx="6955">335</cx:pt>
          <cx:pt idx="6956">356</cx:pt>
          <cx:pt idx="6957">400.99999999999989</cx:pt>
          <cx:pt idx="6958">321</cx:pt>
          <cx:pt idx="6959">392.99999999999989</cx:pt>
          <cx:pt idx="6960">349</cx:pt>
          <cx:pt idx="6961">328</cx:pt>
          <cx:pt idx="6962">293.99999999999994</cx:pt>
          <cx:pt idx="6963">368.99999999999989</cx:pt>
          <cx:pt idx="6964">348</cx:pt>
          <cx:pt idx="6965">347</cx:pt>
          <cx:pt idx="6966">350</cx:pt>
          <cx:pt idx="6967">335</cx:pt>
          <cx:pt idx="6968">338</cx:pt>
          <cx:pt idx="6969">367.99999999999989</cx:pt>
          <cx:pt idx="6970">350</cx:pt>
          <cx:pt idx="6971">340</cx:pt>
          <cx:pt idx="6972">292.99999999999994</cx:pt>
          <cx:pt idx="6973">360.99999999999989</cx:pt>
          <cx:pt idx="6974">326</cx:pt>
          <cx:pt idx="6975">330</cx:pt>
          <cx:pt idx="6976">370.99999999999989</cx:pt>
          <cx:pt idx="6977">186.99999999999994</cx:pt>
          <cx:pt idx="6978">267.99999999999994</cx:pt>
          <cx:pt idx="6979">330</cx:pt>
          <cx:pt idx="6980">356</cx:pt>
          <cx:pt idx="6981">354</cx:pt>
          <cx:pt idx="6982">306</cx:pt>
          <cx:pt idx="6983">336</cx:pt>
          <cx:pt idx="6984">309</cx:pt>
          <cx:pt idx="6985">326</cx:pt>
          <cx:pt idx="6986">328</cx:pt>
          <cx:pt idx="6987">329</cx:pt>
          <cx:pt idx="6988">336</cx:pt>
          <cx:pt idx="6989">326</cx:pt>
          <cx:pt idx="6990">349</cx:pt>
          <cx:pt idx="6991">338</cx:pt>
          <cx:pt idx="6992">360.99999999999989</cx:pt>
          <cx:pt idx="6993">317</cx:pt>
          <cx:pt idx="6994">350</cx:pt>
          <cx:pt idx="6995">356</cx:pt>
          <cx:pt idx="6996">339</cx:pt>
          <cx:pt idx="6997">346</cx:pt>
          <cx:pt idx="6998">358</cx:pt>
          <cx:pt idx="6999">361</cx:pt>
          <cx:pt idx="7000">328</cx:pt>
          <cx:pt idx="7001">348</cx:pt>
          <cx:pt idx="7002">335</cx:pt>
          <cx:pt idx="7003">321</cx:pt>
          <cx:pt idx="7004">315</cx:pt>
          <cx:pt idx="7005">347</cx:pt>
          <cx:pt idx="7006">356</cx:pt>
          <cx:pt idx="7007">277.99999999999994</cx:pt>
          <cx:pt idx="7008">365.99999999999989</cx:pt>
          <cx:pt idx="7009">390.99999999999989</cx:pt>
          <cx:pt idx="7010">327</cx:pt>
          <cx:pt idx="7011">409</cx:pt>
          <cx:pt idx="7012">366.99999999999989</cx:pt>
          <cx:pt idx="7013">294.99999999999994</cx:pt>
          <cx:pt idx="7014">296.99999999999994</cx:pt>
          <cx:pt idx="7015">392.99999999999989</cx:pt>
          <cx:pt idx="7016">331</cx:pt>
          <cx:pt idx="7017">299.99999999999994</cx:pt>
          <cx:pt idx="7018">347</cx:pt>
          <cx:pt idx="7019">359</cx:pt>
          <cx:pt idx="7020">369.99999999999989</cx:pt>
          <cx:pt idx="7021">320</cx:pt>
          <cx:pt idx="7022">347</cx:pt>
          <cx:pt idx="7023">386.99999999999989</cx:pt>
          <cx:pt idx="7024">91.999999999999972</cx:pt>
          <cx:pt idx="7025">366.99999999999989</cx:pt>
          <cx:pt idx="7026">311</cx:pt>
          <cx:pt idx="7027">370.99999999999989</cx:pt>
          <cx:pt idx="7028">360</cx:pt>
          <cx:pt idx="7029">336</cx:pt>
          <cx:pt idx="7030">348</cx:pt>
          <cx:pt idx="7031">347</cx:pt>
          <cx:pt idx="7032">321</cx:pt>
          <cx:pt idx="7033">358</cx:pt>
          <cx:pt idx="7034">288.99999999999994</cx:pt>
          <cx:pt idx="7035">368.99999999999989</cx:pt>
          <cx:pt idx="7036">334</cx:pt>
          <cx:pt idx="7037">385.99999999999989</cx:pt>
          <cx:pt idx="7038">327</cx:pt>
          <cx:pt idx="7039">149.99999999999997</cx:pt>
          <cx:pt idx="7040">176</cx:pt>
          <cx:pt idx="7041">388.99999999999989</cx:pt>
          <cx:pt idx="7042">332</cx:pt>
          <cx:pt idx="7043">195.99999999999994</cx:pt>
          <cx:pt idx="7044">330</cx:pt>
          <cx:pt idx="7045">356</cx:pt>
          <cx:pt idx="7046">401</cx:pt>
          <cx:pt idx="7047">341</cx:pt>
          <cx:pt idx="7048">321</cx:pt>
          <cx:pt idx="7049">331</cx:pt>
          <cx:pt idx="7050">293.99999999999994</cx:pt>
          <cx:pt idx="7051">351</cx:pt>
          <cx:pt idx="7052">354</cx:pt>
          <cx:pt idx="7053">352</cx:pt>
          <cx:pt idx="7054">359</cx:pt>
          <cx:pt idx="7055">374.99999999999989</cx:pt>
          <cx:pt idx="7056">314</cx:pt>
          <cx:pt idx="7057">346</cx:pt>
          <cx:pt idx="7058">365.99999999999989</cx:pt>
          <cx:pt idx="7059">341</cx:pt>
          <cx:pt idx="7060">277.99999999999994</cx:pt>
          <cx:pt idx="7061">361</cx:pt>
          <cx:pt idx="7062">346</cx:pt>
          <cx:pt idx="7063">377.99999999999989</cx:pt>
          <cx:pt idx="7064">333</cx:pt>
          <cx:pt idx="7065">407</cx:pt>
          <cx:pt idx="7066">336</cx:pt>
          <cx:pt idx="7067">336</cx:pt>
          <cx:pt idx="7068">353</cx:pt>
          <cx:pt idx="7069">356</cx:pt>
          <cx:pt idx="7070">332</cx:pt>
          <cx:pt idx="7071">349</cx:pt>
          <cx:pt idx="7072">329</cx:pt>
          <cx:pt idx="7073">310</cx:pt>
          <cx:pt idx="7074">353</cx:pt>
          <cx:pt idx="7075">328</cx:pt>
          <cx:pt idx="7076">334</cx:pt>
          <cx:pt idx="7077">359</cx:pt>
          <cx:pt idx="7078">351</cx:pt>
          <cx:pt idx="7079">332</cx:pt>
          <cx:pt idx="7080">352</cx:pt>
          <cx:pt idx="7081">354</cx:pt>
          <cx:pt idx="7082">333</cx:pt>
          <cx:pt idx="7083">368.99999999999989</cx:pt>
          <cx:pt idx="7084">331</cx:pt>
          <cx:pt idx="7085">321</cx:pt>
          <cx:pt idx="7086">228</cx:pt>
          <cx:pt idx="7087">326</cx:pt>
          <cx:pt idx="7088">185.99999999999994</cx:pt>
          <cx:pt idx="7089">354</cx:pt>
          <cx:pt idx="7090">350</cx:pt>
          <cx:pt idx="7091">334</cx:pt>
          <cx:pt idx="7092">337</cx:pt>
          <cx:pt idx="7093">318</cx:pt>
          <cx:pt idx="7094">306</cx:pt>
          <cx:pt idx="7095">356</cx:pt>
          <cx:pt idx="7096">349</cx:pt>
          <cx:pt idx="7097">341</cx:pt>
          <cx:pt idx="7098">348</cx:pt>
          <cx:pt idx="7099">320</cx:pt>
          <cx:pt idx="7100">361</cx:pt>
          <cx:pt idx="7101">357</cx:pt>
          <cx:pt idx="7102">255.00000000000003</cx:pt>
          <cx:pt idx="7103">285.99999999999994</cx:pt>
          <cx:pt idx="7104">232</cx:pt>
          <cx:pt idx="7105">277.99999999999994</cx:pt>
          <cx:pt idx="7106">349</cx:pt>
          <cx:pt idx="7107">358</cx:pt>
          <cx:pt idx="7108">327</cx:pt>
          <cx:pt idx="7109">356</cx:pt>
          <cx:pt idx="7110">266.99999999999994</cx:pt>
          <cx:pt idx="7111">349</cx:pt>
          <cx:pt idx="7112">328</cx:pt>
          <cx:pt idx="7113">306</cx:pt>
          <cx:pt idx="7114">360</cx:pt>
          <cx:pt idx="7115">366.99999999999989</cx:pt>
          <cx:pt idx="7116">334</cx:pt>
          <cx:pt idx="7117">328</cx:pt>
          <cx:pt idx="7118">307</cx:pt>
          <cx:pt idx="7119">291.99999999999994</cx:pt>
          <cx:pt idx="7120">316</cx:pt>
          <cx:pt idx="7121">312</cx:pt>
          <cx:pt idx="7122">328</cx:pt>
          <cx:pt idx="7123">136</cx:pt>
          <cx:pt idx="7124">355</cx:pt>
          <cx:pt idx="7125">347</cx:pt>
          <cx:pt idx="7126">180</cx:pt>
          <cx:pt idx="7127">377.99999999999989</cx:pt>
          <cx:pt idx="7128">371.99999999999989</cx:pt>
          <cx:pt idx="7129">332</cx:pt>
          <cx:pt idx="7130">348</cx:pt>
          <cx:pt idx="7131">372.99999999999989</cx:pt>
          <cx:pt idx="7132">339</cx:pt>
          <cx:pt idx="7133">365.99999999999989</cx:pt>
          <cx:pt idx="7134">331</cx:pt>
          <cx:pt idx="7135">318</cx:pt>
          <cx:pt idx="7136">369.99999999999989</cx:pt>
          <cx:pt idx="7137">389.99999999999989</cx:pt>
          <cx:pt idx="7138">339</cx:pt>
          <cx:pt idx="7139">372.99999999999989</cx:pt>
          <cx:pt idx="7140">387.99999999999989</cx:pt>
          <cx:pt idx="7141">368.99999999999989</cx:pt>
          <cx:pt idx="7142">347</cx:pt>
          <cx:pt idx="7143">355</cx:pt>
          <cx:pt idx="7144">331</cx:pt>
          <cx:pt idx="7145">171</cx:pt>
          <cx:pt idx="7146">253.00000000000003</cx:pt>
          <cx:pt idx="7147">370.99999999999989</cx:pt>
          <cx:pt idx="7148">346</cx:pt>
          <cx:pt idx="7149">331</cx:pt>
          <cx:pt idx="7150">353</cx:pt>
          <cx:pt idx="7151">334</cx:pt>
          <cx:pt idx="7152">400.99999999999989</cx:pt>
          <cx:pt idx="7153">360</cx:pt>
          <cx:pt idx="7154">366.99999999999989</cx:pt>
          <cx:pt idx="7155">328</cx:pt>
          <cx:pt idx="7156">352</cx:pt>
          <cx:pt idx="7157">331</cx:pt>
          <cx:pt idx="7158">321</cx:pt>
          <cx:pt idx="7159">375.99999999999989</cx:pt>
          <cx:pt idx="7160">356</cx:pt>
          <cx:pt idx="7161">321</cx:pt>
          <cx:pt idx="7162">332</cx:pt>
          <cx:pt idx="7163">289.99999999999994</cx:pt>
          <cx:pt idx="7164">341</cx:pt>
          <cx:pt idx="7165">365.99999999999989</cx:pt>
          <cx:pt idx="7166">368.99999999999989</cx:pt>
          <cx:pt idx="7167">333</cx:pt>
          <cx:pt idx="7168">354</cx:pt>
          <cx:pt idx="7169">347</cx:pt>
          <cx:pt idx="7170">385.99999999999989</cx:pt>
          <cx:pt idx="7171">367.99999999999989</cx:pt>
          <cx:pt idx="7172">339</cx:pt>
          <cx:pt idx="7173">280.99999999999994</cx:pt>
          <cx:pt idx="7174">299.99999999999994</cx:pt>
          <cx:pt idx="7175">330</cx:pt>
          <cx:pt idx="7176">298.99999999999994</cx:pt>
          <cx:pt idx="7177">334</cx:pt>
          <cx:pt idx="7178">310</cx:pt>
          <cx:pt idx="7179">268.99999999999994</cx:pt>
          <cx:pt idx="7180">337</cx:pt>
          <cx:pt idx="7181">374.99999999999989</cx:pt>
          <cx:pt idx="7182">353</cx:pt>
          <cx:pt idx="7183">366.99999999999989</cx:pt>
          <cx:pt idx="7184">370.99999999999989</cx:pt>
          <cx:pt idx="7185">315</cx:pt>
          <cx:pt idx="7186">350</cx:pt>
          <cx:pt idx="7187">308</cx:pt>
          <cx:pt idx="7188">226</cx:pt>
          <cx:pt idx="7189">358</cx:pt>
          <cx:pt idx="7190">339</cx:pt>
          <cx:pt idx="7191">314</cx:pt>
          <cx:pt idx="7192">371.99999999999989</cx:pt>
          <cx:pt idx="7193">380.99999999999989</cx:pt>
          <cx:pt idx="7194">321</cx:pt>
          <cx:pt idx="7195">79</cx:pt>
          <cx:pt idx="7196">318</cx:pt>
          <cx:pt idx="7197">337</cx:pt>
          <cx:pt idx="7198">295.99999999999994</cx:pt>
          <cx:pt idx="7199">389.99999999999989</cx:pt>
          <cx:pt idx="7200">327</cx:pt>
          <cx:pt idx="7201">328</cx:pt>
          <cx:pt idx="7202">367.99999999999989</cx:pt>
          <cx:pt idx="7203">350</cx:pt>
          <cx:pt idx="7204">346</cx:pt>
          <cx:pt idx="7205">307</cx:pt>
          <cx:pt idx="7206">347</cx:pt>
          <cx:pt idx="7207">311</cx:pt>
          <cx:pt idx="7208">380.99999999999989</cx:pt>
          <cx:pt idx="7209">329</cx:pt>
          <cx:pt idx="7210">186.99999999999994</cx:pt>
          <cx:pt idx="7211">369.99999999999989</cx:pt>
          <cx:pt idx="7212">341</cx:pt>
          <cx:pt idx="7213">392.99999999999989</cx:pt>
          <cx:pt idx="7214">347</cx:pt>
          <cx:pt idx="7215">327</cx:pt>
          <cx:pt idx="7216">318</cx:pt>
          <cx:pt idx="7217">337</cx:pt>
          <cx:pt idx="7218">128</cx:pt>
          <cx:pt idx="7219">380.99999999999989</cx:pt>
          <cx:pt idx="7220">371.99999999999989</cx:pt>
          <cx:pt idx="7221">348</cx:pt>
          <cx:pt idx="7222">293.99999999999994</cx:pt>
          <cx:pt idx="7223">349</cx:pt>
          <cx:pt idx="7224">327</cx:pt>
          <cx:pt idx="7225">352</cx:pt>
          <cx:pt idx="7226">328</cx:pt>
          <cx:pt idx="7227">337</cx:pt>
          <cx:pt idx="7228">352</cx:pt>
          <cx:pt idx="7229">308</cx:pt>
          <cx:pt idx="7230">329</cx:pt>
          <cx:pt idx="7231">336</cx:pt>
          <cx:pt idx="7232">292.99999999999994</cx:pt>
          <cx:pt idx="7233">279.99999999999994</cx:pt>
          <cx:pt idx="7234">309</cx:pt>
          <cx:pt idx="7235">339</cx:pt>
          <cx:pt idx="7236">347</cx:pt>
          <cx:pt idx="7237">353</cx:pt>
          <cx:pt idx="7238">326</cx:pt>
          <cx:pt idx="7239">317</cx:pt>
          <cx:pt idx="7240">341</cx:pt>
          <cx:pt idx="7241">330</cx:pt>
          <cx:pt idx="7242">352</cx:pt>
          <cx:pt idx="7243">340</cx:pt>
          <cx:pt idx="7244">356</cx:pt>
          <cx:pt idx="7245">353</cx:pt>
          <cx:pt idx="7246">353</cx:pt>
          <cx:pt idx="7247">257</cx:pt>
          <cx:pt idx="7248">341</cx:pt>
          <cx:pt idx="7249">353</cx:pt>
          <cx:pt idx="7250">319</cx:pt>
          <cx:pt idx="7251">293.99999999999994</cx:pt>
          <cx:pt idx="7252">301</cx:pt>
          <cx:pt idx="7253">349</cx:pt>
          <cx:pt idx="7254">169</cx:pt>
          <cx:pt idx="7255">358</cx:pt>
          <cx:pt idx="7256">373.99999999999989</cx:pt>
          <cx:pt idx="7257">370.99999999999989</cx:pt>
          <cx:pt idx="7258">376.99999999999989</cx:pt>
          <cx:pt idx="7259">310</cx:pt>
          <cx:pt idx="7260">327</cx:pt>
          <cx:pt idx="7261">328</cx:pt>
          <cx:pt idx="7262">251.00000000000003</cx:pt>
          <cx:pt idx="7263">365.99999999999989</cx:pt>
          <cx:pt idx="7264">349</cx:pt>
          <cx:pt idx="7265">321</cx:pt>
          <cx:pt idx="7266">379.99999999999989</cx:pt>
          <cx:pt idx="7267">368.99999999999989</cx:pt>
          <cx:pt idx="7268">330</cx:pt>
          <cx:pt idx="7269">328</cx:pt>
          <cx:pt idx="7270">410</cx:pt>
          <cx:pt idx="7271">330</cx:pt>
          <cx:pt idx="7272">360</cx:pt>
          <cx:pt idx="7273">374.99999999999989</cx:pt>
          <cx:pt idx="7274">356</cx:pt>
          <cx:pt idx="7275">361</cx:pt>
          <cx:pt idx="7276">348</cx:pt>
          <cx:pt idx="7277">372.99999999999989</cx:pt>
          <cx:pt idx="7278">331</cx:pt>
          <cx:pt idx="7279">353</cx:pt>
          <cx:pt idx="7280">348</cx:pt>
          <cx:pt idx="7281">346</cx:pt>
          <cx:pt idx="7282">369.99999999999989</cx:pt>
          <cx:pt idx="7283">371.99999999999989</cx:pt>
          <cx:pt idx="7284">311</cx:pt>
          <cx:pt idx="7285">399.99999999999989</cx:pt>
          <cx:pt idx="7286">358</cx:pt>
          <cx:pt idx="7287">346</cx:pt>
          <cx:pt idx="7288">316</cx:pt>
          <cx:pt idx="7289">311</cx:pt>
          <cx:pt idx="7290">348</cx:pt>
          <cx:pt idx="7291">368.99999999999989</cx:pt>
          <cx:pt idx="7292">388.99999999999989</cx:pt>
          <cx:pt idx="7293">369.99999999999989</cx:pt>
          <cx:pt idx="7294">348</cx:pt>
          <cx:pt idx="7295">314</cx:pt>
          <cx:pt idx="7296">270.99999999999994</cx:pt>
          <cx:pt idx="7297">359</cx:pt>
          <cx:pt idx="7298">380.99999999999989</cx:pt>
          <cx:pt idx="7299">309</cx:pt>
          <cx:pt idx="7300">270.99999999999994</cx:pt>
          <cx:pt idx="7301">329</cx:pt>
          <cx:pt idx="7302">369.99999999999989</cx:pt>
          <cx:pt idx="7303">347</cx:pt>
          <cx:pt idx="7304">341</cx:pt>
          <cx:pt idx="7305">318</cx:pt>
          <cx:pt idx="7306">311</cx:pt>
          <cx:pt idx="7307">365.99999999999989</cx:pt>
          <cx:pt idx="7308">318</cx:pt>
          <cx:pt idx="7309">285.99999999999994</cx:pt>
          <cx:pt idx="7310">299.99999999999994</cx:pt>
          <cx:pt idx="7311">287.99999999999994</cx:pt>
          <cx:pt idx="7312">318</cx:pt>
          <cx:pt idx="7313">416</cx:pt>
          <cx:pt idx="7314">270.99999999999994</cx:pt>
          <cx:pt idx="7315">346</cx:pt>
          <cx:pt idx="7316">335</cx:pt>
          <cx:pt idx="7317">346</cx:pt>
          <cx:pt idx="7318">356</cx:pt>
          <cx:pt idx="7319">191.99999999999994</cx:pt>
          <cx:pt idx="7320">346</cx:pt>
          <cx:pt idx="7321">307</cx:pt>
          <cx:pt idx="7322">365.99999999999989</cx:pt>
          <cx:pt idx="7323">357</cx:pt>
          <cx:pt idx="7324">371.99999999999989</cx:pt>
          <cx:pt idx="7325">351</cx:pt>
          <cx:pt idx="7326">352</cx:pt>
          <cx:pt idx="7327">331</cx:pt>
          <cx:pt idx="7328">320</cx:pt>
          <cx:pt idx="7329">252.00000000000003</cx:pt>
          <cx:pt idx="7330">349</cx:pt>
          <cx:pt idx="7331">280.99999999999994</cx:pt>
          <cx:pt idx="7332">290.99999999999994</cx:pt>
          <cx:pt idx="7333">380.99999999999989</cx:pt>
          <cx:pt idx="7334">170</cx:pt>
          <cx:pt idx="7335">250.00000000000003</cx:pt>
          <cx:pt idx="7336">368.99999999999989</cx:pt>
          <cx:pt idx="7337">372.99999999999989</cx:pt>
          <cx:pt idx="7338">359</cx:pt>
          <cx:pt idx="7339">326</cx:pt>
          <cx:pt idx="7340">346</cx:pt>
          <cx:pt idx="7341">387.99999999999989</cx:pt>
          <cx:pt idx="7342">321</cx:pt>
          <cx:pt idx="7343">349</cx:pt>
          <cx:pt idx="7344">214</cx:pt>
          <cx:pt idx="7345">356</cx:pt>
          <cx:pt idx="7346">348</cx:pt>
          <cx:pt idx="7347">353</cx:pt>
          <cx:pt idx="7348">308</cx:pt>
          <cx:pt idx="7349">335</cx:pt>
          <cx:pt idx="7350">235</cx:pt>
          <cx:pt idx="7351">340</cx:pt>
          <cx:pt idx="7352">346</cx:pt>
          <cx:pt idx="7353">335</cx:pt>
          <cx:pt idx="7354">311</cx:pt>
          <cx:pt idx="7355">349</cx:pt>
          <cx:pt idx="7356">329</cx:pt>
          <cx:pt idx="7357">326</cx:pt>
          <cx:pt idx="7358">311</cx:pt>
          <cx:pt idx="7359">336</cx:pt>
          <cx:pt idx="7360">346</cx:pt>
          <cx:pt idx="7361">360</cx:pt>
          <cx:pt idx="7362">388.99999999999989</cx:pt>
          <cx:pt idx="7363">327</cx:pt>
          <cx:pt idx="7364">301</cx:pt>
          <cx:pt idx="7365">352</cx:pt>
          <cx:pt idx="7366">373.99999999999989</cx:pt>
          <cx:pt idx="7367">347</cx:pt>
          <cx:pt idx="7368">407</cx:pt>
          <cx:pt idx="7369">351</cx:pt>
          <cx:pt idx="7370">347</cx:pt>
          <cx:pt idx="7371">332</cx:pt>
          <cx:pt idx="7372">211</cx:pt>
          <cx:pt idx="7373">316</cx:pt>
          <cx:pt idx="7374">227</cx:pt>
          <cx:pt idx="7375">339</cx:pt>
          <cx:pt idx="7376">328</cx:pt>
          <cx:pt idx="7377">157.99999999999997</cx:pt>
          <cx:pt idx="7378">327</cx:pt>
          <cx:pt idx="7379">330</cx:pt>
          <cx:pt idx="7380">341</cx:pt>
          <cx:pt idx="7381">316</cx:pt>
          <cx:pt idx="7382">289.99999999999994</cx:pt>
          <cx:pt idx="7383">127.00000000000001</cx:pt>
          <cx:pt idx="7384">369.99999999999989</cx:pt>
          <cx:pt idx="7385">358</cx:pt>
          <cx:pt idx="7386">361</cx:pt>
          <cx:pt idx="7387">332</cx:pt>
          <cx:pt idx="7388">174</cx:pt>
          <cx:pt idx="7389">350</cx:pt>
          <cx:pt idx="7390">354</cx:pt>
          <cx:pt idx="7391">306</cx:pt>
          <cx:pt idx="7392">316</cx:pt>
          <cx:pt idx="7393">307</cx:pt>
          <cx:pt idx="7394">339</cx:pt>
          <cx:pt idx="7395">290.99999999999994</cx:pt>
          <cx:pt idx="7396">126.00000000000001</cx:pt>
          <cx:pt idx="7397">361</cx:pt>
          <cx:pt idx="7398">350</cx:pt>
          <cx:pt idx="7399">371.99999999999989</cx:pt>
          <cx:pt idx="7400">367.99999999999989</cx:pt>
          <cx:pt idx="7401">280.99999999999994</cx:pt>
          <cx:pt idx="7402">270.99999999999994</cx:pt>
          <cx:pt idx="7403">341</cx:pt>
          <cx:pt idx="7404">371.99999999999989</cx:pt>
          <cx:pt idx="7405">400.99999999999989</cx:pt>
          <cx:pt idx="7406">348</cx:pt>
          <cx:pt idx="7407">350</cx:pt>
          <cx:pt idx="7408">393.99999999999989</cx:pt>
          <cx:pt idx="7409">335</cx:pt>
          <cx:pt idx="7410">341</cx:pt>
          <cx:pt idx="7411">346</cx:pt>
          <cx:pt idx="7412">349</cx:pt>
          <cx:pt idx="7413">271.99999999999994</cx:pt>
          <cx:pt idx="7414">376.99999999999989</cx:pt>
          <cx:pt idx="7415">330</cx:pt>
          <cx:pt idx="7416">346</cx:pt>
          <cx:pt idx="7417">338</cx:pt>
          <cx:pt idx="7418">326</cx:pt>
          <cx:pt idx="7419">351</cx:pt>
          <cx:pt idx="7420">332</cx:pt>
          <cx:pt idx="7421">316</cx:pt>
          <cx:pt idx="7422">355</cx:pt>
          <cx:pt idx="7423">306</cx:pt>
          <cx:pt idx="7424">328</cx:pt>
          <cx:pt idx="7425">371.99999999999989</cx:pt>
          <cx:pt idx="7426">349</cx:pt>
          <cx:pt idx="7427">330</cx:pt>
          <cx:pt idx="7428">360</cx:pt>
          <cx:pt idx="7429">330</cx:pt>
          <cx:pt idx="7430">106</cx:pt>
          <cx:pt idx="7431">341</cx:pt>
          <cx:pt idx="7432">310</cx:pt>
          <cx:pt idx="7433">352</cx:pt>
          <cx:pt idx="7434">387.99999999999989</cx:pt>
          <cx:pt idx="7435">349</cx:pt>
          <cx:pt idx="7436">394.99999999999989</cx:pt>
          <cx:pt idx="7437">149.99999999999997</cx:pt>
          <cx:pt idx="7438">329</cx:pt>
          <cx:pt idx="7439">314</cx:pt>
          <cx:pt idx="7440">373.99999999999989</cx:pt>
          <cx:pt idx="7441">367.99999999999989</cx:pt>
          <cx:pt idx="7442">352</cx:pt>
          <cx:pt idx="7443">313</cx:pt>
          <cx:pt idx="7444">333</cx:pt>
          <cx:pt idx="7445">358</cx:pt>
          <cx:pt idx="7446">331</cx:pt>
          <cx:pt idx="7447">285.99999999999994</cx:pt>
          <cx:pt idx="7448">314</cx:pt>
          <cx:pt idx="7449">386.99999999999989</cx:pt>
          <cx:pt idx="7450">292.99999999999994</cx:pt>
          <cx:pt idx="7451">354</cx:pt>
          <cx:pt idx="7452">369.99999999999989</cx:pt>
          <cx:pt idx="7453">340</cx:pt>
          <cx:pt idx="7454">368.99999999999989</cx:pt>
          <cx:pt idx="7455">356</cx:pt>
          <cx:pt idx="7456">355</cx:pt>
          <cx:pt idx="7457">347</cx:pt>
          <cx:pt idx="7458">329</cx:pt>
          <cx:pt idx="7459">354</cx:pt>
          <cx:pt idx="7460">285.99999999999994</cx:pt>
          <cx:pt idx="7461">347</cx:pt>
          <cx:pt idx="7462">351</cx:pt>
          <cx:pt idx="7463">306</cx:pt>
          <cx:pt idx="7464">268.99999999999994</cx:pt>
          <cx:pt idx="7465">357</cx:pt>
          <cx:pt idx="7466">320</cx:pt>
          <cx:pt idx="7467">315</cx:pt>
          <cx:pt idx="7468">337</cx:pt>
          <cx:pt idx="7469">365.99999999999989</cx:pt>
          <cx:pt idx="7470">368.99999999999989</cx:pt>
          <cx:pt idx="7471">300.99999999999994</cx:pt>
          <cx:pt idx="7472">285.99999999999994</cx:pt>
          <cx:pt idx="7473">352</cx:pt>
          <cx:pt idx="7474">277.99999999999994</cx:pt>
          <cx:pt idx="7475">386.99999999999989</cx:pt>
          <cx:pt idx="7476">308</cx:pt>
          <cx:pt idx="7477">371.99999999999989</cx:pt>
          <cx:pt idx="7478">126.00000000000001</cx:pt>
          <cx:pt idx="7479">348</cx:pt>
          <cx:pt idx="7480">307</cx:pt>
          <cx:pt idx="7481">328</cx:pt>
          <cx:pt idx="7482">339</cx:pt>
          <cx:pt idx="7483">308</cx:pt>
          <cx:pt idx="7484">335</cx:pt>
          <cx:pt idx="7485">397.99999999999989</cx:pt>
          <cx:pt idx="7486">316</cx:pt>
          <cx:pt idx="7487">352</cx:pt>
          <cx:pt idx="7488">321</cx:pt>
          <cx:pt idx="7489">367.99999999999989</cx:pt>
          <cx:pt idx="7490">350</cx:pt>
          <cx:pt idx="7491">385.99999999999989</cx:pt>
          <cx:pt idx="7492">297.99999999999994</cx:pt>
          <cx:pt idx="7493">351</cx:pt>
          <cx:pt idx="7494">332</cx:pt>
          <cx:pt idx="7495">346</cx:pt>
          <cx:pt idx="7496">353</cx:pt>
          <cx:pt idx="7497">291.99999999999994</cx:pt>
          <cx:pt idx="7498">335</cx:pt>
          <cx:pt idx="7499">350</cx:pt>
          <cx:pt idx="7500">359</cx:pt>
          <cx:pt idx="7501">367.99999999999989</cx:pt>
          <cx:pt idx="7502">319</cx:pt>
          <cx:pt idx="7503">377.99999999999989</cx:pt>
          <cx:pt idx="7504">341</cx:pt>
          <cx:pt idx="7505">330</cx:pt>
          <cx:pt idx="7506">333</cx:pt>
          <cx:pt idx="7507">367.99999999999989</cx:pt>
          <cx:pt idx="7508">375.99999999999989</cx:pt>
          <cx:pt idx="7509">337</cx:pt>
          <cx:pt idx="7510">331</cx:pt>
          <cx:pt idx="7511">287.99999999999994</cx:pt>
          <cx:pt idx="7512">354</cx:pt>
          <cx:pt idx="7513">386.99999999999989</cx:pt>
          <cx:pt idx="7514">135</cx:pt>
          <cx:pt idx="7515">285.99999999999994</cx:pt>
          <cx:pt idx="7516">360.99999999999989</cx:pt>
          <cx:pt idx="7517">321</cx:pt>
          <cx:pt idx="7518">380.99999999999989</cx:pt>
          <cx:pt idx="7519">328</cx:pt>
          <cx:pt idx="7520">353</cx:pt>
          <cx:pt idx="7521">375.99999999999989</cx:pt>
          <cx:pt idx="7522">365.99999999999989</cx:pt>
          <cx:pt idx="7523">357</cx:pt>
          <cx:pt idx="7524">370.99999999999989</cx:pt>
          <cx:pt idx="7525">332</cx:pt>
          <cx:pt idx="7526">353</cx:pt>
          <cx:pt idx="7527">332</cx:pt>
          <cx:pt idx="7528">278.99999999999994</cx:pt>
          <cx:pt idx="7529">375.99999999999989</cx:pt>
          <cx:pt idx="7530">321</cx:pt>
          <cx:pt idx="7531">353</cx:pt>
          <cx:pt idx="7532">310</cx:pt>
          <cx:pt idx="7533">361</cx:pt>
          <cx:pt idx="7534">308</cx:pt>
          <cx:pt idx="7535">365.99999999999989</cx:pt>
          <cx:pt idx="7536">341</cx:pt>
          <cx:pt idx="7537">354</cx:pt>
          <cx:pt idx="7538">389.99999999999989</cx:pt>
          <cx:pt idx="7539">355</cx:pt>
          <cx:pt idx="7540">185.99999999999994</cx:pt>
          <cx:pt idx="7541">272.99999999999994</cx:pt>
          <cx:pt idx="7542">330</cx:pt>
          <cx:pt idx="7543">331</cx:pt>
          <cx:pt idx="7544">331</cx:pt>
          <cx:pt idx="7545">256</cx:pt>
          <cx:pt idx="7546">333</cx:pt>
          <cx:pt idx="7547">368.99999999999989</cx:pt>
          <cx:pt idx="7548">388.99999999999989</cx:pt>
          <cx:pt idx="7549">310</cx:pt>
          <cx:pt idx="7550">361</cx:pt>
          <cx:pt idx="7551">378.99999999999989</cx:pt>
          <cx:pt idx="7552">327</cx:pt>
          <cx:pt idx="7553">311</cx:pt>
          <cx:pt idx="7554">328</cx:pt>
          <cx:pt idx="7555">351</cx:pt>
          <cx:pt idx="7556">208</cx:pt>
          <cx:pt idx="7557">352</cx:pt>
          <cx:pt idx="7558">386.99999999999989</cx:pt>
          <cx:pt idx="7559">226</cx:pt>
          <cx:pt idx="7560">315</cx:pt>
          <cx:pt idx="7561">353</cx:pt>
          <cx:pt idx="7562">371.99999999999989</cx:pt>
          <cx:pt idx="7563">377.99999999999989</cx:pt>
          <cx:pt idx="7564">236</cx:pt>
          <cx:pt idx="7565">349</cx:pt>
          <cx:pt idx="7566">206</cx:pt>
          <cx:pt idx="7567">307</cx:pt>
          <cx:pt idx="7568">365.99999999999989</cx:pt>
          <cx:pt idx="7569">335</cx:pt>
          <cx:pt idx="7570">317</cx:pt>
          <cx:pt idx="7571">387.99999999999989</cx:pt>
          <cx:pt idx="7572">317</cx:pt>
          <cx:pt idx="7573">346</cx:pt>
          <cx:pt idx="7574">367.99999999999989</cx:pt>
          <cx:pt idx="7575">187.99999999999994</cx:pt>
          <cx:pt idx="7576">308</cx:pt>
          <cx:pt idx="7577">375.99999999999989</cx:pt>
          <cx:pt idx="7578">350</cx:pt>
          <cx:pt idx="7579">377.99999999999989</cx:pt>
          <cx:pt idx="7580">356</cx:pt>
          <cx:pt idx="7581">360.99999999999989</cx:pt>
          <cx:pt idx="7582">385.99999999999989</cx:pt>
          <cx:pt idx="7583">366.99999999999989</cx:pt>
          <cx:pt idx="7584">357</cx:pt>
          <cx:pt idx="7585">352</cx:pt>
          <cx:pt idx="7586">346</cx:pt>
          <cx:pt idx="7587">333</cx:pt>
          <cx:pt idx="7588">315</cx:pt>
          <cx:pt idx="7589">199.99999999999994</cx:pt>
          <cx:pt idx="7590">380.99999999999989</cx:pt>
          <cx:pt idx="7591">332</cx:pt>
          <cx:pt idx="7592">368.99999999999989</cx:pt>
          <cx:pt idx="7593">286.99999999999994</cx:pt>
          <cx:pt idx="7594">341</cx:pt>
          <cx:pt idx="7595">387.99999999999989</cx:pt>
          <cx:pt idx="7596">285.99999999999994</cx:pt>
          <cx:pt idx="7597">265.99999999999994</cx:pt>
          <cx:pt idx="7598">286.99999999999994</cx:pt>
          <cx:pt idx="7599">295.99999999999994</cx:pt>
          <cx:pt idx="7600">352</cx:pt>
          <cx:pt idx="7601">358</cx:pt>
          <cx:pt idx="7602">327</cx:pt>
          <cx:pt idx="7603">353</cx:pt>
          <cx:pt idx="7604">372.99999999999989</cx:pt>
          <cx:pt idx="7605">328</cx:pt>
          <cx:pt idx="7606">374.99999999999989</cx:pt>
          <cx:pt idx="7607">86.999999999999972</cx:pt>
          <cx:pt idx="7608">347</cx:pt>
          <cx:pt idx="7609">315</cx:pt>
          <cx:pt idx="7610">326</cx:pt>
          <cx:pt idx="7611">347</cx:pt>
          <cx:pt idx="7612">301</cx:pt>
          <cx:pt idx="7613">397.99999999999989</cx:pt>
          <cx:pt idx="7614">366.99999999999989</cx:pt>
          <cx:pt idx="7615">296.99999999999994</cx:pt>
          <cx:pt idx="7616">367.99999999999989</cx:pt>
          <cx:pt idx="7617">346</cx:pt>
          <cx:pt idx="7618">156.99999999999997</cx:pt>
          <cx:pt idx="7619">358</cx:pt>
          <cx:pt idx="7620">321</cx:pt>
          <cx:pt idx="7621">337</cx:pt>
          <cx:pt idx="7622">391.99999999999989</cx:pt>
          <cx:pt idx="7623">349</cx:pt>
          <cx:pt idx="7624">327</cx:pt>
          <cx:pt idx="7625">365.99999999999989</cx:pt>
          <cx:pt idx="7626">269.99999999999994</cx:pt>
          <cx:pt idx="7627">316</cx:pt>
          <cx:pt idx="7628">228</cx:pt>
          <cx:pt idx="7629">361</cx:pt>
          <cx:pt idx="7630">373.99999999999989</cx:pt>
          <cx:pt idx="7631">331</cx:pt>
          <cx:pt idx="7632">314</cx:pt>
          <cx:pt idx="7633">331</cx:pt>
          <cx:pt idx="7634">352</cx:pt>
          <cx:pt idx="7635">352</cx:pt>
          <cx:pt idx="7636">373.99999999999989</cx:pt>
          <cx:pt idx="7637">348</cx:pt>
          <cx:pt idx="7638">313</cx:pt>
          <cx:pt idx="7639">388.99999999999989</cx:pt>
          <cx:pt idx="7640">336</cx:pt>
          <cx:pt idx="7641">371.99999999999989</cx:pt>
          <cx:pt idx="7642">349</cx:pt>
          <cx:pt idx="7643">336</cx:pt>
          <cx:pt idx="7644">297.99999999999994</cx:pt>
          <cx:pt idx="7645">355</cx:pt>
          <cx:pt idx="7646">354</cx:pt>
          <cx:pt idx="7647">328</cx:pt>
          <cx:pt idx="7648">316</cx:pt>
          <cx:pt idx="7649">388.99999999999989</cx:pt>
          <cx:pt idx="7650">338</cx:pt>
          <cx:pt idx="7651">349</cx:pt>
          <cx:pt idx="7652">340</cx:pt>
          <cx:pt idx="7653">375.99999999999989</cx:pt>
          <cx:pt idx="7654">321</cx:pt>
          <cx:pt idx="7655">326</cx:pt>
          <cx:pt idx="7656">366.99999999999989</cx:pt>
          <cx:pt idx="7657">166</cx:pt>
          <cx:pt idx="7658">346</cx:pt>
          <cx:pt idx="7659">341</cx:pt>
          <cx:pt idx="7660">306</cx:pt>
          <cx:pt idx="7661">374.99999999999989</cx:pt>
          <cx:pt idx="7662">341</cx:pt>
          <cx:pt idx="7663">346</cx:pt>
          <cx:pt idx="7664">335</cx:pt>
          <cx:pt idx="7665">338</cx:pt>
          <cx:pt idx="7666">314</cx:pt>
          <cx:pt idx="7667">351</cx:pt>
          <cx:pt idx="7668">347</cx:pt>
          <cx:pt idx="7669">360</cx:pt>
          <cx:pt idx="7670">338</cx:pt>
          <cx:pt idx="7671">360</cx:pt>
          <cx:pt idx="7672">361</cx:pt>
          <cx:pt idx="7673">366.99999999999989</cx:pt>
          <cx:pt idx="7674">365.99999999999989</cx:pt>
          <cx:pt idx="7675">349</cx:pt>
          <cx:pt idx="7676">337</cx:pt>
          <cx:pt idx="7677">377.99999999999989</cx:pt>
          <cx:pt idx="7678">347</cx:pt>
          <cx:pt idx="7679">354</cx:pt>
          <cx:pt idx="7680">351</cx:pt>
          <cx:pt idx="7681">332</cx:pt>
          <cx:pt idx="7682">379.99999999999989</cx:pt>
          <cx:pt idx="7683">351</cx:pt>
          <cx:pt idx="7684">350</cx:pt>
          <cx:pt idx="7685">366.99999999999989</cx:pt>
          <cx:pt idx="7686">360.99999999999989</cx:pt>
          <cx:pt idx="7687">280.99999999999994</cx:pt>
          <cx:pt idx="7688">361</cx:pt>
          <cx:pt idx="7689">313</cx:pt>
          <cx:pt idx="7690">329</cx:pt>
          <cx:pt idx="7691">341</cx:pt>
          <cx:pt idx="7692">385.99999999999989</cx:pt>
          <cx:pt idx="7693">329</cx:pt>
          <cx:pt idx="7694">327</cx:pt>
          <cx:pt idx="7695">366.99999999999989</cx:pt>
          <cx:pt idx="7696">341</cx:pt>
          <cx:pt idx="7697">341</cx:pt>
          <cx:pt idx="7698">314</cx:pt>
          <cx:pt idx="7699">340</cx:pt>
          <cx:pt idx="7700">373.99999999999989</cx:pt>
          <cx:pt idx="7701">277.99999999999994</cx:pt>
          <cx:pt idx="7702">374.99999999999989</cx:pt>
          <cx:pt idx="7703">350</cx:pt>
          <cx:pt idx="7704">354</cx:pt>
          <cx:pt idx="7705">351</cx:pt>
          <cx:pt idx="7706">348</cx:pt>
          <cx:pt idx="7707">347</cx:pt>
          <cx:pt idx="7708">327</cx:pt>
          <cx:pt idx="7709">335</cx:pt>
          <cx:pt idx="7710">317</cx:pt>
          <cx:pt idx="7711">346</cx:pt>
          <cx:pt idx="7712">365.99999999999989</cx:pt>
          <cx:pt idx="7713">360.99999999999989</cx:pt>
          <cx:pt idx="7714">360</cx:pt>
          <cx:pt idx="7715">352</cx:pt>
          <cx:pt idx="7716">348</cx:pt>
          <cx:pt idx="7717">347</cx:pt>
          <cx:pt idx="7718">292.99999999999994</cx:pt>
          <cx:pt idx="7719">329</cx:pt>
          <cx:pt idx="7720">249.00000000000003</cx:pt>
          <cx:pt idx="7721">326</cx:pt>
          <cx:pt idx="7722">321</cx:pt>
          <cx:pt idx="7723">349</cx:pt>
          <cx:pt idx="7724">339</cx:pt>
          <cx:pt idx="7725">337</cx:pt>
          <cx:pt idx="7726">351</cx:pt>
          <cx:pt idx="7727">354</cx:pt>
          <cx:pt idx="7728">327</cx:pt>
          <cx:pt idx="7729">286.99999999999994</cx:pt>
          <cx:pt idx="7730">215</cx:pt>
          <cx:pt idx="7731">358</cx:pt>
          <cx:pt idx="7732">308</cx:pt>
          <cx:pt idx="7733">366.99999999999989</cx:pt>
          <cx:pt idx="7734">339</cx:pt>
          <cx:pt idx="7735">371.99999999999989</cx:pt>
          <cx:pt idx="7736">328</cx:pt>
          <cx:pt idx="7737">358</cx:pt>
          <cx:pt idx="7738">328</cx:pt>
          <cx:pt idx="7739">338</cx:pt>
          <cx:pt idx="7740">341</cx:pt>
          <cx:pt idx="7741">365.99999999999989</cx:pt>
          <cx:pt idx="7742">297.99999999999994</cx:pt>
          <cx:pt idx="7743">355</cx:pt>
          <cx:pt idx="7744">351</cx:pt>
          <cx:pt idx="7745">339</cx:pt>
          <cx:pt idx="7746">318</cx:pt>
          <cx:pt idx="7747">333</cx:pt>
          <cx:pt idx="7748">349</cx:pt>
          <cx:pt idx="7749">320</cx:pt>
          <cx:pt idx="7750">389.99999999999989</cx:pt>
          <cx:pt idx="7751">346</cx:pt>
          <cx:pt idx="7752">372.99999999999989</cx:pt>
          <cx:pt idx="7753">327</cx:pt>
          <cx:pt idx="7754">366.99999999999989</cx:pt>
          <cx:pt idx="7755">337</cx:pt>
          <cx:pt idx="7756">353</cx:pt>
          <cx:pt idx="7757">354</cx:pt>
          <cx:pt idx="7758">340</cx:pt>
          <cx:pt idx="7759">306</cx:pt>
          <cx:pt idx="7760">346</cx:pt>
          <cx:pt idx="7761">253.00000000000003</cx:pt>
          <cx:pt idx="7762">348</cx:pt>
          <cx:pt idx="7763">336</cx:pt>
          <cx:pt idx="7764">347</cx:pt>
          <cx:pt idx="7765">347</cx:pt>
          <cx:pt idx="7766">350</cx:pt>
          <cx:pt idx="7767">46.999999999999986</cx:pt>
          <cx:pt idx="7768">332</cx:pt>
          <cx:pt idx="7769">329</cx:pt>
          <cx:pt idx="7770">336</cx:pt>
          <cx:pt idx="7771">346</cx:pt>
          <cx:pt idx="7772">390.99999999999989</cx:pt>
          <cx:pt idx="7773">278.99999999999994</cx:pt>
          <cx:pt idx="7774">348</cx:pt>
          <cx:pt idx="7775">371.99999999999989</cx:pt>
          <cx:pt idx="7776">310</cx:pt>
          <cx:pt idx="7777">334</cx:pt>
          <cx:pt idx="7778">351</cx:pt>
          <cx:pt idx="7779">332</cx:pt>
          <cx:pt idx="7780">339</cx:pt>
          <cx:pt idx="7781">371.99999999999989</cx:pt>
          <cx:pt idx="7782">348</cx:pt>
          <cx:pt idx="7783">350</cx:pt>
          <cx:pt idx="7784">392.99999999999989</cx:pt>
          <cx:pt idx="7785">332</cx:pt>
          <cx:pt idx="7786">308</cx:pt>
          <cx:pt idx="7787">365.99999999999989</cx:pt>
          <cx:pt idx="7788">311</cx:pt>
          <cx:pt idx="7789">1</cx:pt>
          <cx:pt idx="7790">334</cx:pt>
          <cx:pt idx="7791">369.99999999999989</cx:pt>
          <cx:pt idx="7792">230</cx:pt>
          <cx:pt idx="7793">337</cx:pt>
          <cx:pt idx="7794">385.99999999999989</cx:pt>
          <cx:pt idx="7795">341</cx:pt>
          <cx:pt idx="7796">365.99999999999989</cx:pt>
          <cx:pt idx="7797">410</cx:pt>
          <cx:pt idx="7798">331</cx:pt>
          <cx:pt idx="7799">376.99999999999989</cx:pt>
          <cx:pt idx="7800">365.99999999999989</cx:pt>
          <cx:pt idx="7801">279.99999999999994</cx:pt>
          <cx:pt idx="7802">349</cx:pt>
          <cx:pt idx="7803">341</cx:pt>
          <cx:pt idx="7804">335</cx:pt>
          <cx:pt idx="7805">366.99999999999989</cx:pt>
          <cx:pt idx="7806">359</cx:pt>
          <cx:pt idx="7807">350</cx:pt>
          <cx:pt idx="7808">269.99999999999994</cx:pt>
          <cx:pt idx="7809">386.99999999999989</cx:pt>
          <cx:pt idx="7810">371.99999999999989</cx:pt>
          <cx:pt idx="7811">327</cx:pt>
          <cx:pt idx="7812">346</cx:pt>
          <cx:pt idx="7813">366.99999999999989</cx:pt>
          <cx:pt idx="7814">380.99999999999989</cx:pt>
          <cx:pt idx="7815">298.99999999999994</cx:pt>
          <cx:pt idx="7816">321</cx:pt>
          <cx:pt idx="7817">169</cx:pt>
          <cx:pt idx="7818">338</cx:pt>
          <cx:pt idx="7819">356</cx:pt>
          <cx:pt idx="7820">360.99999999999989</cx:pt>
          <cx:pt idx="7821">351</cx:pt>
          <cx:pt idx="7822">335</cx:pt>
          <cx:pt idx="7823">341</cx:pt>
          <cx:pt idx="7824">346</cx:pt>
          <cx:pt idx="7825">360</cx:pt>
          <cx:pt idx="7826">388.99999999999989</cx:pt>
          <cx:pt idx="7827">332</cx:pt>
          <cx:pt idx="7828">313</cx:pt>
          <cx:pt idx="7829">366.99999999999989</cx:pt>
          <cx:pt idx="7830">280.99999999999994</cx:pt>
          <cx:pt idx="7831">328</cx:pt>
          <cx:pt idx="7832">317</cx:pt>
          <cx:pt idx="7833">370.99999999999989</cx:pt>
          <cx:pt idx="7834">371.99999999999989</cx:pt>
          <cx:pt idx="7835">311</cx:pt>
          <cx:pt idx="7836">257</cx:pt>
          <cx:pt idx="7837">394.99999999999989</cx:pt>
          <cx:pt idx="7838">369.99999999999989</cx:pt>
          <cx:pt idx="7839">350</cx:pt>
          <cx:pt idx="7840">352</cx:pt>
          <cx:pt idx="7841">367.99999999999989</cx:pt>
          <cx:pt idx="7842">361</cx:pt>
          <cx:pt idx="7843">265.99999999999994</cx:pt>
          <cx:pt idx="7844">341</cx:pt>
          <cx:pt idx="7845">406</cx:pt>
          <cx:pt idx="7846">358</cx:pt>
          <cx:pt idx="7847">352</cx:pt>
          <cx:pt idx="7848">348</cx:pt>
          <cx:pt idx="7849">370.99999999999989</cx:pt>
          <cx:pt idx="7850">321</cx:pt>
          <cx:pt idx="7851">333</cx:pt>
          <cx:pt idx="7852">375.99999999999989</cx:pt>
          <cx:pt idx="7853">328</cx:pt>
          <cx:pt idx="7854">308</cx:pt>
          <cx:pt idx="7855">347</cx:pt>
          <cx:pt idx="7856">211</cx:pt>
          <cx:pt idx="7857">329</cx:pt>
          <cx:pt idx="7858">375.99999999999989</cx:pt>
          <cx:pt idx="7859">306</cx:pt>
          <cx:pt idx="7860">329</cx:pt>
          <cx:pt idx="7861">246.00000000000003</cx:pt>
          <cx:pt idx="7862">374.99999999999989</cx:pt>
          <cx:pt idx="7863">347</cx:pt>
          <cx:pt idx="7864">331</cx:pt>
          <cx:pt idx="7865">358</cx:pt>
          <cx:pt idx="7866">311</cx:pt>
          <cx:pt idx="7867">295.99999999999994</cx:pt>
          <cx:pt idx="7868">369.99999999999989</cx:pt>
          <cx:pt idx="7869">280.99999999999994</cx:pt>
          <cx:pt idx="7870">391.99999999999989</cx:pt>
          <cx:pt idx="7871">378.99999999999989</cx:pt>
          <cx:pt idx="7872">293.99999999999994</cx:pt>
          <cx:pt idx="7873">327</cx:pt>
          <cx:pt idx="7874">367.99999999999989</cx:pt>
          <cx:pt idx="7875">249.00000000000003</cx:pt>
          <cx:pt idx="7876">357</cx:pt>
          <cx:pt idx="7877">351</cx:pt>
          <cx:pt idx="7878">339</cx:pt>
          <cx:pt idx="7879">374.99999999999989</cx:pt>
          <cx:pt idx="7880">375.99999999999989</cx:pt>
          <cx:pt idx="7881">307</cx:pt>
          <cx:pt idx="7882">346</cx:pt>
          <cx:pt idx="7883">121.00000000000001</cx:pt>
          <cx:pt idx="7884">337</cx:pt>
          <cx:pt idx="7885">353</cx:pt>
          <cx:pt idx="7886">112</cx:pt>
          <cx:pt idx="7887">327</cx:pt>
          <cx:pt idx="7888">365.99999999999989</cx:pt>
          <cx:pt idx="7889">296.99999999999994</cx:pt>
          <cx:pt idx="7890">312</cx:pt>
          <cx:pt idx="7891">329</cx:pt>
          <cx:pt idx="7892">386.99999999999989</cx:pt>
          <cx:pt idx="7893">369.99999999999989</cx:pt>
          <cx:pt idx="7894">401</cx:pt>
          <cx:pt idx="7895">361</cx:pt>
          <cx:pt idx="7896">332</cx:pt>
          <cx:pt idx="7897">275.99999999999994</cx:pt>
          <cx:pt idx="7898">367.99999999999989</cx:pt>
          <cx:pt idx="7899">239</cx:pt>
          <cx:pt idx="7900">312</cx:pt>
          <cx:pt idx="7901">380.99999999999989</cx:pt>
          <cx:pt idx="7902">276.99999999999994</cx:pt>
          <cx:pt idx="7903">348</cx:pt>
          <cx:pt idx="7904">366.99999999999989</cx:pt>
          <cx:pt idx="7905">331</cx:pt>
          <cx:pt idx="7906">373.99999999999989</cx:pt>
          <cx:pt idx="7907">320</cx:pt>
          <cx:pt idx="7908">378.99999999999989</cx:pt>
          <cx:pt idx="7909">385.99999999999989</cx:pt>
          <cx:pt idx="7910">354</cx:pt>
          <cx:pt idx="7911">308</cx:pt>
          <cx:pt idx="7912">367.99999999999989</cx:pt>
          <cx:pt idx="7913">353</cx:pt>
          <cx:pt idx="7914">317</cx:pt>
          <cx:pt idx="7915">290.99999999999994</cx:pt>
          <cx:pt idx="7916">365.99999999999989</cx:pt>
          <cx:pt idx="7917">388.99999999999989</cx:pt>
          <cx:pt idx="7918">365.99999999999989</cx:pt>
          <cx:pt idx="7919">341</cx:pt>
          <cx:pt idx="7920">226</cx:pt>
          <cx:pt idx="7921">335</cx:pt>
          <cx:pt idx="7922">288.99999999999994</cx:pt>
          <cx:pt idx="7923">287.99999999999994</cx:pt>
          <cx:pt idx="7924">366.99999999999989</cx:pt>
          <cx:pt idx="7925">367.99999999999989</cx:pt>
          <cx:pt idx="7926">366.99999999999989</cx:pt>
          <cx:pt idx="7927">346</cx:pt>
          <cx:pt idx="7928">267.99999999999994</cx:pt>
          <cx:pt idx="7929">352</cx:pt>
          <cx:pt idx="7930">301</cx:pt>
          <cx:pt idx="7931">368.99999999999989</cx:pt>
          <cx:pt idx="7932">358</cx:pt>
          <cx:pt idx="7933">350</cx:pt>
          <cx:pt idx="7934">418</cx:pt>
          <cx:pt idx="7935">347</cx:pt>
          <cx:pt idx="7936">274.99999999999994</cx:pt>
          <cx:pt idx="7937">313</cx:pt>
          <cx:pt idx="7938">314</cx:pt>
          <cx:pt idx="7939">348</cx:pt>
          <cx:pt idx="7940">355</cx:pt>
          <cx:pt idx="7941">375.99999999999989</cx:pt>
          <cx:pt idx="7942">332</cx:pt>
          <cx:pt idx="7943">340</cx:pt>
          <cx:pt idx="7944">370.99999999999989</cx:pt>
          <cx:pt idx="7945">334</cx:pt>
          <cx:pt idx="7946">361</cx:pt>
          <cx:pt idx="7947">229</cx:pt>
          <cx:pt idx="7948">346</cx:pt>
          <cx:pt idx="7949">270.99999999999994</cx:pt>
          <cx:pt idx="7950">215</cx:pt>
          <cx:pt idx="7951">341</cx:pt>
          <cx:pt idx="7952">366.99999999999989</cx:pt>
          <cx:pt idx="7953">336</cx:pt>
          <cx:pt idx="7954">351</cx:pt>
          <cx:pt idx="7955">219</cx:pt>
          <cx:pt idx="7956">351</cx:pt>
          <cx:pt idx="7957">365.99999999999989</cx:pt>
          <cx:pt idx="7958">374.99999999999989</cx:pt>
          <cx:pt idx="7959">356</cx:pt>
          <cx:pt idx="7960">308</cx:pt>
          <cx:pt idx="7961">301</cx:pt>
          <cx:pt idx="7962">379.99999999999989</cx:pt>
          <cx:pt idx="7963">347</cx:pt>
          <cx:pt idx="7964">348</cx:pt>
          <cx:pt idx="7965">314</cx:pt>
          <cx:pt idx="7966">299.99999999999994</cx:pt>
          <cx:pt idx="7967">351</cx:pt>
          <cx:pt idx="7968">248.00000000000003</cx:pt>
          <cx:pt idx="7969">351</cx:pt>
          <cx:pt idx="7970">321</cx:pt>
          <cx:pt idx="7971">246.00000000000003</cx:pt>
          <cx:pt idx="7972">235</cx:pt>
          <cx:pt idx="7973">328</cx:pt>
          <cx:pt idx="7974">389.99999999999989</cx:pt>
          <cx:pt idx="7975">294.99999999999994</cx:pt>
          <cx:pt idx="7976">299.99999999999994</cx:pt>
          <cx:pt idx="7977">354</cx:pt>
          <cx:pt idx="7978">357</cx:pt>
          <cx:pt idx="7979">327</cx:pt>
          <cx:pt idx="7980">373.99999999999989</cx:pt>
          <cx:pt idx="7981">372.99999999999989</cx:pt>
          <cx:pt idx="7982">360</cx:pt>
          <cx:pt idx="7983">321</cx:pt>
          <cx:pt idx="7984">346</cx:pt>
          <cx:pt idx="7985">301</cx:pt>
          <cx:pt idx="7986">331</cx:pt>
          <cx:pt idx="7987">257</cx:pt>
          <cx:pt idx="7988">326</cx:pt>
          <cx:pt idx="7989">286.99999999999994</cx:pt>
          <cx:pt idx="7990">351</cx:pt>
          <cx:pt idx="7991">371.99999999999989</cx:pt>
          <cx:pt idx="7992">406</cx:pt>
          <cx:pt idx="7993">389.99999999999989</cx:pt>
          <cx:pt idx="7994">366.99999999999989</cx:pt>
          <cx:pt idx="7995">355</cx:pt>
          <cx:pt idx="7996">306</cx:pt>
          <cx:pt idx="7997">309</cx:pt>
          <cx:pt idx="7998">354</cx:pt>
          <cx:pt idx="7999">347</cx:pt>
          <cx:pt idx="8000">321</cx:pt>
          <cx:pt idx="8001">309</cx:pt>
          <cx:pt idx="8002">334</cx:pt>
          <cx:pt idx="8003">354</cx:pt>
          <cx:pt idx="8004">349</cx:pt>
          <cx:pt idx="8005">316</cx:pt>
          <cx:pt idx="8006">339</cx:pt>
          <cx:pt idx="8007">248.00000000000003</cx:pt>
          <cx:pt idx="8008">350</cx:pt>
          <cx:pt idx="8009">326</cx:pt>
          <cx:pt idx="8010">329</cx:pt>
          <cx:pt idx="8011">367.99999999999989</cx:pt>
          <cx:pt idx="8012">331</cx:pt>
          <cx:pt idx="8013">354</cx:pt>
          <cx:pt idx="8014">127.00000000000001</cx:pt>
          <cx:pt idx="8015">387.99999999999989</cx:pt>
          <cx:pt idx="8016">367.99999999999989</cx:pt>
          <cx:pt idx="8017">361</cx:pt>
          <cx:pt idx="8018">301</cx:pt>
          <cx:pt idx="8019">260</cx:pt>
          <cx:pt idx="8020">359</cx:pt>
          <cx:pt idx="8021">311</cx:pt>
          <cx:pt idx="8022">317</cx:pt>
          <cx:pt idx="8023">57.999999999999986</cx:pt>
          <cx:pt idx="8024">370.99999999999989</cx:pt>
          <cx:pt idx="8025">353</cx:pt>
          <cx:pt idx="8026">365.99999999999989</cx:pt>
          <cx:pt idx="8027">330</cx:pt>
          <cx:pt idx="8028">355</cx:pt>
          <cx:pt idx="8029">328</cx:pt>
          <cx:pt idx="8030">366.99999999999989</cx:pt>
          <cx:pt idx="8031">372.99999999999989</cx:pt>
          <cx:pt idx="8032">380.99999999999989</cx:pt>
          <cx:pt idx="8033">367.99999999999989</cx:pt>
          <cx:pt idx="8034">334</cx:pt>
          <cx:pt idx="8035">361</cx:pt>
          <cx:pt idx="8036">366.99999999999989</cx:pt>
          <cx:pt idx="8037">348</cx:pt>
          <cx:pt idx="8038">348</cx:pt>
          <cx:pt idx="8039">319</cx:pt>
          <cx:pt idx="8040">341</cx:pt>
          <cx:pt idx="8041">288.99999999999994</cx:pt>
          <cx:pt idx="8042">356</cx:pt>
          <cx:pt idx="8043">350</cx:pt>
          <cx:pt idx="8044">346</cx:pt>
          <cx:pt idx="8045">316</cx:pt>
          <cx:pt idx="8046">349</cx:pt>
          <cx:pt idx="8047">326</cx:pt>
          <cx:pt idx="8048">393.99999999999989</cx:pt>
          <cx:pt idx="8049">334</cx:pt>
          <cx:pt idx="8050">372.99999999999989</cx:pt>
          <cx:pt idx="8051">253.00000000000003</cx:pt>
          <cx:pt idx="8052">357</cx:pt>
          <cx:pt idx="8053">1</cx:pt>
          <cx:pt idx="8054">332</cx:pt>
          <cx:pt idx="8055">227</cx:pt>
          <cx:pt idx="8056">277.99999999999994</cx:pt>
          <cx:pt idx="8057">357</cx:pt>
          <cx:pt idx="8058">386.99999999999989</cx:pt>
          <cx:pt idx="8059">311</cx:pt>
          <cx:pt idx="8060">340</cx:pt>
          <cx:pt idx="8061">365.99999999999989</cx:pt>
          <cx:pt idx="8062">339</cx:pt>
          <cx:pt idx="8063">326</cx:pt>
          <cx:pt idx="8064">388.99999999999989</cx:pt>
          <cx:pt idx="8065">31.000000000000018</cx:pt>
          <cx:pt idx="8066">288.99999999999994</cx:pt>
          <cx:pt idx="8067">371.99999999999989</cx:pt>
          <cx:pt idx="8068">367.99999999999989</cx:pt>
          <cx:pt idx="8069">331</cx:pt>
          <cx:pt idx="8070">387.99999999999989</cx:pt>
          <cx:pt idx="8071">320</cx:pt>
          <cx:pt idx="8072">359</cx:pt>
          <cx:pt idx="8073">186.99999999999994</cx:pt>
          <cx:pt idx="8074">367.99999999999989</cx:pt>
          <cx:pt idx="8075">386.99999999999989</cx:pt>
          <cx:pt idx="8076">335</cx:pt>
          <cx:pt idx="8077">331</cx:pt>
          <cx:pt idx="8078">354</cx:pt>
          <cx:pt idx="8079">334</cx:pt>
          <cx:pt idx="8080">326</cx:pt>
          <cx:pt idx="8081">286.99999999999994</cx:pt>
          <cx:pt idx="8082">354</cx:pt>
          <cx:pt idx="8083">347</cx:pt>
          <cx:pt idx="8084">334</cx:pt>
          <cx:pt idx="8085">360</cx:pt>
          <cx:pt idx="8086">301</cx:pt>
          <cx:pt idx="8087">333</cx:pt>
          <cx:pt idx="8088">393.99999999999989</cx:pt>
          <cx:pt idx="8089">336</cx:pt>
          <cx:pt idx="8090">333</cx:pt>
          <cx:pt idx="8091">353</cx:pt>
          <cx:pt idx="8092">365.99999999999989</cx:pt>
          <cx:pt idx="8093">349</cx:pt>
          <cx:pt idx="8094">339</cx:pt>
          <cx:pt idx="8095">348</cx:pt>
          <cx:pt idx="8096">353</cx:pt>
          <cx:pt idx="8097">266.99999999999994</cx:pt>
          <cx:pt idx="8098">369.99999999999989</cx:pt>
          <cx:pt idx="8099">367.99999999999989</cx:pt>
          <cx:pt idx="8100">318</cx:pt>
          <cx:pt idx="8101">346</cx:pt>
          <cx:pt idx="8102">353</cx:pt>
          <cx:pt idx="8103">371.99999999999989</cx:pt>
          <cx:pt idx="8104">354</cx:pt>
          <cx:pt idx="8105">334</cx:pt>
          <cx:pt idx="8106">350</cx:pt>
          <cx:pt idx="8107">354</cx:pt>
          <cx:pt idx="8108">347</cx:pt>
          <cx:pt idx="8109">320</cx:pt>
          <cx:pt idx="8110">366.99999999999989</cx:pt>
          <cx:pt idx="8111">341</cx:pt>
          <cx:pt idx="8112">361</cx:pt>
          <cx:pt idx="8113">360.99999999999989</cx:pt>
          <cx:pt idx="8114">355</cx:pt>
          <cx:pt idx="8115">354</cx:pt>
          <cx:pt idx="8116">328</cx:pt>
          <cx:pt idx="8117">351</cx:pt>
          <cx:pt idx="8118">351</cx:pt>
          <cx:pt idx="8119">372.99999999999989</cx:pt>
          <cx:pt idx="8120">346</cx:pt>
          <cx:pt idx="8121">372.99999999999989</cx:pt>
          <cx:pt idx="8122">354</cx:pt>
          <cx:pt idx="8123">355</cx:pt>
          <cx:pt idx="8124">366.99999999999989</cx:pt>
          <cx:pt idx="8125">346</cx:pt>
          <cx:pt idx="8126">365.99999999999989</cx:pt>
          <cx:pt idx="8127">372.99999999999989</cx:pt>
          <cx:pt idx="8128">335</cx:pt>
          <cx:pt idx="8129">315</cx:pt>
          <cx:pt idx="8130">337</cx:pt>
          <cx:pt idx="8131">295.99999999999994</cx:pt>
          <cx:pt idx="8132">328</cx:pt>
          <cx:pt idx="8133">340</cx:pt>
          <cx:pt idx="8134">315</cx:pt>
          <cx:pt idx="8135">358</cx:pt>
          <cx:pt idx="8136">378.99999999999989</cx:pt>
          <cx:pt idx="8137">315</cx:pt>
          <cx:pt idx="8138">356</cx:pt>
          <cx:pt idx="8139">293.99999999999994</cx:pt>
          <cx:pt idx="8140">315</cx:pt>
          <cx:pt idx="8141">188.99999999999994</cx:pt>
          <cx:pt idx="8142">309</cx:pt>
          <cx:pt idx="8143">306</cx:pt>
          <cx:pt idx="8144">338</cx:pt>
          <cx:pt idx="8145">366.99999999999989</cx:pt>
          <cx:pt idx="8146">388.99999999999989</cx:pt>
          <cx:pt idx="8147">377.99999999999989</cx:pt>
          <cx:pt idx="8148">353</cx:pt>
          <cx:pt idx="8149">289.99999999999994</cx:pt>
          <cx:pt idx="8150">317</cx:pt>
          <cx:pt idx="8151">355</cx:pt>
          <cx:pt idx="8152">226</cx:pt>
          <cx:pt idx="8153">326</cx:pt>
          <cx:pt idx="8154">307</cx:pt>
          <cx:pt idx="8155">356</cx:pt>
          <cx:pt idx="8156">266.99999999999994</cx:pt>
          <cx:pt idx="8157">352</cx:pt>
          <cx:pt idx="8158">368.99999999999989</cx:pt>
          <cx:pt idx="8159">358</cx:pt>
          <cx:pt idx="8160">367.99999999999989</cx:pt>
          <cx:pt idx="8161">393.99999999999989</cx:pt>
          <cx:pt idx="8162">336</cx:pt>
          <cx:pt idx="8163">250.00000000000003</cx:pt>
          <cx:pt idx="8164">350</cx:pt>
          <cx:pt idx="8165">110</cx:pt>
          <cx:pt idx="8166">353</cx:pt>
          <cx:pt idx="8167">361</cx:pt>
          <cx:pt idx="8168">339</cx:pt>
          <cx:pt idx="8169">367.99999999999989</cx:pt>
          <cx:pt idx="8170">339</cx:pt>
          <cx:pt idx="8171">371.99999999999989</cx:pt>
          <cx:pt idx="8172">356</cx:pt>
          <cx:pt idx="8173">329</cx:pt>
          <cx:pt idx="8174">288.99999999999994</cx:pt>
          <cx:pt idx="8175">356</cx:pt>
          <cx:pt idx="8176">312</cx:pt>
          <cx:pt idx="8177">365.99999999999989</cx:pt>
          <cx:pt idx="8178">292.99999999999994</cx:pt>
          <cx:pt idx="8179">339</cx:pt>
          <cx:pt idx="8180">210</cx:pt>
          <cx:pt idx="8181">110</cx:pt>
          <cx:pt idx="8182">310</cx:pt>
          <cx:pt idx="8183">336</cx:pt>
          <cx:pt idx="8184">306</cx:pt>
          <cx:pt idx="8185">352</cx:pt>
          <cx:pt idx="8186">360.99999999999989</cx:pt>
          <cx:pt idx="8187">329</cx:pt>
          <cx:pt idx="8188">361</cx:pt>
          <cx:pt idx="8189">408</cx:pt>
          <cx:pt idx="8190">379.99999999999989</cx:pt>
          <cx:pt idx="8191">357</cx:pt>
        </cx:lvl>
      </cx:numDim>
    </cx:data>
  </cx:chartData>
  <cx:chart>
    <cx:title pos="t" align="ctr" overlay="0">
      <cx:tx>
        <cx:txData>
          <cx:v>FORM Pulse Count (8192 cells)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FORM Pulse Count (8192 cells)</a:t>
          </a:r>
        </a:p>
      </cx:txPr>
    </cx:title>
    <cx:plotArea>
      <cx:plotAreaRegion>
        <cx:series layoutId="clusteredColumn" uniqueId="{926190A3-27AD-6F42-81AE-8E38B1128D60}">
          <cx:dataId val="0"/>
          <cx:layoutPr>
            <cx:binning intervalClosed="r" underflow="auto">
              <cx:binSize val="10"/>
            </cx:binning>
          </cx:layoutPr>
        </cx:series>
      </cx:plotAreaRegion>
      <cx:axis id="0">
        <cx:catScaling gapWidth="0"/>
        <cx:title>
          <cx:tx>
            <cx:txData>
              <cx:v>Pulse 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Pulse Count</a:t>
              </a:r>
            </a:p>
          </cx:txPr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1B96B-F242-B646-8A16-718E042418C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92770-7D22-984B-A22A-6F28B9DC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92770-7D22-984B-A22A-6F28B9DC0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92770-7D22-984B-A22A-6F28B9DC0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E196-0A44-8244-9D5A-149B59555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95E4F-094C-6041-B87A-00B6858C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B67C-184A-8349-A1A2-8FE4EBA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B009-4524-8B4E-8BCC-E040A342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3DF2-4D6F-9149-AF05-6C8A1C16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A3C0-6E40-5045-8738-F3829826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C481-DC9A-F643-A718-03986E59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B2E7-DB76-064E-A2B2-DBA4F4E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F67C-DB19-8E40-A6E4-0A37B94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AEE70-021B-B543-978A-CFA874D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A0E72-717B-2D4A-AB27-B7C8896A9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E3558-71FD-4A43-9EEC-C1169CD55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03A0D-854E-2046-A5B8-28E740A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8732-2170-594F-8758-50F10924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B0FB-8D9E-6144-BDAD-1C841E3E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27A5-1C40-BB4A-893C-4481DC0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CE8E-C770-CD4F-AB46-3878ADFD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437C-4288-D344-8BF1-F8FE5293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B9C7-2D6F-9E42-BE7A-72AD7120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084A-C565-9A45-8949-EB945519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B503-EEBD-D34D-9524-36156B0A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2F72-C884-654E-83B9-8FAF26F5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7F8D-816F-AB40-9BA6-667CCACA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4695-4E13-5147-8B2B-D97053FF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7FDC-841D-4242-B216-EFC35DF5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EADB-86D6-4740-BBDF-B6032576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39F9-DDBF-D64E-A547-E0BC41C3A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3D41-9237-6B44-B02F-3D8F8BEF2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A8EB9-EB07-ED4E-AA55-9C791B06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155B-42EB-0446-B647-781DB1C9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4150-1A7A-F644-B300-71B503CF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58D1-4382-8C46-945B-F3032E1A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750A-A63B-5042-AEE0-B5B01A167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0EC19-DA6B-A340-8F04-7760AE4A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1EC7-710F-FE4D-892A-BD10CD698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ED682-918D-AE45-8AE4-90A62FC9F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F2CFA-3D35-0D49-92DA-4335228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FCE35-82AB-294D-A732-6900DD62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95FCB-40FE-794A-971C-F75C0A1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C45F-33F7-064E-AEAA-34F286D9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0A6A4-64EA-D345-B79A-171BC5DE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76D7F-1666-514D-A61F-A1E96CC7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A7E55-BE65-964D-86A6-6954C839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9DED9-A981-B540-8019-D26893CA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2A5FB-0C06-B84F-B831-BDF87E42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CB03E-3037-1F48-AEC6-0E56343B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361A-1891-E44D-AE18-8D203364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5439-2EB3-0C49-875A-36347BD0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957C-F558-1B49-9961-E572315AE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71DDE-5AA3-734B-A270-5CAAC6A1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ECFD-5AC3-3142-9A83-DC221888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5408-C85D-4D46-82E7-A9696347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582-74EA-4E4F-878F-0BB05667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18568-8B72-1741-A4C1-5B4B72224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922E-DBBE-D94D-A07F-F2E23208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E818-452A-A849-8847-9E3174E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B621-F59F-C849-89AA-3E839723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3C5E-34C6-D645-9FF3-E7DE7C0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28914-DE74-B54E-A876-81ADA035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A288-ED5B-8B4A-907D-D7D3ABE7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41F4-213B-FF42-953F-4E51F29A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599A-0A16-6D40-B27A-72C15E5ED19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F803-F872-AA4D-BF3C-0E0E73DDF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C212-2420-954B-AFE7-C2FA0B3AC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9AF9-0A9C-8647-819F-3165AFD2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14/relationships/chartEx" Target="../charts/chartEx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AD84-E70B-B54F-AF27-3D4E01A40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FORMing experiments for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3A99B-92DB-CE43-841E-A912B4C99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Levy</a:t>
            </a:r>
          </a:p>
          <a:p>
            <a:r>
              <a:rPr lang="en-US" dirty="0"/>
              <a:t>9/27/2019</a:t>
            </a:r>
          </a:p>
        </p:txBody>
      </p:sp>
    </p:spTree>
    <p:extLst>
      <p:ext uri="{BB962C8B-B14F-4D97-AF65-F5344CB8AC3E}">
        <p14:creationId xmlns:p14="http://schemas.microsoft.com/office/powerpoint/2010/main" val="10290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4ECC-ED18-6547-BA2F-A87F98A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1T1R I/O 1M (E01)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C4F889D9-BD87-9741-981A-664D4545D3F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814603421"/>
                  </p:ext>
                </p:extLst>
              </p:nvPr>
            </p:nvGraphicFramePr>
            <p:xfrm>
              <a:off x="6172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C4F889D9-BD87-9741-981A-664D4545D3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03D20376-571B-F444-9B45-1EC37006EEFA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833421915"/>
                  </p:ext>
                </p:extLst>
              </p:nvPr>
            </p:nvGraphicFramePr>
            <p:xfrm>
              <a:off x="838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03D20376-571B-F444-9B45-1EC37006EE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EF8A98-D947-614E-B82B-49CA2F159275}"/>
              </a:ext>
            </a:extLst>
          </p:cNvPr>
          <p:cNvSpPr txBox="1"/>
          <p:nvPr/>
        </p:nvSpPr>
        <p:spPr>
          <a:xfrm>
            <a:off x="1959429" y="2596243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2.6</a:t>
            </a:r>
          </a:p>
          <a:p>
            <a:r>
              <a:rPr lang="en-US" dirty="0"/>
              <a:t>Median: 2.6</a:t>
            </a:r>
          </a:p>
          <a:p>
            <a:r>
              <a:rPr lang="en-US" dirty="0"/>
              <a:t>Mode: 2.7</a:t>
            </a:r>
          </a:p>
          <a:p>
            <a:r>
              <a:rPr lang="en-US" dirty="0" err="1"/>
              <a:t>Stdev</a:t>
            </a:r>
            <a:r>
              <a:rPr lang="en-US" dirty="0"/>
              <a:t>: 0.25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BD5AE-9ADE-3F44-B6B2-70F8D5C660D4}"/>
              </a:ext>
            </a:extLst>
          </p:cNvPr>
          <p:cNvSpPr txBox="1"/>
          <p:nvPr/>
        </p:nvSpPr>
        <p:spPr>
          <a:xfrm>
            <a:off x="10042222" y="2596242"/>
            <a:ext cx="1253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3.14</a:t>
            </a:r>
          </a:p>
          <a:p>
            <a:r>
              <a:rPr lang="en-US" dirty="0"/>
              <a:t>Median: 3</a:t>
            </a:r>
          </a:p>
          <a:p>
            <a:r>
              <a:rPr lang="en-US" dirty="0"/>
              <a:t>Mode: 2</a:t>
            </a:r>
          </a:p>
          <a:p>
            <a:r>
              <a:rPr lang="en-US" dirty="0" err="1"/>
              <a:t>Stdev</a:t>
            </a:r>
            <a:r>
              <a:rPr lang="en-US" dirty="0"/>
              <a:t>: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CD3F1-21E5-B846-BD7A-86774372122C}"/>
              </a:ext>
            </a:extLst>
          </p:cNvPr>
          <p:cNvSpPr txBox="1"/>
          <p:nvPr/>
        </p:nvSpPr>
        <p:spPr>
          <a:xfrm>
            <a:off x="8415462" y="843240"/>
            <a:ext cx="217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FORMing yield: 100%</a:t>
            </a:r>
          </a:p>
          <a:p>
            <a:r>
              <a:rPr lang="en-US" dirty="0"/>
              <a:t>8192/8192</a:t>
            </a:r>
          </a:p>
        </p:txBody>
      </p:sp>
    </p:spTree>
    <p:extLst>
      <p:ext uri="{BB962C8B-B14F-4D97-AF65-F5344CB8AC3E}">
        <p14:creationId xmlns:p14="http://schemas.microsoft.com/office/powerpoint/2010/main" val="67754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3" name="Content Placeholder 22">
                <a:extLst>
                  <a:ext uri="{FF2B5EF4-FFF2-40B4-BE49-F238E27FC236}">
                    <a16:creationId xmlns:a16="http://schemas.microsoft.com/office/drawing/2014/main" id="{0BA59BA2-DAD3-0145-B2C5-5176A66C060C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43297805"/>
                  </p:ext>
                </p:extLst>
              </p:nvPr>
            </p:nvGraphicFramePr>
            <p:xfrm>
              <a:off x="6172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3" name="Content Placeholder 22">
                <a:extLst>
                  <a:ext uri="{FF2B5EF4-FFF2-40B4-BE49-F238E27FC236}">
                    <a16:creationId xmlns:a16="http://schemas.microsoft.com/office/drawing/2014/main" id="{0BA59BA2-DAD3-0145-B2C5-5176A66C0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7" name="Content Placeholder 16">
                <a:extLst>
                  <a:ext uri="{FF2B5EF4-FFF2-40B4-BE49-F238E27FC236}">
                    <a16:creationId xmlns:a16="http://schemas.microsoft.com/office/drawing/2014/main" id="{A9733729-2F57-4049-8344-36B39E567D58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47411564"/>
                  </p:ext>
                </p:extLst>
              </p:nvPr>
            </p:nvGraphicFramePr>
            <p:xfrm>
              <a:off x="838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7" name="Content Placeholder 16">
                <a:extLst>
                  <a:ext uri="{FF2B5EF4-FFF2-40B4-BE49-F238E27FC236}">
                    <a16:creationId xmlns:a16="http://schemas.microsoft.com/office/drawing/2014/main" id="{A9733729-2F57-4049-8344-36B39E567D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D504ECC-ED18-6547-BA2F-A87F98A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1T1R I/O 1M (E01)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F8A98-D947-614E-B82B-49CA2F159275}"/>
              </a:ext>
            </a:extLst>
          </p:cNvPr>
          <p:cNvSpPr txBox="1"/>
          <p:nvPr/>
        </p:nvSpPr>
        <p:spPr>
          <a:xfrm>
            <a:off x="1959429" y="2596243"/>
            <a:ext cx="1487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331</a:t>
            </a:r>
          </a:p>
          <a:p>
            <a:r>
              <a:rPr lang="en-US" dirty="0"/>
              <a:t>Median: 2341</a:t>
            </a:r>
          </a:p>
          <a:p>
            <a:r>
              <a:rPr lang="en-US" dirty="0"/>
              <a:t>Mode: 2346</a:t>
            </a:r>
          </a:p>
          <a:p>
            <a:r>
              <a:rPr lang="en-US" dirty="0" err="1"/>
              <a:t>Stdev</a:t>
            </a:r>
            <a:r>
              <a:rPr lang="en-US" dirty="0"/>
              <a:t>: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BD5AE-9ADE-3F44-B6B2-70F8D5C660D4}"/>
              </a:ext>
            </a:extLst>
          </p:cNvPr>
          <p:cNvSpPr txBox="1"/>
          <p:nvPr/>
        </p:nvSpPr>
        <p:spPr>
          <a:xfrm>
            <a:off x="10042222" y="2596242"/>
            <a:ext cx="148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5953</a:t>
            </a:r>
          </a:p>
          <a:p>
            <a:r>
              <a:rPr lang="en-US" dirty="0"/>
              <a:t>Median: 4567</a:t>
            </a:r>
          </a:p>
          <a:p>
            <a:r>
              <a:rPr lang="en-US" dirty="0" err="1"/>
              <a:t>Stdev</a:t>
            </a:r>
            <a:r>
              <a:rPr lang="en-US" dirty="0"/>
              <a:t>: 4159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5D550-49AF-CA4E-815D-34F6A89B9A07}"/>
              </a:ext>
            </a:extLst>
          </p:cNvPr>
          <p:cNvSpPr txBox="1"/>
          <p:nvPr/>
        </p:nvSpPr>
        <p:spPr>
          <a:xfrm>
            <a:off x="8415462" y="843240"/>
            <a:ext cx="217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FORMing yield: 100%</a:t>
            </a:r>
          </a:p>
          <a:p>
            <a:r>
              <a:rPr lang="en-US" dirty="0"/>
              <a:t>8192/8192</a:t>
            </a:r>
          </a:p>
        </p:txBody>
      </p:sp>
    </p:spTree>
    <p:extLst>
      <p:ext uri="{BB962C8B-B14F-4D97-AF65-F5344CB8AC3E}">
        <p14:creationId xmlns:p14="http://schemas.microsoft.com/office/powerpoint/2010/main" val="272688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131</Words>
  <Application>Microsoft Macintosh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FORMing experiments for I/O</vt:lpstr>
      <vt:lpstr>1T1R I/O 1M (E01)</vt:lpstr>
      <vt:lpstr>1T1R I/O 1M (E01)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FORMing experiments for I/O</dc:title>
  <dc:creator>Akash Levy</dc:creator>
  <cp:lastModifiedBy>Akash Levy</cp:lastModifiedBy>
  <cp:revision>5</cp:revision>
  <dcterms:created xsi:type="dcterms:W3CDTF">2019-09-27T17:34:57Z</dcterms:created>
  <dcterms:modified xsi:type="dcterms:W3CDTF">2019-09-27T18:44:13Z</dcterms:modified>
</cp:coreProperties>
</file>