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8" r:id="rId4"/>
    <p:sldId id="257" r:id="rId5"/>
    <p:sldId id="260" r:id="rId6"/>
    <p:sldId id="263" r:id="rId7"/>
    <p:sldId id="264" r:id="rId8"/>
    <p:sldId id="274" r:id="rId9"/>
    <p:sldId id="275" r:id="rId10"/>
    <p:sldId id="276" r:id="rId11"/>
    <p:sldId id="277" r:id="rId12"/>
    <p:sldId id="278" r:id="rId13"/>
    <p:sldId id="279" r:id="rId14"/>
    <p:sldId id="265" r:id="rId15"/>
    <p:sldId id="280" r:id="rId16"/>
    <p:sldId id="268" r:id="rId17"/>
    <p:sldId id="269" r:id="rId18"/>
    <p:sldId id="270" r:id="rId19"/>
    <p:sldId id="266" r:id="rId20"/>
    <p:sldId id="267" r:id="rId21"/>
    <p:sldId id="271" r:id="rId22"/>
    <p:sldId id="272" r:id="rId23"/>
    <p:sldId id="281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35EBF-CA7D-9D4F-AF75-CB60DDAE00ED}" v="70" dt="2019-11-15T19:19:23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AD535EBF-CA7D-9D4F-AF75-CB60DDAE00ED}"/>
    <pc:docChg chg="custSel modSld sldOrd">
      <pc:chgData name="Akash Levy" userId="0f662538-7453-45f3-952a-fc9f1a7c515e" providerId="ADAL" clId="{AD535EBF-CA7D-9D4F-AF75-CB60DDAE00ED}" dt="2019-11-15T19:30:37.373" v="23" actId="27636"/>
      <pc:docMkLst>
        <pc:docMk/>
      </pc:docMkLst>
      <pc:sldChg chg="modSp">
        <pc:chgData name="Akash Levy" userId="0f662538-7453-45f3-952a-fc9f1a7c515e" providerId="ADAL" clId="{AD535EBF-CA7D-9D4F-AF75-CB60DDAE00ED}" dt="2019-11-15T19:19:21.258" v="20" actId="20577"/>
        <pc:sldMkLst>
          <pc:docMk/>
          <pc:sldMk cId="1749407818" sldId="268"/>
        </pc:sldMkLst>
        <pc:spChg chg="mod">
          <ac:chgData name="Akash Levy" userId="0f662538-7453-45f3-952a-fc9f1a7c515e" providerId="ADAL" clId="{AD535EBF-CA7D-9D4F-AF75-CB60DDAE00ED}" dt="2019-11-15T19:19:21.258" v="20" actId="20577"/>
          <ac:spMkLst>
            <pc:docMk/>
            <pc:sldMk cId="1749407818" sldId="268"/>
            <ac:spMk id="2" creationId="{F4AF1037-FB65-D245-9B9D-F1D51938D776}"/>
          </ac:spMkLst>
        </pc:spChg>
      </pc:sldChg>
      <pc:sldChg chg="ord">
        <pc:chgData name="Akash Levy" userId="0f662538-7453-45f3-952a-fc9f1a7c515e" providerId="ADAL" clId="{AD535EBF-CA7D-9D4F-AF75-CB60DDAE00ED}" dt="2019-11-15T19:19:23.050" v="21"/>
        <pc:sldMkLst>
          <pc:docMk/>
          <pc:sldMk cId="4034939978" sldId="269"/>
        </pc:sldMkLst>
      </pc:sldChg>
      <pc:sldChg chg="modSp">
        <pc:chgData name="Akash Levy" userId="0f662538-7453-45f3-952a-fc9f1a7c515e" providerId="ADAL" clId="{AD535EBF-CA7D-9D4F-AF75-CB60DDAE00ED}" dt="2019-11-15T19:30:37.373" v="23" actId="27636"/>
        <pc:sldMkLst>
          <pc:docMk/>
          <pc:sldMk cId="1207522608" sldId="271"/>
        </pc:sldMkLst>
        <pc:spChg chg="mod">
          <ac:chgData name="Akash Levy" userId="0f662538-7453-45f3-952a-fc9f1a7c515e" providerId="ADAL" clId="{AD535EBF-CA7D-9D4F-AF75-CB60DDAE00ED}" dt="2019-11-15T19:30:37.373" v="23" actId="27636"/>
          <ac:spMkLst>
            <pc:docMk/>
            <pc:sldMk cId="1207522608" sldId="271"/>
            <ac:spMk id="3" creationId="{695861DC-C27B-D949-9733-483AB03A05B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kashlevy/Downloads/resist_sweep3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kashlevy/Downloads/resist_sweep3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kashlevy/Downloads/resist_sweep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kashlevy/Downloads/resist_sweep3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kashlevy/Downloads/resist_sweep3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kashlevy/Downloads/resist_sweep3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kashlevy/Downloads/resist_sweep3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kashlevy/Downloads/resist_sweep3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kashlevy/Downloads/resist_sweep3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kashlevy/Downloads/resist_sweep3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kashlevy/Downloads/resist_sweep3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kashlevy/Downloads/resist_sweep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 ns, WL = 2.0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Sheet1!$C$1835:$C$1885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Sheet1!$F$1580:$F$1630</c:f>
              <c:numCache>
                <c:formatCode>General</c:formatCode>
                <c:ptCount val="51"/>
                <c:pt idx="0">
                  <c:v>465574.527</c:v>
                </c:pt>
                <c:pt idx="1">
                  <c:v>432290.32199999999</c:v>
                </c:pt>
                <c:pt idx="2">
                  <c:v>471052.61300000001</c:v>
                </c:pt>
                <c:pt idx="3">
                  <c:v>463900.245</c:v>
                </c:pt>
                <c:pt idx="4">
                  <c:v>454754.28399999999</c:v>
                </c:pt>
                <c:pt idx="5">
                  <c:v>495231.47399999999</c:v>
                </c:pt>
                <c:pt idx="6">
                  <c:v>498634.63799999998</c:v>
                </c:pt>
                <c:pt idx="7">
                  <c:v>500857.484</c:v>
                </c:pt>
                <c:pt idx="8">
                  <c:v>461258.51500000001</c:v>
                </c:pt>
                <c:pt idx="9">
                  <c:v>439047.41</c:v>
                </c:pt>
                <c:pt idx="10">
                  <c:v>418122.82799999998</c:v>
                </c:pt>
                <c:pt idx="11">
                  <c:v>434338.83500000002</c:v>
                </c:pt>
                <c:pt idx="12">
                  <c:v>445391.69900000002</c:v>
                </c:pt>
                <c:pt idx="13">
                  <c:v>492988.38799999998</c:v>
                </c:pt>
                <c:pt idx="14">
                  <c:v>18186.852999999999</c:v>
                </c:pt>
                <c:pt idx="15">
                  <c:v>22770.127</c:v>
                </c:pt>
                <c:pt idx="16">
                  <c:v>50337.671000000002</c:v>
                </c:pt>
                <c:pt idx="17">
                  <c:v>137238.027</c:v>
                </c:pt>
                <c:pt idx="18">
                  <c:v>36155.462</c:v>
                </c:pt>
                <c:pt idx="19">
                  <c:v>141440.158</c:v>
                </c:pt>
                <c:pt idx="20">
                  <c:v>111412.064</c:v>
                </c:pt>
                <c:pt idx="21">
                  <c:v>85006.322</c:v>
                </c:pt>
                <c:pt idx="22">
                  <c:v>65614.785999999993</c:v>
                </c:pt>
                <c:pt idx="23">
                  <c:v>46198.06</c:v>
                </c:pt>
                <c:pt idx="24">
                  <c:v>83898.540999999997</c:v>
                </c:pt>
                <c:pt idx="25">
                  <c:v>139614.538</c:v>
                </c:pt>
                <c:pt idx="26">
                  <c:v>148406.99900000001</c:v>
                </c:pt>
                <c:pt idx="27">
                  <c:v>115078.436</c:v>
                </c:pt>
                <c:pt idx="28">
                  <c:v>113581.084</c:v>
                </c:pt>
                <c:pt idx="29">
                  <c:v>115414.008</c:v>
                </c:pt>
                <c:pt idx="30">
                  <c:v>142452.51</c:v>
                </c:pt>
                <c:pt idx="31">
                  <c:v>118512.503</c:v>
                </c:pt>
                <c:pt idx="32">
                  <c:v>93382.058000000005</c:v>
                </c:pt>
                <c:pt idx="33">
                  <c:v>65522.209000000003</c:v>
                </c:pt>
                <c:pt idx="34">
                  <c:v>41071.722000000002</c:v>
                </c:pt>
                <c:pt idx="35">
                  <c:v>47193.357000000004</c:v>
                </c:pt>
                <c:pt idx="36">
                  <c:v>91469.195000000007</c:v>
                </c:pt>
                <c:pt idx="37">
                  <c:v>38882.349000000002</c:v>
                </c:pt>
                <c:pt idx="38">
                  <c:v>117031.14599999999</c:v>
                </c:pt>
                <c:pt idx="39">
                  <c:v>40590.203000000001</c:v>
                </c:pt>
                <c:pt idx="40">
                  <c:v>66998.115999999995</c:v>
                </c:pt>
                <c:pt idx="41">
                  <c:v>27976.064999999999</c:v>
                </c:pt>
                <c:pt idx="42">
                  <c:v>214072.753</c:v>
                </c:pt>
                <c:pt idx="43">
                  <c:v>233865.81899999999</c:v>
                </c:pt>
                <c:pt idx="44">
                  <c:v>112176.36500000001</c:v>
                </c:pt>
                <c:pt idx="45">
                  <c:v>198742.58100000001</c:v>
                </c:pt>
                <c:pt idx="46">
                  <c:v>204723.66500000001</c:v>
                </c:pt>
                <c:pt idx="47">
                  <c:v>243104.88</c:v>
                </c:pt>
                <c:pt idx="48">
                  <c:v>221323.23</c:v>
                </c:pt>
                <c:pt idx="49">
                  <c:v>230217.704</c:v>
                </c:pt>
                <c:pt idx="50">
                  <c:v>164259.75399999999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1CE-8A45-9F3A-1272120DAADA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Sheet1!$C$1835:$C$1885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Sheet1!$E$1580:$E$1630</c:f>
              <c:numCache>
                <c:formatCode>General</c:formatCode>
                <c:ptCount val="51"/>
                <c:pt idx="0">
                  <c:v>446648.25400000002</c:v>
                </c:pt>
                <c:pt idx="1">
                  <c:v>472266.17200000002</c:v>
                </c:pt>
                <c:pt idx="2">
                  <c:v>447911.91899999999</c:v>
                </c:pt>
                <c:pt idx="3">
                  <c:v>453038.90100000001</c:v>
                </c:pt>
                <c:pt idx="4">
                  <c:v>426259.10399999999</c:v>
                </c:pt>
                <c:pt idx="5">
                  <c:v>454991.90899999999</c:v>
                </c:pt>
                <c:pt idx="6">
                  <c:v>526445.41700000002</c:v>
                </c:pt>
                <c:pt idx="7">
                  <c:v>476922.22399999999</c:v>
                </c:pt>
                <c:pt idx="8">
                  <c:v>451629.02899999998</c:v>
                </c:pt>
                <c:pt idx="9">
                  <c:v>443294.272</c:v>
                </c:pt>
                <c:pt idx="10">
                  <c:v>444085.56599999999</c:v>
                </c:pt>
                <c:pt idx="11">
                  <c:v>458103.78200000001</c:v>
                </c:pt>
                <c:pt idx="12">
                  <c:v>425114.505</c:v>
                </c:pt>
                <c:pt idx="13">
                  <c:v>425946.33</c:v>
                </c:pt>
                <c:pt idx="14">
                  <c:v>526365.85699999996</c:v>
                </c:pt>
                <c:pt idx="15">
                  <c:v>118625.522</c:v>
                </c:pt>
                <c:pt idx="16">
                  <c:v>574083.196</c:v>
                </c:pt>
                <c:pt idx="17">
                  <c:v>232911.83900000001</c:v>
                </c:pt>
                <c:pt idx="18">
                  <c:v>293970.58399999997</c:v>
                </c:pt>
                <c:pt idx="19">
                  <c:v>233646.182</c:v>
                </c:pt>
                <c:pt idx="20">
                  <c:v>130330.935</c:v>
                </c:pt>
                <c:pt idx="21">
                  <c:v>331805.59999999998</c:v>
                </c:pt>
                <c:pt idx="22">
                  <c:v>307763.84600000002</c:v>
                </c:pt>
                <c:pt idx="23">
                  <c:v>253841.818</c:v>
                </c:pt>
                <c:pt idx="24">
                  <c:v>176424.06</c:v>
                </c:pt>
                <c:pt idx="25">
                  <c:v>208548.21299999999</c:v>
                </c:pt>
                <c:pt idx="26">
                  <c:v>129285.966</c:v>
                </c:pt>
                <c:pt idx="27">
                  <c:v>155427.00899999999</c:v>
                </c:pt>
                <c:pt idx="28">
                  <c:v>110363.572</c:v>
                </c:pt>
                <c:pt idx="29">
                  <c:v>110700.31299999999</c:v>
                </c:pt>
                <c:pt idx="30">
                  <c:v>104236.667</c:v>
                </c:pt>
                <c:pt idx="31">
                  <c:v>143834.973</c:v>
                </c:pt>
                <c:pt idx="32">
                  <c:v>108079.314</c:v>
                </c:pt>
                <c:pt idx="33">
                  <c:v>337954.91600000003</c:v>
                </c:pt>
                <c:pt idx="34">
                  <c:v>283444.29599999997</c:v>
                </c:pt>
                <c:pt idx="35">
                  <c:v>245037.541</c:v>
                </c:pt>
                <c:pt idx="36">
                  <c:v>181130.78</c:v>
                </c:pt>
                <c:pt idx="37">
                  <c:v>331932.08600000001</c:v>
                </c:pt>
                <c:pt idx="38">
                  <c:v>295491.93800000002</c:v>
                </c:pt>
                <c:pt idx="39">
                  <c:v>114688.13400000001</c:v>
                </c:pt>
                <c:pt idx="40">
                  <c:v>251986.948</c:v>
                </c:pt>
                <c:pt idx="41">
                  <c:v>231672.45199999999</c:v>
                </c:pt>
                <c:pt idx="42">
                  <c:v>325328.17099999997</c:v>
                </c:pt>
                <c:pt idx="43">
                  <c:v>277615.45699999999</c:v>
                </c:pt>
                <c:pt idx="44">
                  <c:v>247439.86900000001</c:v>
                </c:pt>
                <c:pt idx="45">
                  <c:v>117922.66899999999</c:v>
                </c:pt>
                <c:pt idx="46">
                  <c:v>107861.75599999999</c:v>
                </c:pt>
                <c:pt idx="47">
                  <c:v>185027.82399999999</c:v>
                </c:pt>
                <c:pt idx="48">
                  <c:v>272980.91800000001</c:v>
                </c:pt>
                <c:pt idx="49">
                  <c:v>246337.337</c:v>
                </c:pt>
                <c:pt idx="50">
                  <c:v>259961.45499999999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1CE-8A45-9F3A-1272120DA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6040143"/>
        <c:axId val="2106094031"/>
      </c:scatterChart>
      <c:valAx>
        <c:axId val="2106040143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94031"/>
        <c:crossesAt val="1000000"/>
        <c:crossBetween val="midCat"/>
      </c:valAx>
      <c:valAx>
        <c:axId val="2106094031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40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1000 ns, WL = 1.6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Sheet1!$E$2751:$E$2801</c:f>
              <c:numCache>
                <c:formatCode>General</c:formatCode>
                <c:ptCount val="51"/>
                <c:pt idx="0">
                  <c:v>402701.26</c:v>
                </c:pt>
                <c:pt idx="1">
                  <c:v>371278.46500000003</c:v>
                </c:pt>
                <c:pt idx="2">
                  <c:v>420698.533</c:v>
                </c:pt>
                <c:pt idx="3">
                  <c:v>461319.609</c:v>
                </c:pt>
                <c:pt idx="4">
                  <c:v>358403.30499999999</c:v>
                </c:pt>
                <c:pt idx="5">
                  <c:v>373548.185</c:v>
                </c:pt>
                <c:pt idx="6">
                  <c:v>478428.984</c:v>
                </c:pt>
                <c:pt idx="7">
                  <c:v>417221.27</c:v>
                </c:pt>
                <c:pt idx="8">
                  <c:v>346494.56300000002</c:v>
                </c:pt>
                <c:pt idx="9">
                  <c:v>440101.47899999999</c:v>
                </c:pt>
                <c:pt idx="10">
                  <c:v>390466.73</c:v>
                </c:pt>
                <c:pt idx="11">
                  <c:v>502374.576</c:v>
                </c:pt>
                <c:pt idx="12">
                  <c:v>357924.50099999999</c:v>
                </c:pt>
                <c:pt idx="13">
                  <c:v>406366.02399999998</c:v>
                </c:pt>
                <c:pt idx="14">
                  <c:v>221986.212</c:v>
                </c:pt>
                <c:pt idx="15">
                  <c:v>263760.96600000001</c:v>
                </c:pt>
                <c:pt idx="16">
                  <c:v>294542.36599999998</c:v>
                </c:pt>
                <c:pt idx="17">
                  <c:v>321722.09600000002</c:v>
                </c:pt>
                <c:pt idx="18">
                  <c:v>230965.75899999999</c:v>
                </c:pt>
                <c:pt idx="19">
                  <c:v>1161374.199</c:v>
                </c:pt>
                <c:pt idx="20">
                  <c:v>111740.90300000001</c:v>
                </c:pt>
                <c:pt idx="21">
                  <c:v>100362.033</c:v>
                </c:pt>
                <c:pt idx="22">
                  <c:v>497424.01500000001</c:v>
                </c:pt>
                <c:pt idx="23">
                  <c:v>626995.97</c:v>
                </c:pt>
                <c:pt idx="24">
                  <c:v>691063.978</c:v>
                </c:pt>
                <c:pt idx="25">
                  <c:v>272938.13500000001</c:v>
                </c:pt>
                <c:pt idx="26">
                  <c:v>199391.1</c:v>
                </c:pt>
                <c:pt idx="27">
                  <c:v>607740.82400000002</c:v>
                </c:pt>
                <c:pt idx="28">
                  <c:v>309431.71999999997</c:v>
                </c:pt>
                <c:pt idx="29">
                  <c:v>343013.92099999997</c:v>
                </c:pt>
                <c:pt idx="30">
                  <c:v>372868.35200000001</c:v>
                </c:pt>
                <c:pt idx="31">
                  <c:v>253085.568</c:v>
                </c:pt>
                <c:pt idx="32">
                  <c:v>317441.07</c:v>
                </c:pt>
                <c:pt idx="33">
                  <c:v>208174.27</c:v>
                </c:pt>
                <c:pt idx="34">
                  <c:v>596193.54599999997</c:v>
                </c:pt>
                <c:pt idx="35">
                  <c:v>818172.91899999999</c:v>
                </c:pt>
                <c:pt idx="36">
                  <c:v>738072.11800000002</c:v>
                </c:pt>
                <c:pt idx="37">
                  <c:v>360145.10499999998</c:v>
                </c:pt>
                <c:pt idx="38">
                  <c:v>283282.92099999997</c:v>
                </c:pt>
                <c:pt idx="39">
                  <c:v>269391.565</c:v>
                </c:pt>
                <c:pt idx="40">
                  <c:v>208660.658</c:v>
                </c:pt>
                <c:pt idx="41">
                  <c:v>321306.58799999999</c:v>
                </c:pt>
                <c:pt idx="42">
                  <c:v>203670.17800000001</c:v>
                </c:pt>
                <c:pt idx="43">
                  <c:v>408319.24800000002</c:v>
                </c:pt>
                <c:pt idx="44">
                  <c:v>602588.69900000002</c:v>
                </c:pt>
                <c:pt idx="45">
                  <c:v>504484.78200000001</c:v>
                </c:pt>
                <c:pt idx="46">
                  <c:v>671349.74899999995</c:v>
                </c:pt>
                <c:pt idx="47">
                  <c:v>452450.386</c:v>
                </c:pt>
                <c:pt idx="48">
                  <c:v>254509.579</c:v>
                </c:pt>
                <c:pt idx="49">
                  <c:v>578469.14800000004</c:v>
                </c:pt>
                <c:pt idx="50">
                  <c:v>354464.00599999999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10E-434A-AF88-9BD22B2DE2BF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Sheet1!$F$2751:$F$2801</c:f>
              <c:numCache>
                <c:formatCode>General</c:formatCode>
                <c:ptCount val="51"/>
                <c:pt idx="0">
                  <c:v>299326.527</c:v>
                </c:pt>
                <c:pt idx="1">
                  <c:v>443859.19300000003</c:v>
                </c:pt>
                <c:pt idx="2">
                  <c:v>379531.79200000002</c:v>
                </c:pt>
                <c:pt idx="3">
                  <c:v>327469.29200000002</c:v>
                </c:pt>
                <c:pt idx="4">
                  <c:v>426833.71799999999</c:v>
                </c:pt>
                <c:pt idx="5">
                  <c:v>431006.45</c:v>
                </c:pt>
                <c:pt idx="6">
                  <c:v>464890.95500000002</c:v>
                </c:pt>
                <c:pt idx="7">
                  <c:v>373307.96100000001</c:v>
                </c:pt>
                <c:pt idx="8">
                  <c:v>586851.34299999999</c:v>
                </c:pt>
                <c:pt idx="9">
                  <c:v>471562.82400000002</c:v>
                </c:pt>
                <c:pt idx="10">
                  <c:v>469655.20799999998</c:v>
                </c:pt>
                <c:pt idx="11">
                  <c:v>332661.25900000002</c:v>
                </c:pt>
                <c:pt idx="12">
                  <c:v>566611.80599999998</c:v>
                </c:pt>
                <c:pt idx="13">
                  <c:v>231380.03400000001</c:v>
                </c:pt>
                <c:pt idx="14">
                  <c:v>192887.17600000001</c:v>
                </c:pt>
                <c:pt idx="15">
                  <c:v>352455.30599999998</c:v>
                </c:pt>
                <c:pt idx="16">
                  <c:v>250681.128</c:v>
                </c:pt>
                <c:pt idx="17">
                  <c:v>55145.966999999997</c:v>
                </c:pt>
                <c:pt idx="18">
                  <c:v>66236.195000000007</c:v>
                </c:pt>
                <c:pt idx="19">
                  <c:v>97718.036999999997</c:v>
                </c:pt>
                <c:pt idx="20">
                  <c:v>98841.137000000002</c:v>
                </c:pt>
                <c:pt idx="21">
                  <c:v>92049.369000000006</c:v>
                </c:pt>
                <c:pt idx="22">
                  <c:v>71441.02</c:v>
                </c:pt>
                <c:pt idx="23">
                  <c:v>20043.991000000002</c:v>
                </c:pt>
                <c:pt idx="24">
                  <c:v>30399.785</c:v>
                </c:pt>
                <c:pt idx="25">
                  <c:v>29718.378000000001</c:v>
                </c:pt>
                <c:pt idx="26">
                  <c:v>18330.233</c:v>
                </c:pt>
                <c:pt idx="27">
                  <c:v>38665.233</c:v>
                </c:pt>
                <c:pt idx="28">
                  <c:v>38408.974000000002</c:v>
                </c:pt>
                <c:pt idx="29">
                  <c:v>17861.903999999999</c:v>
                </c:pt>
                <c:pt idx="30">
                  <c:v>21688.82</c:v>
                </c:pt>
                <c:pt idx="31">
                  <c:v>21907.502</c:v>
                </c:pt>
                <c:pt idx="32">
                  <c:v>20066.163</c:v>
                </c:pt>
                <c:pt idx="33">
                  <c:v>23094.435000000001</c:v>
                </c:pt>
                <c:pt idx="34">
                  <c:v>16915.64</c:v>
                </c:pt>
                <c:pt idx="35">
                  <c:v>14521.486999999999</c:v>
                </c:pt>
                <c:pt idx="36">
                  <c:v>29449.510999999999</c:v>
                </c:pt>
                <c:pt idx="37">
                  <c:v>29916.460999999999</c:v>
                </c:pt>
                <c:pt idx="38">
                  <c:v>25511.174999999999</c:v>
                </c:pt>
                <c:pt idx="39">
                  <c:v>13277.793</c:v>
                </c:pt>
                <c:pt idx="40">
                  <c:v>20640.888999999999</c:v>
                </c:pt>
                <c:pt idx="41">
                  <c:v>20910.917000000001</c:v>
                </c:pt>
                <c:pt idx="42">
                  <c:v>19568.864000000001</c:v>
                </c:pt>
                <c:pt idx="43">
                  <c:v>23241.608</c:v>
                </c:pt>
                <c:pt idx="44">
                  <c:v>12991.724</c:v>
                </c:pt>
                <c:pt idx="45">
                  <c:v>20060.269</c:v>
                </c:pt>
                <c:pt idx="46">
                  <c:v>19924.627</c:v>
                </c:pt>
                <c:pt idx="47">
                  <c:v>22515.040000000001</c:v>
                </c:pt>
                <c:pt idx="48">
                  <c:v>13498.187</c:v>
                </c:pt>
                <c:pt idx="49">
                  <c:v>22650.774000000001</c:v>
                </c:pt>
                <c:pt idx="50">
                  <c:v>21375.616000000002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10E-434A-AF88-9BD22B2DE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286655"/>
        <c:axId val="2132929727"/>
      </c:scatterChart>
      <c:valAx>
        <c:axId val="2136286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929727"/>
        <c:crosses val="autoZero"/>
        <c:crossBetween val="midCat"/>
      </c:valAx>
      <c:valAx>
        <c:axId val="2132929727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286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1000 ns, WL = 1.7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Sheet1!$E$2802:$E$2852</c:f>
              <c:numCache>
                <c:formatCode>General</c:formatCode>
                <c:ptCount val="51"/>
                <c:pt idx="0">
                  <c:v>220175.97</c:v>
                </c:pt>
                <c:pt idx="1">
                  <c:v>249889.769</c:v>
                </c:pt>
                <c:pt idx="2">
                  <c:v>204880.21799999999</c:v>
                </c:pt>
                <c:pt idx="3">
                  <c:v>204892.27100000001</c:v>
                </c:pt>
                <c:pt idx="4">
                  <c:v>287278.41499999998</c:v>
                </c:pt>
                <c:pt idx="5">
                  <c:v>270479.424</c:v>
                </c:pt>
                <c:pt idx="6">
                  <c:v>275050.42499999999</c:v>
                </c:pt>
                <c:pt idx="7">
                  <c:v>207183.61199999999</c:v>
                </c:pt>
                <c:pt idx="8">
                  <c:v>253067.179</c:v>
                </c:pt>
                <c:pt idx="9">
                  <c:v>253638.478</c:v>
                </c:pt>
                <c:pt idx="10">
                  <c:v>245192.79199999999</c:v>
                </c:pt>
                <c:pt idx="11">
                  <c:v>275006.99</c:v>
                </c:pt>
                <c:pt idx="12">
                  <c:v>382449.02299999999</c:v>
                </c:pt>
                <c:pt idx="13">
                  <c:v>363414.36800000002</c:v>
                </c:pt>
                <c:pt idx="14">
                  <c:v>313413.429</c:v>
                </c:pt>
                <c:pt idx="15">
                  <c:v>243070.948</c:v>
                </c:pt>
                <c:pt idx="16">
                  <c:v>227258.492</c:v>
                </c:pt>
                <c:pt idx="17">
                  <c:v>134820.93</c:v>
                </c:pt>
                <c:pt idx="18">
                  <c:v>583020.20900000003</c:v>
                </c:pt>
                <c:pt idx="19">
                  <c:v>540497.027</c:v>
                </c:pt>
                <c:pt idx="20">
                  <c:v>162254.90700000001</c:v>
                </c:pt>
                <c:pt idx="21">
                  <c:v>2017936.8419999999</c:v>
                </c:pt>
                <c:pt idx="22">
                  <c:v>531263.402</c:v>
                </c:pt>
                <c:pt idx="23">
                  <c:v>561134.652</c:v>
                </c:pt>
                <c:pt idx="24">
                  <c:v>434068.185</c:v>
                </c:pt>
                <c:pt idx="25">
                  <c:v>526365.85699999996</c:v>
                </c:pt>
                <c:pt idx="26">
                  <c:v>173419.82699999999</c:v>
                </c:pt>
                <c:pt idx="27">
                  <c:v>443802.636</c:v>
                </c:pt>
                <c:pt idx="28">
                  <c:v>444822.87199999997</c:v>
                </c:pt>
                <c:pt idx="29">
                  <c:v>423666.603</c:v>
                </c:pt>
                <c:pt idx="30">
                  <c:v>361115.94699999999</c:v>
                </c:pt>
                <c:pt idx="31">
                  <c:v>453865.39799999999</c:v>
                </c:pt>
                <c:pt idx="32">
                  <c:v>236807.427</c:v>
                </c:pt>
                <c:pt idx="33">
                  <c:v>162724.90299999999</c:v>
                </c:pt>
                <c:pt idx="34">
                  <c:v>351069.78499999997</c:v>
                </c:pt>
                <c:pt idx="35">
                  <c:v>426415.663</c:v>
                </c:pt>
                <c:pt idx="36">
                  <c:v>342845.098</c:v>
                </c:pt>
                <c:pt idx="37">
                  <c:v>413359.02799999999</c:v>
                </c:pt>
                <c:pt idx="38">
                  <c:v>307682.283</c:v>
                </c:pt>
                <c:pt idx="39">
                  <c:v>534032.94299999997</c:v>
                </c:pt>
                <c:pt idx="40">
                  <c:v>289691.71500000003</c:v>
                </c:pt>
                <c:pt idx="41">
                  <c:v>253952.86799999999</c:v>
                </c:pt>
                <c:pt idx="42">
                  <c:v>314659.26699999999</c:v>
                </c:pt>
                <c:pt idx="43">
                  <c:v>279643.799</c:v>
                </c:pt>
                <c:pt idx="44">
                  <c:v>320243.05</c:v>
                </c:pt>
                <c:pt idx="45">
                  <c:v>548584.473</c:v>
                </c:pt>
                <c:pt idx="46">
                  <c:v>437723.15</c:v>
                </c:pt>
                <c:pt idx="47">
                  <c:v>391960.75</c:v>
                </c:pt>
                <c:pt idx="48">
                  <c:v>166306.82399999999</c:v>
                </c:pt>
                <c:pt idx="49">
                  <c:v>207097.378</c:v>
                </c:pt>
                <c:pt idx="50">
                  <c:v>273323.67099999997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6A-CD41-9A93-C68E1AC457F3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Sheet1!$F$2802:$F$2852</c:f>
              <c:numCache>
                <c:formatCode>General</c:formatCode>
                <c:ptCount val="51"/>
                <c:pt idx="0">
                  <c:v>250194.92800000001</c:v>
                </c:pt>
                <c:pt idx="1">
                  <c:v>304827.88799999998</c:v>
                </c:pt>
                <c:pt idx="2">
                  <c:v>182354.12400000001</c:v>
                </c:pt>
                <c:pt idx="3">
                  <c:v>203301.641</c:v>
                </c:pt>
                <c:pt idx="4">
                  <c:v>244882.48699999999</c:v>
                </c:pt>
                <c:pt idx="5">
                  <c:v>310313.92</c:v>
                </c:pt>
                <c:pt idx="6">
                  <c:v>211910.66500000001</c:v>
                </c:pt>
                <c:pt idx="7">
                  <c:v>272064.016</c:v>
                </c:pt>
                <c:pt idx="8">
                  <c:v>259961.45499999999</c:v>
                </c:pt>
                <c:pt idx="9">
                  <c:v>193347.60399999999</c:v>
                </c:pt>
                <c:pt idx="10">
                  <c:v>283167.76500000001</c:v>
                </c:pt>
                <c:pt idx="11">
                  <c:v>490558.16499999998</c:v>
                </c:pt>
                <c:pt idx="12">
                  <c:v>383839.89899999998</c:v>
                </c:pt>
                <c:pt idx="13">
                  <c:v>260116.77100000001</c:v>
                </c:pt>
                <c:pt idx="14">
                  <c:v>226151.78599999999</c:v>
                </c:pt>
                <c:pt idx="15">
                  <c:v>221014.25700000001</c:v>
                </c:pt>
                <c:pt idx="16">
                  <c:v>138366.59299999999</c:v>
                </c:pt>
                <c:pt idx="17">
                  <c:v>76113.725000000006</c:v>
                </c:pt>
                <c:pt idx="18">
                  <c:v>114236.739</c:v>
                </c:pt>
                <c:pt idx="19">
                  <c:v>154770.878</c:v>
                </c:pt>
                <c:pt idx="20">
                  <c:v>48139.82</c:v>
                </c:pt>
                <c:pt idx="21">
                  <c:v>34489.233</c:v>
                </c:pt>
                <c:pt idx="22">
                  <c:v>27174.142</c:v>
                </c:pt>
                <c:pt idx="23">
                  <c:v>33894.822</c:v>
                </c:pt>
                <c:pt idx="24">
                  <c:v>29376.237000000001</c:v>
                </c:pt>
                <c:pt idx="25">
                  <c:v>13135.132</c:v>
                </c:pt>
                <c:pt idx="26">
                  <c:v>15557.699000000001</c:v>
                </c:pt>
                <c:pt idx="27">
                  <c:v>9634.9419999999991</c:v>
                </c:pt>
                <c:pt idx="28">
                  <c:v>17018.128000000001</c:v>
                </c:pt>
                <c:pt idx="29">
                  <c:v>14987.776</c:v>
                </c:pt>
                <c:pt idx="30">
                  <c:v>11124.234</c:v>
                </c:pt>
                <c:pt idx="31">
                  <c:v>9920.6569999999992</c:v>
                </c:pt>
                <c:pt idx="32">
                  <c:v>13447.375</c:v>
                </c:pt>
                <c:pt idx="33">
                  <c:v>9124.0849999999991</c:v>
                </c:pt>
                <c:pt idx="34">
                  <c:v>15409.028</c:v>
                </c:pt>
                <c:pt idx="35">
                  <c:v>13810.655000000001</c:v>
                </c:pt>
                <c:pt idx="36">
                  <c:v>8768.6149999999998</c:v>
                </c:pt>
                <c:pt idx="37">
                  <c:v>12523.692999999999</c:v>
                </c:pt>
                <c:pt idx="38">
                  <c:v>14021.482</c:v>
                </c:pt>
                <c:pt idx="39">
                  <c:v>14031.028</c:v>
                </c:pt>
                <c:pt idx="40">
                  <c:v>11984.847</c:v>
                </c:pt>
                <c:pt idx="41">
                  <c:v>14615.757</c:v>
                </c:pt>
                <c:pt idx="42">
                  <c:v>19106.511999999999</c:v>
                </c:pt>
                <c:pt idx="43">
                  <c:v>19036.544000000002</c:v>
                </c:pt>
                <c:pt idx="44">
                  <c:v>11685.486000000001</c:v>
                </c:pt>
                <c:pt idx="45">
                  <c:v>10665.977000000001</c:v>
                </c:pt>
                <c:pt idx="46">
                  <c:v>11936.34</c:v>
                </c:pt>
                <c:pt idx="47">
                  <c:v>11063.316000000001</c:v>
                </c:pt>
                <c:pt idx="48">
                  <c:v>11084.829</c:v>
                </c:pt>
                <c:pt idx="49">
                  <c:v>8360.0910000000003</c:v>
                </c:pt>
                <c:pt idx="50">
                  <c:v>16376.701999999999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F6A-CD41-9A93-C68E1AC457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286655"/>
        <c:axId val="2132929727"/>
      </c:scatterChart>
      <c:valAx>
        <c:axId val="2136286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929727"/>
        <c:crosses val="autoZero"/>
        <c:crossBetween val="midCat"/>
      </c:valAx>
      <c:valAx>
        <c:axId val="2132929727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286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1000 ns, WL = 1.8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Sheet1!$E$2853:$E$2903</c:f>
              <c:numCache>
                <c:formatCode>General</c:formatCode>
                <c:ptCount val="51"/>
                <c:pt idx="0">
                  <c:v>192524.66699999999</c:v>
                </c:pt>
                <c:pt idx="1">
                  <c:v>180951.98300000001</c:v>
                </c:pt>
                <c:pt idx="2">
                  <c:v>206581.47700000001</c:v>
                </c:pt>
                <c:pt idx="3">
                  <c:v>233536.519</c:v>
                </c:pt>
                <c:pt idx="4">
                  <c:v>161953.12100000001</c:v>
                </c:pt>
                <c:pt idx="5">
                  <c:v>196610.99299999999</c:v>
                </c:pt>
                <c:pt idx="6">
                  <c:v>240486.337</c:v>
                </c:pt>
                <c:pt idx="7">
                  <c:v>153205.06099999999</c:v>
                </c:pt>
                <c:pt idx="8">
                  <c:v>155572.79999999999</c:v>
                </c:pt>
                <c:pt idx="9">
                  <c:v>172766.06099999999</c:v>
                </c:pt>
                <c:pt idx="10">
                  <c:v>254546.78</c:v>
                </c:pt>
                <c:pt idx="11">
                  <c:v>215436.611</c:v>
                </c:pt>
                <c:pt idx="12">
                  <c:v>253989.90599999999</c:v>
                </c:pt>
                <c:pt idx="13">
                  <c:v>217658.02299999999</c:v>
                </c:pt>
                <c:pt idx="14">
                  <c:v>174707.253</c:v>
                </c:pt>
                <c:pt idx="15">
                  <c:v>172466.64</c:v>
                </c:pt>
                <c:pt idx="16">
                  <c:v>228196.53099999999</c:v>
                </c:pt>
                <c:pt idx="17">
                  <c:v>237972.37100000001</c:v>
                </c:pt>
                <c:pt idx="18">
                  <c:v>112480.67</c:v>
                </c:pt>
                <c:pt idx="19">
                  <c:v>606154.31099999999</c:v>
                </c:pt>
                <c:pt idx="20">
                  <c:v>278147.54200000002</c:v>
                </c:pt>
                <c:pt idx="21">
                  <c:v>272639.02399999998</c:v>
                </c:pt>
                <c:pt idx="22">
                  <c:v>563039.56999999995</c:v>
                </c:pt>
                <c:pt idx="23">
                  <c:v>736044.44799999997</c:v>
                </c:pt>
                <c:pt idx="24">
                  <c:v>242023.73800000001</c:v>
                </c:pt>
                <c:pt idx="25">
                  <c:v>364631.83600000001</c:v>
                </c:pt>
                <c:pt idx="26">
                  <c:v>290489.03200000001</c:v>
                </c:pt>
                <c:pt idx="27">
                  <c:v>179960.927</c:v>
                </c:pt>
                <c:pt idx="28">
                  <c:v>187366.924</c:v>
                </c:pt>
                <c:pt idx="29">
                  <c:v>304162.38400000002</c:v>
                </c:pt>
                <c:pt idx="30">
                  <c:v>363414.36800000002</c:v>
                </c:pt>
                <c:pt idx="31">
                  <c:v>46852.447999999997</c:v>
                </c:pt>
                <c:pt idx="32">
                  <c:v>94126.53</c:v>
                </c:pt>
                <c:pt idx="33">
                  <c:v>227987.40900000001</c:v>
                </c:pt>
                <c:pt idx="34">
                  <c:v>130389.484</c:v>
                </c:pt>
                <c:pt idx="35">
                  <c:v>173316.272</c:v>
                </c:pt>
                <c:pt idx="36">
                  <c:v>26519.695</c:v>
                </c:pt>
                <c:pt idx="37">
                  <c:v>173376.66399999999</c:v>
                </c:pt>
                <c:pt idx="38">
                  <c:v>136016.08499999999</c:v>
                </c:pt>
                <c:pt idx="39">
                  <c:v>112458.879</c:v>
                </c:pt>
                <c:pt idx="40">
                  <c:v>130786.073</c:v>
                </c:pt>
                <c:pt idx="41">
                  <c:v>163381.35999999999</c:v>
                </c:pt>
                <c:pt idx="42">
                  <c:v>126579.587</c:v>
                </c:pt>
                <c:pt idx="43">
                  <c:v>182182.43400000001</c:v>
                </c:pt>
                <c:pt idx="44">
                  <c:v>132659.071</c:v>
                </c:pt>
                <c:pt idx="45">
                  <c:v>102802.951</c:v>
                </c:pt>
                <c:pt idx="46">
                  <c:v>74194.02</c:v>
                </c:pt>
                <c:pt idx="47">
                  <c:v>124254.00199999999</c:v>
                </c:pt>
                <c:pt idx="48">
                  <c:v>102431.079</c:v>
                </c:pt>
                <c:pt idx="49">
                  <c:v>106555.02099999999</c:v>
                </c:pt>
                <c:pt idx="50">
                  <c:v>100748.141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F8-544D-8F04-8A9163D1E674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Sheet1!$F$2853:$F$2903</c:f>
              <c:numCache>
                <c:formatCode>General</c:formatCode>
                <c:ptCount val="51"/>
                <c:pt idx="0">
                  <c:v>190253.114</c:v>
                </c:pt>
                <c:pt idx="1">
                  <c:v>177024.84299999999</c:v>
                </c:pt>
                <c:pt idx="2">
                  <c:v>199288.421</c:v>
                </c:pt>
                <c:pt idx="3">
                  <c:v>191540.02100000001</c:v>
                </c:pt>
                <c:pt idx="4">
                  <c:v>175703.16200000001</c:v>
                </c:pt>
                <c:pt idx="5">
                  <c:v>257349.163</c:v>
                </c:pt>
                <c:pt idx="6">
                  <c:v>208199.15700000001</c:v>
                </c:pt>
                <c:pt idx="7">
                  <c:v>146638.76199999999</c:v>
                </c:pt>
                <c:pt idx="8">
                  <c:v>156516.59700000001</c:v>
                </c:pt>
                <c:pt idx="9">
                  <c:v>236678.69200000001</c:v>
                </c:pt>
                <c:pt idx="10">
                  <c:v>248552.31599999999</c:v>
                </c:pt>
                <c:pt idx="11">
                  <c:v>235351.283</c:v>
                </c:pt>
                <c:pt idx="12">
                  <c:v>256213.299</c:v>
                </c:pt>
                <c:pt idx="13">
                  <c:v>233473.9</c:v>
                </c:pt>
                <c:pt idx="14">
                  <c:v>155440.88200000001</c:v>
                </c:pt>
                <c:pt idx="15">
                  <c:v>297079.79100000003</c:v>
                </c:pt>
                <c:pt idx="16">
                  <c:v>196655.397</c:v>
                </c:pt>
                <c:pt idx="17">
                  <c:v>104267.871</c:v>
                </c:pt>
                <c:pt idx="18">
                  <c:v>68656.891000000003</c:v>
                </c:pt>
                <c:pt idx="19">
                  <c:v>91026.945000000007</c:v>
                </c:pt>
                <c:pt idx="20">
                  <c:v>38262.557999999997</c:v>
                </c:pt>
                <c:pt idx="21">
                  <c:v>39910.211000000003</c:v>
                </c:pt>
                <c:pt idx="22">
                  <c:v>19579.864000000001</c:v>
                </c:pt>
                <c:pt idx="23">
                  <c:v>21991.741999999998</c:v>
                </c:pt>
                <c:pt idx="24">
                  <c:v>14696.3</c:v>
                </c:pt>
                <c:pt idx="25">
                  <c:v>12222.557000000001</c:v>
                </c:pt>
                <c:pt idx="26">
                  <c:v>15742.069</c:v>
                </c:pt>
                <c:pt idx="27">
                  <c:v>12575.148999999999</c:v>
                </c:pt>
                <c:pt idx="28">
                  <c:v>9953.7720000000008</c:v>
                </c:pt>
                <c:pt idx="29">
                  <c:v>11172.764999999999</c:v>
                </c:pt>
                <c:pt idx="30">
                  <c:v>11908.466</c:v>
                </c:pt>
                <c:pt idx="31">
                  <c:v>9835.1869999999999</c:v>
                </c:pt>
                <c:pt idx="32">
                  <c:v>9043.3250000000007</c:v>
                </c:pt>
                <c:pt idx="33">
                  <c:v>11140.352000000001</c:v>
                </c:pt>
                <c:pt idx="34">
                  <c:v>9046.2839999999997</c:v>
                </c:pt>
                <c:pt idx="35">
                  <c:v>8121.0690000000004</c:v>
                </c:pt>
                <c:pt idx="36">
                  <c:v>8160.8959999999997</c:v>
                </c:pt>
                <c:pt idx="37">
                  <c:v>10174.17</c:v>
                </c:pt>
                <c:pt idx="38">
                  <c:v>8839.5169999999998</c:v>
                </c:pt>
                <c:pt idx="39">
                  <c:v>7185.0439999999999</c:v>
                </c:pt>
                <c:pt idx="40">
                  <c:v>9110.7909999999993</c:v>
                </c:pt>
                <c:pt idx="41">
                  <c:v>9299.4609999999993</c:v>
                </c:pt>
                <c:pt idx="42">
                  <c:v>8520.4709999999995</c:v>
                </c:pt>
                <c:pt idx="43">
                  <c:v>10540.447</c:v>
                </c:pt>
                <c:pt idx="44">
                  <c:v>7881.5069999999996</c:v>
                </c:pt>
                <c:pt idx="45">
                  <c:v>7345.6390000000001</c:v>
                </c:pt>
                <c:pt idx="46">
                  <c:v>9983.2440000000006</c:v>
                </c:pt>
                <c:pt idx="47">
                  <c:v>10722.95</c:v>
                </c:pt>
                <c:pt idx="48">
                  <c:v>7623.6009999999997</c:v>
                </c:pt>
                <c:pt idx="49">
                  <c:v>8944.0939999999991</c:v>
                </c:pt>
                <c:pt idx="50">
                  <c:v>7759.5950000000003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F8-544D-8F04-8A9163D1E6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286655"/>
        <c:axId val="2132929727"/>
      </c:scatterChart>
      <c:valAx>
        <c:axId val="2136286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929727"/>
        <c:crosses val="autoZero"/>
        <c:crossBetween val="midCat"/>
      </c:valAx>
      <c:valAx>
        <c:axId val="2132929727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286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1000 ns, WL = 1.9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Sheet1!$E$2904:$E$2954</c:f>
              <c:numCache>
                <c:formatCode>General</c:formatCode>
                <c:ptCount val="51"/>
                <c:pt idx="0">
                  <c:v>99012.535999999993</c:v>
                </c:pt>
                <c:pt idx="1">
                  <c:v>81984.888999999996</c:v>
                </c:pt>
                <c:pt idx="2">
                  <c:v>101951.35</c:v>
                </c:pt>
                <c:pt idx="3">
                  <c:v>88616.019</c:v>
                </c:pt>
                <c:pt idx="4">
                  <c:v>143805.28</c:v>
                </c:pt>
                <c:pt idx="5">
                  <c:v>137346.26300000001</c:v>
                </c:pt>
                <c:pt idx="6">
                  <c:v>142150.18700000001</c:v>
                </c:pt>
                <c:pt idx="7">
                  <c:v>130526.304</c:v>
                </c:pt>
                <c:pt idx="8">
                  <c:v>138968.35500000001</c:v>
                </c:pt>
                <c:pt idx="9">
                  <c:v>131566.649</c:v>
                </c:pt>
                <c:pt idx="10">
                  <c:v>110070.599</c:v>
                </c:pt>
                <c:pt idx="11">
                  <c:v>121391.466</c:v>
                </c:pt>
                <c:pt idx="12">
                  <c:v>131081.40100000001</c:v>
                </c:pt>
                <c:pt idx="13">
                  <c:v>156383.07500000001</c:v>
                </c:pt>
                <c:pt idx="14">
                  <c:v>111511.94100000001</c:v>
                </c:pt>
                <c:pt idx="15">
                  <c:v>102572.85799999999</c:v>
                </c:pt>
                <c:pt idx="16">
                  <c:v>79654.303</c:v>
                </c:pt>
                <c:pt idx="17">
                  <c:v>151472.726</c:v>
                </c:pt>
                <c:pt idx="18">
                  <c:v>71577.56</c:v>
                </c:pt>
                <c:pt idx="19">
                  <c:v>105997.26</c:v>
                </c:pt>
                <c:pt idx="20">
                  <c:v>197167.49100000001</c:v>
                </c:pt>
                <c:pt idx="21">
                  <c:v>124298.345</c:v>
                </c:pt>
                <c:pt idx="22">
                  <c:v>92241.956000000006</c:v>
                </c:pt>
                <c:pt idx="23">
                  <c:v>140549.77100000001</c:v>
                </c:pt>
                <c:pt idx="24">
                  <c:v>101683.47199999999</c:v>
                </c:pt>
                <c:pt idx="25">
                  <c:v>146140.38800000001</c:v>
                </c:pt>
                <c:pt idx="26">
                  <c:v>95053.873000000007</c:v>
                </c:pt>
                <c:pt idx="27">
                  <c:v>60941.055</c:v>
                </c:pt>
                <c:pt idx="28">
                  <c:v>54547.455000000002</c:v>
                </c:pt>
                <c:pt idx="29">
                  <c:v>132957.85200000001</c:v>
                </c:pt>
                <c:pt idx="30">
                  <c:v>97674.191000000006</c:v>
                </c:pt>
                <c:pt idx="31">
                  <c:v>119332.71400000001</c:v>
                </c:pt>
                <c:pt idx="32">
                  <c:v>108139.716</c:v>
                </c:pt>
                <c:pt idx="33">
                  <c:v>80199.038</c:v>
                </c:pt>
                <c:pt idx="34">
                  <c:v>74037.880999999994</c:v>
                </c:pt>
                <c:pt idx="35">
                  <c:v>82581.659</c:v>
                </c:pt>
                <c:pt idx="36">
                  <c:v>76407.600000000006</c:v>
                </c:pt>
                <c:pt idx="37">
                  <c:v>75046.089000000007</c:v>
                </c:pt>
                <c:pt idx="38">
                  <c:v>47379.531999999999</c:v>
                </c:pt>
                <c:pt idx="39">
                  <c:v>30288.752</c:v>
                </c:pt>
                <c:pt idx="40">
                  <c:v>59713.415000000001</c:v>
                </c:pt>
                <c:pt idx="41">
                  <c:v>56283.052000000003</c:v>
                </c:pt>
                <c:pt idx="42">
                  <c:v>58730.677000000003</c:v>
                </c:pt>
                <c:pt idx="43">
                  <c:v>49688.485999999997</c:v>
                </c:pt>
                <c:pt idx="44">
                  <c:v>68792.495999999999</c:v>
                </c:pt>
                <c:pt idx="45">
                  <c:v>39649.425999999999</c:v>
                </c:pt>
                <c:pt idx="46">
                  <c:v>62320.428</c:v>
                </c:pt>
                <c:pt idx="47">
                  <c:v>54262.764999999999</c:v>
                </c:pt>
                <c:pt idx="48">
                  <c:v>59054.309000000001</c:v>
                </c:pt>
                <c:pt idx="49">
                  <c:v>50724.01</c:v>
                </c:pt>
                <c:pt idx="50">
                  <c:v>40964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FB9-0648-924B-27C084FEE7D6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Sheet1!$F$2904:$F$2954</c:f>
              <c:numCache>
                <c:formatCode>General</c:formatCode>
                <c:ptCount val="51"/>
                <c:pt idx="0">
                  <c:v>95308.778000000006</c:v>
                </c:pt>
                <c:pt idx="1">
                  <c:v>74303.232999999993</c:v>
                </c:pt>
                <c:pt idx="2">
                  <c:v>111992.41</c:v>
                </c:pt>
                <c:pt idx="3">
                  <c:v>125110.95699999999</c:v>
                </c:pt>
                <c:pt idx="4">
                  <c:v>157635.83799999999</c:v>
                </c:pt>
                <c:pt idx="5">
                  <c:v>140947.913</c:v>
                </c:pt>
                <c:pt idx="6">
                  <c:v>130369.962</c:v>
                </c:pt>
                <c:pt idx="7">
                  <c:v>127553.06200000001</c:v>
                </c:pt>
                <c:pt idx="8">
                  <c:v>128375.803</c:v>
                </c:pt>
                <c:pt idx="9">
                  <c:v>137715.54699999999</c:v>
                </c:pt>
                <c:pt idx="10">
                  <c:v>123891.57799999999</c:v>
                </c:pt>
                <c:pt idx="11">
                  <c:v>125557.459</c:v>
                </c:pt>
                <c:pt idx="12">
                  <c:v>102684.74800000001</c:v>
                </c:pt>
                <c:pt idx="13">
                  <c:v>140589.484</c:v>
                </c:pt>
                <c:pt idx="14">
                  <c:v>100474.94500000001</c:v>
                </c:pt>
                <c:pt idx="15">
                  <c:v>84671.546000000002</c:v>
                </c:pt>
                <c:pt idx="16">
                  <c:v>54868.838000000003</c:v>
                </c:pt>
                <c:pt idx="17">
                  <c:v>30718.846000000001</c:v>
                </c:pt>
                <c:pt idx="18">
                  <c:v>34211.440999999999</c:v>
                </c:pt>
                <c:pt idx="19">
                  <c:v>17413.080000000002</c:v>
                </c:pt>
                <c:pt idx="20">
                  <c:v>25720.857</c:v>
                </c:pt>
                <c:pt idx="21">
                  <c:v>14442.665000000001</c:v>
                </c:pt>
                <c:pt idx="22">
                  <c:v>15115.786</c:v>
                </c:pt>
                <c:pt idx="23">
                  <c:v>9896.9779999999992</c:v>
                </c:pt>
                <c:pt idx="24">
                  <c:v>9374.0709999999999</c:v>
                </c:pt>
                <c:pt idx="25">
                  <c:v>11481.593000000001</c:v>
                </c:pt>
                <c:pt idx="26">
                  <c:v>9295.018</c:v>
                </c:pt>
                <c:pt idx="27">
                  <c:v>7110.6729999999998</c:v>
                </c:pt>
                <c:pt idx="28">
                  <c:v>7204.424</c:v>
                </c:pt>
                <c:pt idx="29">
                  <c:v>7248.942</c:v>
                </c:pt>
                <c:pt idx="30">
                  <c:v>7212.8530000000001</c:v>
                </c:pt>
                <c:pt idx="31">
                  <c:v>9508.5020000000004</c:v>
                </c:pt>
                <c:pt idx="32">
                  <c:v>8277.0460000000003</c:v>
                </c:pt>
                <c:pt idx="33">
                  <c:v>8021.16</c:v>
                </c:pt>
                <c:pt idx="34">
                  <c:v>7387.5039999999999</c:v>
                </c:pt>
                <c:pt idx="35">
                  <c:v>7116.3980000000001</c:v>
                </c:pt>
                <c:pt idx="36">
                  <c:v>7735.7780000000002</c:v>
                </c:pt>
                <c:pt idx="37">
                  <c:v>7847.9430000000002</c:v>
                </c:pt>
                <c:pt idx="38">
                  <c:v>5897.2020000000002</c:v>
                </c:pt>
                <c:pt idx="39">
                  <c:v>6150.2240000000002</c:v>
                </c:pt>
                <c:pt idx="40">
                  <c:v>8178.7370000000001</c:v>
                </c:pt>
                <c:pt idx="41">
                  <c:v>7254.3770000000004</c:v>
                </c:pt>
                <c:pt idx="42">
                  <c:v>7885.4690000000001</c:v>
                </c:pt>
                <c:pt idx="43">
                  <c:v>7124.7830000000004</c:v>
                </c:pt>
                <c:pt idx="44">
                  <c:v>7407.1109999999999</c:v>
                </c:pt>
                <c:pt idx="45">
                  <c:v>7441.866</c:v>
                </c:pt>
                <c:pt idx="46">
                  <c:v>6134.5709999999999</c:v>
                </c:pt>
                <c:pt idx="47">
                  <c:v>7136.14</c:v>
                </c:pt>
                <c:pt idx="48">
                  <c:v>6670.991</c:v>
                </c:pt>
                <c:pt idx="49">
                  <c:v>7519.5640000000003</c:v>
                </c:pt>
                <c:pt idx="50">
                  <c:v>7160.0810000000001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FB9-0648-924B-27C084FEE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286655"/>
        <c:axId val="2132929727"/>
      </c:scatterChart>
      <c:valAx>
        <c:axId val="2136286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929727"/>
        <c:crosses val="autoZero"/>
        <c:crossBetween val="midCat"/>
      </c:valAx>
      <c:valAx>
        <c:axId val="2132929727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286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1000 ns, WL = 2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Sheet1!$E$2955:$E$3005</c:f>
              <c:numCache>
                <c:formatCode>General</c:formatCode>
                <c:ptCount val="51"/>
                <c:pt idx="0">
                  <c:v>41915.447999999997</c:v>
                </c:pt>
                <c:pt idx="1">
                  <c:v>81900.063999999998</c:v>
                </c:pt>
                <c:pt idx="2">
                  <c:v>82992.923999999999</c:v>
                </c:pt>
                <c:pt idx="3">
                  <c:v>65639.517000000007</c:v>
                </c:pt>
                <c:pt idx="4">
                  <c:v>67882.126999999993</c:v>
                </c:pt>
                <c:pt idx="5">
                  <c:v>49919.94</c:v>
                </c:pt>
                <c:pt idx="6">
                  <c:v>105900.57399999999</c:v>
                </c:pt>
                <c:pt idx="7">
                  <c:v>96746.312000000005</c:v>
                </c:pt>
                <c:pt idx="8">
                  <c:v>93119.91</c:v>
                </c:pt>
                <c:pt idx="9">
                  <c:v>64701.828000000001</c:v>
                </c:pt>
                <c:pt idx="10">
                  <c:v>150699.37100000001</c:v>
                </c:pt>
                <c:pt idx="11">
                  <c:v>129845.061</c:v>
                </c:pt>
                <c:pt idx="12">
                  <c:v>116413.114</c:v>
                </c:pt>
                <c:pt idx="13">
                  <c:v>117568.40300000001</c:v>
                </c:pt>
                <c:pt idx="14">
                  <c:v>124191.974</c:v>
                </c:pt>
                <c:pt idx="15">
                  <c:v>136919.72200000001</c:v>
                </c:pt>
                <c:pt idx="16">
                  <c:v>104861.17600000001</c:v>
                </c:pt>
                <c:pt idx="17">
                  <c:v>96049.97</c:v>
                </c:pt>
                <c:pt idx="18">
                  <c:v>119607.27800000001</c:v>
                </c:pt>
                <c:pt idx="19">
                  <c:v>72136.447</c:v>
                </c:pt>
                <c:pt idx="20">
                  <c:v>118848.152</c:v>
                </c:pt>
                <c:pt idx="21">
                  <c:v>57638.249000000003</c:v>
                </c:pt>
                <c:pt idx="22">
                  <c:v>82308.441999999995</c:v>
                </c:pt>
                <c:pt idx="23">
                  <c:v>74099.312000000005</c:v>
                </c:pt>
                <c:pt idx="24">
                  <c:v>70658.391000000003</c:v>
                </c:pt>
                <c:pt idx="25">
                  <c:v>87307.648000000001</c:v>
                </c:pt>
                <c:pt idx="26">
                  <c:v>80199.038</c:v>
                </c:pt>
                <c:pt idx="27">
                  <c:v>78385.111000000004</c:v>
                </c:pt>
                <c:pt idx="28">
                  <c:v>59356.228000000003</c:v>
                </c:pt>
                <c:pt idx="29">
                  <c:v>53664.972999999998</c:v>
                </c:pt>
                <c:pt idx="30">
                  <c:v>58240.625</c:v>
                </c:pt>
                <c:pt idx="31">
                  <c:v>46481.044999999998</c:v>
                </c:pt>
                <c:pt idx="32">
                  <c:v>66368.72</c:v>
                </c:pt>
                <c:pt idx="33">
                  <c:v>67284.150999999998</c:v>
                </c:pt>
                <c:pt idx="34">
                  <c:v>61583.254000000001</c:v>
                </c:pt>
                <c:pt idx="35">
                  <c:v>59790.296000000002</c:v>
                </c:pt>
                <c:pt idx="36">
                  <c:v>63815.095000000001</c:v>
                </c:pt>
                <c:pt idx="37">
                  <c:v>57265.813999999998</c:v>
                </c:pt>
                <c:pt idx="38">
                  <c:v>49471.110999999997</c:v>
                </c:pt>
                <c:pt idx="39">
                  <c:v>72859.259999999995</c:v>
                </c:pt>
                <c:pt idx="40">
                  <c:v>44658.538999999997</c:v>
                </c:pt>
                <c:pt idx="41">
                  <c:v>52238.714999999997</c:v>
                </c:pt>
                <c:pt idx="42">
                  <c:v>39351.525000000001</c:v>
                </c:pt>
                <c:pt idx="43">
                  <c:v>41833.89</c:v>
                </c:pt>
                <c:pt idx="44">
                  <c:v>35682.087</c:v>
                </c:pt>
                <c:pt idx="45">
                  <c:v>75083.298999999999</c:v>
                </c:pt>
                <c:pt idx="46">
                  <c:v>42418.786</c:v>
                </c:pt>
                <c:pt idx="47">
                  <c:v>72531.53</c:v>
                </c:pt>
                <c:pt idx="48">
                  <c:v>56222.180999999997</c:v>
                </c:pt>
                <c:pt idx="49">
                  <c:v>57772.095999999998</c:v>
                </c:pt>
                <c:pt idx="50">
                  <c:v>45715.39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3F-0344-9985-9977846410DB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Sheet1!$F$2955:$F$3005</c:f>
              <c:numCache>
                <c:formatCode>General</c:formatCode>
                <c:ptCount val="51"/>
                <c:pt idx="0">
                  <c:v>45942.728000000003</c:v>
                </c:pt>
                <c:pt idx="1">
                  <c:v>74431.850999999995</c:v>
                </c:pt>
                <c:pt idx="2">
                  <c:v>77769.035999999993</c:v>
                </c:pt>
                <c:pt idx="3">
                  <c:v>71861.104999999996</c:v>
                </c:pt>
                <c:pt idx="4">
                  <c:v>65710.104000000007</c:v>
                </c:pt>
                <c:pt idx="5">
                  <c:v>51549.828000000001</c:v>
                </c:pt>
                <c:pt idx="6">
                  <c:v>93090.043999999994</c:v>
                </c:pt>
                <c:pt idx="7">
                  <c:v>98981.584000000003</c:v>
                </c:pt>
                <c:pt idx="8">
                  <c:v>89683.902000000002</c:v>
                </c:pt>
                <c:pt idx="9">
                  <c:v>72108.070999999996</c:v>
                </c:pt>
                <c:pt idx="10">
                  <c:v>116149.129</c:v>
                </c:pt>
                <c:pt idx="11">
                  <c:v>118917.13400000001</c:v>
                </c:pt>
                <c:pt idx="12">
                  <c:v>120060.804</c:v>
                </c:pt>
                <c:pt idx="13">
                  <c:v>124134.433</c:v>
                </c:pt>
                <c:pt idx="14">
                  <c:v>51856.06</c:v>
                </c:pt>
                <c:pt idx="15">
                  <c:v>71657.081000000006</c:v>
                </c:pt>
                <c:pt idx="16">
                  <c:v>83446.274000000005</c:v>
                </c:pt>
                <c:pt idx="17">
                  <c:v>28059.23</c:v>
                </c:pt>
                <c:pt idx="18">
                  <c:v>22480.454000000002</c:v>
                </c:pt>
                <c:pt idx="19">
                  <c:v>12538.39</c:v>
                </c:pt>
                <c:pt idx="20">
                  <c:v>16714.324000000001</c:v>
                </c:pt>
                <c:pt idx="21">
                  <c:v>22639.731</c:v>
                </c:pt>
                <c:pt idx="22">
                  <c:v>10347.210999999999</c:v>
                </c:pt>
                <c:pt idx="23">
                  <c:v>14365.76</c:v>
                </c:pt>
                <c:pt idx="24">
                  <c:v>10004.263000000001</c:v>
                </c:pt>
                <c:pt idx="25">
                  <c:v>8790.5470000000005</c:v>
                </c:pt>
                <c:pt idx="26">
                  <c:v>8218.0079999999998</c:v>
                </c:pt>
                <c:pt idx="27">
                  <c:v>10774.431</c:v>
                </c:pt>
                <c:pt idx="28">
                  <c:v>7402.0730000000003</c:v>
                </c:pt>
                <c:pt idx="29">
                  <c:v>7661.652</c:v>
                </c:pt>
                <c:pt idx="30">
                  <c:v>6999.3429999999998</c:v>
                </c:pt>
                <c:pt idx="31">
                  <c:v>6347.3879999999999</c:v>
                </c:pt>
                <c:pt idx="32">
                  <c:v>6576.1719999999996</c:v>
                </c:pt>
                <c:pt idx="33">
                  <c:v>6996.7420000000002</c:v>
                </c:pt>
                <c:pt idx="34">
                  <c:v>5711.3779999999997</c:v>
                </c:pt>
                <c:pt idx="35">
                  <c:v>5746.1570000000002</c:v>
                </c:pt>
                <c:pt idx="36">
                  <c:v>5438.1379999999999</c:v>
                </c:pt>
                <c:pt idx="37">
                  <c:v>5533.3810000000003</c:v>
                </c:pt>
                <c:pt idx="38">
                  <c:v>6322.6719999999996</c:v>
                </c:pt>
                <c:pt idx="39">
                  <c:v>7130.3689999999997</c:v>
                </c:pt>
                <c:pt idx="40">
                  <c:v>5950.7539999999999</c:v>
                </c:pt>
                <c:pt idx="41">
                  <c:v>5897.0720000000001</c:v>
                </c:pt>
                <c:pt idx="42">
                  <c:v>6875.8680000000004</c:v>
                </c:pt>
                <c:pt idx="43">
                  <c:v>6321.835</c:v>
                </c:pt>
                <c:pt idx="44">
                  <c:v>6749.0410000000002</c:v>
                </c:pt>
                <c:pt idx="45">
                  <c:v>6178.1850000000004</c:v>
                </c:pt>
                <c:pt idx="46">
                  <c:v>6072.018</c:v>
                </c:pt>
                <c:pt idx="47">
                  <c:v>6838.1239999999998</c:v>
                </c:pt>
                <c:pt idx="48">
                  <c:v>5717.7920000000004</c:v>
                </c:pt>
                <c:pt idx="49">
                  <c:v>6003.31</c:v>
                </c:pt>
                <c:pt idx="50">
                  <c:v>6715.4679999999998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13F-0344-9985-9977846410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286655"/>
        <c:axId val="2132929727"/>
      </c:scatterChart>
      <c:valAx>
        <c:axId val="2136286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929727"/>
        <c:crosses val="autoZero"/>
        <c:crossBetween val="midCat"/>
      </c:valAx>
      <c:valAx>
        <c:axId val="2132929727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286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1000 ns, WL = 2.1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Sheet1!$E$3006:$E$3056</c:f>
              <c:numCache>
                <c:formatCode>General</c:formatCode>
                <c:ptCount val="51"/>
                <c:pt idx="0">
                  <c:v>47633.536</c:v>
                </c:pt>
                <c:pt idx="1">
                  <c:v>64005.072999999997</c:v>
                </c:pt>
                <c:pt idx="2">
                  <c:v>74358.754000000001</c:v>
                </c:pt>
                <c:pt idx="3">
                  <c:v>61802.896999999997</c:v>
                </c:pt>
                <c:pt idx="4">
                  <c:v>85700.745999999999</c:v>
                </c:pt>
                <c:pt idx="5">
                  <c:v>75700.153000000006</c:v>
                </c:pt>
                <c:pt idx="6">
                  <c:v>63137.207999999999</c:v>
                </c:pt>
                <c:pt idx="7">
                  <c:v>170066.592</c:v>
                </c:pt>
                <c:pt idx="8">
                  <c:v>145087.223</c:v>
                </c:pt>
                <c:pt idx="9">
                  <c:v>148135.584</c:v>
                </c:pt>
                <c:pt idx="10">
                  <c:v>94581.506999999998</c:v>
                </c:pt>
                <c:pt idx="11">
                  <c:v>130992.663</c:v>
                </c:pt>
                <c:pt idx="12">
                  <c:v>126985.705</c:v>
                </c:pt>
                <c:pt idx="13">
                  <c:v>126299.595</c:v>
                </c:pt>
                <c:pt idx="14">
                  <c:v>126773.092</c:v>
                </c:pt>
                <c:pt idx="15">
                  <c:v>144037.21400000001</c:v>
                </c:pt>
                <c:pt idx="16">
                  <c:v>128262.34299999999</c:v>
                </c:pt>
                <c:pt idx="17">
                  <c:v>147103.25899999999</c:v>
                </c:pt>
                <c:pt idx="18">
                  <c:v>84836.536999999997</c:v>
                </c:pt>
                <c:pt idx="19">
                  <c:v>221224.82699999999</c:v>
                </c:pt>
                <c:pt idx="20">
                  <c:v>236614.37700000001</c:v>
                </c:pt>
                <c:pt idx="21">
                  <c:v>153515.68400000001</c:v>
                </c:pt>
                <c:pt idx="22">
                  <c:v>93706.153000000006</c:v>
                </c:pt>
                <c:pt idx="23">
                  <c:v>162907.56899999999</c:v>
                </c:pt>
                <c:pt idx="24">
                  <c:v>117453.428</c:v>
                </c:pt>
                <c:pt idx="25">
                  <c:v>118827.878</c:v>
                </c:pt>
                <c:pt idx="26">
                  <c:v>121816.03</c:v>
                </c:pt>
                <c:pt idx="27">
                  <c:v>108223.72</c:v>
                </c:pt>
                <c:pt idx="28">
                  <c:v>123570.70600000001</c:v>
                </c:pt>
                <c:pt idx="29">
                  <c:v>86967.565000000002</c:v>
                </c:pt>
                <c:pt idx="30">
                  <c:v>93422.134000000005</c:v>
                </c:pt>
                <c:pt idx="31">
                  <c:v>64686.205999999998</c:v>
                </c:pt>
                <c:pt idx="32">
                  <c:v>64524.428</c:v>
                </c:pt>
                <c:pt idx="33">
                  <c:v>58607.146000000001</c:v>
                </c:pt>
                <c:pt idx="34">
                  <c:v>52102.741999999998</c:v>
                </c:pt>
                <c:pt idx="35">
                  <c:v>56597.671000000002</c:v>
                </c:pt>
                <c:pt idx="36">
                  <c:v>92854.278999999995</c:v>
                </c:pt>
                <c:pt idx="37">
                  <c:v>66156.933000000005</c:v>
                </c:pt>
                <c:pt idx="38">
                  <c:v>112169.14</c:v>
                </c:pt>
                <c:pt idx="39">
                  <c:v>67057.452000000005</c:v>
                </c:pt>
                <c:pt idx="40">
                  <c:v>92440.256999999998</c:v>
                </c:pt>
                <c:pt idx="41">
                  <c:v>59553.118000000002</c:v>
                </c:pt>
                <c:pt idx="42">
                  <c:v>77048.203999999998</c:v>
                </c:pt>
                <c:pt idx="43">
                  <c:v>64776.434000000001</c:v>
                </c:pt>
                <c:pt idx="44">
                  <c:v>57392.26</c:v>
                </c:pt>
                <c:pt idx="45">
                  <c:v>75529.428</c:v>
                </c:pt>
                <c:pt idx="46">
                  <c:v>48801.514999999999</c:v>
                </c:pt>
                <c:pt idx="47">
                  <c:v>47014.985000000001</c:v>
                </c:pt>
                <c:pt idx="48">
                  <c:v>44060.824999999997</c:v>
                </c:pt>
                <c:pt idx="49">
                  <c:v>26622.468000000001</c:v>
                </c:pt>
                <c:pt idx="50">
                  <c:v>50177.404000000002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4B9-7746-ADC3-3A6F2C6B9ACE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Sheet1!$F$3006:$F$3056</c:f>
              <c:numCache>
                <c:formatCode>General</c:formatCode>
                <c:ptCount val="51"/>
                <c:pt idx="0">
                  <c:v>46600.449000000001</c:v>
                </c:pt>
                <c:pt idx="1">
                  <c:v>60379.025999999998</c:v>
                </c:pt>
                <c:pt idx="2">
                  <c:v>65886.614000000001</c:v>
                </c:pt>
                <c:pt idx="3">
                  <c:v>72131.964999999997</c:v>
                </c:pt>
                <c:pt idx="4">
                  <c:v>70773.251999999993</c:v>
                </c:pt>
                <c:pt idx="5">
                  <c:v>74825.214000000007</c:v>
                </c:pt>
                <c:pt idx="6">
                  <c:v>66718.337</c:v>
                </c:pt>
                <c:pt idx="7">
                  <c:v>154331.96799999999</c:v>
                </c:pt>
                <c:pt idx="8">
                  <c:v>150289.70300000001</c:v>
                </c:pt>
                <c:pt idx="9">
                  <c:v>108533.98</c:v>
                </c:pt>
                <c:pt idx="10">
                  <c:v>94622.619000000006</c:v>
                </c:pt>
                <c:pt idx="11">
                  <c:v>116409.223</c:v>
                </c:pt>
                <c:pt idx="12">
                  <c:v>113233.97900000001</c:v>
                </c:pt>
                <c:pt idx="13">
                  <c:v>105184.18700000001</c:v>
                </c:pt>
                <c:pt idx="14">
                  <c:v>50560.542999999998</c:v>
                </c:pt>
                <c:pt idx="15">
                  <c:v>108863.03599999999</c:v>
                </c:pt>
                <c:pt idx="16">
                  <c:v>47190.798999999999</c:v>
                </c:pt>
                <c:pt idx="17">
                  <c:v>71895.222999999998</c:v>
                </c:pt>
                <c:pt idx="18">
                  <c:v>21800.819</c:v>
                </c:pt>
                <c:pt idx="19">
                  <c:v>48006.451999999997</c:v>
                </c:pt>
                <c:pt idx="20">
                  <c:v>27031.573</c:v>
                </c:pt>
                <c:pt idx="21">
                  <c:v>11418.319</c:v>
                </c:pt>
                <c:pt idx="22">
                  <c:v>14523.121999999999</c:v>
                </c:pt>
                <c:pt idx="23">
                  <c:v>9169.17</c:v>
                </c:pt>
                <c:pt idx="24">
                  <c:v>8465.5499999999993</c:v>
                </c:pt>
                <c:pt idx="25">
                  <c:v>7432.29</c:v>
                </c:pt>
                <c:pt idx="26">
                  <c:v>7220.4040000000005</c:v>
                </c:pt>
                <c:pt idx="27">
                  <c:v>6498.5770000000002</c:v>
                </c:pt>
                <c:pt idx="28">
                  <c:v>6823.9229999999998</c:v>
                </c:pt>
                <c:pt idx="29">
                  <c:v>5639.4139999999998</c:v>
                </c:pt>
                <c:pt idx="30">
                  <c:v>6662.3140000000003</c:v>
                </c:pt>
                <c:pt idx="31">
                  <c:v>6402.9080000000004</c:v>
                </c:pt>
                <c:pt idx="32">
                  <c:v>5562.5259999999998</c:v>
                </c:pt>
                <c:pt idx="33">
                  <c:v>5512.9380000000001</c:v>
                </c:pt>
                <c:pt idx="34">
                  <c:v>5583.9110000000001</c:v>
                </c:pt>
                <c:pt idx="35">
                  <c:v>6131.2020000000002</c:v>
                </c:pt>
                <c:pt idx="36">
                  <c:v>5870.3760000000002</c:v>
                </c:pt>
                <c:pt idx="37">
                  <c:v>5126.4989999999998</c:v>
                </c:pt>
                <c:pt idx="38">
                  <c:v>6110.2809999999999</c:v>
                </c:pt>
                <c:pt idx="39">
                  <c:v>5373.3109999999997</c:v>
                </c:pt>
                <c:pt idx="40">
                  <c:v>5528.9449999999997</c:v>
                </c:pt>
                <c:pt idx="41">
                  <c:v>5110.4030000000002</c:v>
                </c:pt>
                <c:pt idx="42">
                  <c:v>6117.0739999999996</c:v>
                </c:pt>
                <c:pt idx="43">
                  <c:v>5608.8280000000004</c:v>
                </c:pt>
                <c:pt idx="44">
                  <c:v>5815.1360000000004</c:v>
                </c:pt>
                <c:pt idx="45">
                  <c:v>5228.53</c:v>
                </c:pt>
                <c:pt idx="46">
                  <c:v>5690.3649999999998</c:v>
                </c:pt>
                <c:pt idx="47">
                  <c:v>5638.027</c:v>
                </c:pt>
                <c:pt idx="48">
                  <c:v>5189.8329999999996</c:v>
                </c:pt>
                <c:pt idx="49">
                  <c:v>5559.8879999999999</c:v>
                </c:pt>
                <c:pt idx="50">
                  <c:v>5843.7719999999999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B9-7746-ADC3-3A6F2C6B9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286655"/>
        <c:axId val="2132929727"/>
      </c:scatterChart>
      <c:valAx>
        <c:axId val="2136286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929727"/>
        <c:crosses val="autoZero"/>
        <c:crossBetween val="midCat"/>
      </c:valAx>
      <c:valAx>
        <c:axId val="2132929727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286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1000 ns, WL = 2.2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Sheet1!$E$3057:$E$3107</c:f>
              <c:numCache>
                <c:formatCode>General</c:formatCode>
                <c:ptCount val="51"/>
                <c:pt idx="0">
                  <c:v>36530.502</c:v>
                </c:pt>
                <c:pt idx="1">
                  <c:v>60421.970999999998</c:v>
                </c:pt>
                <c:pt idx="2">
                  <c:v>122187.82399999999</c:v>
                </c:pt>
                <c:pt idx="3">
                  <c:v>116976.11900000001</c:v>
                </c:pt>
                <c:pt idx="4">
                  <c:v>116991.836</c:v>
                </c:pt>
                <c:pt idx="5">
                  <c:v>119891.361</c:v>
                </c:pt>
                <c:pt idx="6">
                  <c:v>127763.61500000001</c:v>
                </c:pt>
                <c:pt idx="7">
                  <c:v>127115.47100000001</c:v>
                </c:pt>
                <c:pt idx="8">
                  <c:v>101078.53</c:v>
                </c:pt>
                <c:pt idx="9">
                  <c:v>101172.485</c:v>
                </c:pt>
                <c:pt idx="10">
                  <c:v>97313.960999999996</c:v>
                </c:pt>
                <c:pt idx="11">
                  <c:v>97652.282999999996</c:v>
                </c:pt>
                <c:pt idx="12">
                  <c:v>117850.84699999999</c:v>
                </c:pt>
                <c:pt idx="13">
                  <c:v>122708.70699999999</c:v>
                </c:pt>
                <c:pt idx="14">
                  <c:v>102512.47900000001</c:v>
                </c:pt>
                <c:pt idx="15">
                  <c:v>111988.80899999999</c:v>
                </c:pt>
                <c:pt idx="16">
                  <c:v>80880.664000000004</c:v>
                </c:pt>
                <c:pt idx="17">
                  <c:v>51735.129000000001</c:v>
                </c:pt>
                <c:pt idx="18">
                  <c:v>89474.247000000003</c:v>
                </c:pt>
                <c:pt idx="19">
                  <c:v>102988.379</c:v>
                </c:pt>
                <c:pt idx="20">
                  <c:v>81465.22</c:v>
                </c:pt>
                <c:pt idx="21">
                  <c:v>135213.47500000001</c:v>
                </c:pt>
                <c:pt idx="22">
                  <c:v>131800.647</c:v>
                </c:pt>
                <c:pt idx="23">
                  <c:v>133888.05600000001</c:v>
                </c:pt>
                <c:pt idx="24">
                  <c:v>165784.36900000001</c:v>
                </c:pt>
                <c:pt idx="25">
                  <c:v>107688.34</c:v>
                </c:pt>
                <c:pt idx="26">
                  <c:v>121180.291</c:v>
                </c:pt>
                <c:pt idx="27">
                  <c:v>93582.782999999996</c:v>
                </c:pt>
                <c:pt idx="28">
                  <c:v>79016.403000000006</c:v>
                </c:pt>
                <c:pt idx="29">
                  <c:v>112068.083</c:v>
                </c:pt>
                <c:pt idx="30">
                  <c:v>52105.86</c:v>
                </c:pt>
                <c:pt idx="31">
                  <c:v>50895.972999999998</c:v>
                </c:pt>
                <c:pt idx="32">
                  <c:v>60268.279000000002</c:v>
                </c:pt>
                <c:pt idx="33">
                  <c:v>87347.06</c:v>
                </c:pt>
                <c:pt idx="34">
                  <c:v>57429.167000000001</c:v>
                </c:pt>
                <c:pt idx="35">
                  <c:v>66741.350000000006</c:v>
                </c:pt>
                <c:pt idx="36">
                  <c:v>67273.754000000001</c:v>
                </c:pt>
                <c:pt idx="37">
                  <c:v>73416.75</c:v>
                </c:pt>
                <c:pt idx="38">
                  <c:v>60559.597000000002</c:v>
                </c:pt>
                <c:pt idx="39">
                  <c:v>66795.107000000004</c:v>
                </c:pt>
                <c:pt idx="40">
                  <c:v>81963.665999999997</c:v>
                </c:pt>
                <c:pt idx="41">
                  <c:v>105035.102</c:v>
                </c:pt>
                <c:pt idx="42">
                  <c:v>89584.712</c:v>
                </c:pt>
                <c:pt idx="43">
                  <c:v>48742.097999999998</c:v>
                </c:pt>
                <c:pt idx="44">
                  <c:v>81301.682000000001</c:v>
                </c:pt>
                <c:pt idx="45">
                  <c:v>75278.032999999996</c:v>
                </c:pt>
                <c:pt idx="46">
                  <c:v>98441.649000000005</c:v>
                </c:pt>
                <c:pt idx="47">
                  <c:v>59141.548999999999</c:v>
                </c:pt>
                <c:pt idx="48">
                  <c:v>112597.031</c:v>
                </c:pt>
                <c:pt idx="49">
                  <c:v>76143.676000000007</c:v>
                </c:pt>
                <c:pt idx="50">
                  <c:v>59591.837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A9B-9845-B63B-7F123FF22EFC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Sheet1!$F$3057:$F$3107</c:f>
              <c:numCache>
                <c:formatCode>General</c:formatCode>
                <c:ptCount val="51"/>
                <c:pt idx="0">
                  <c:v>35444.966</c:v>
                </c:pt>
                <c:pt idx="1">
                  <c:v>52543.697999999997</c:v>
                </c:pt>
                <c:pt idx="2">
                  <c:v>122033.70299999999</c:v>
                </c:pt>
                <c:pt idx="3">
                  <c:v>116284.85400000001</c:v>
                </c:pt>
                <c:pt idx="4">
                  <c:v>116991.836</c:v>
                </c:pt>
                <c:pt idx="5">
                  <c:v>126116.664</c:v>
                </c:pt>
                <c:pt idx="6">
                  <c:v>114574.951</c:v>
                </c:pt>
                <c:pt idx="7">
                  <c:v>121527.004</c:v>
                </c:pt>
                <c:pt idx="8">
                  <c:v>104127.59699999999</c:v>
                </c:pt>
                <c:pt idx="9">
                  <c:v>103499.46400000001</c:v>
                </c:pt>
                <c:pt idx="10">
                  <c:v>118146.674</c:v>
                </c:pt>
                <c:pt idx="11">
                  <c:v>137890.01500000001</c:v>
                </c:pt>
                <c:pt idx="12">
                  <c:v>131636.264</c:v>
                </c:pt>
                <c:pt idx="13">
                  <c:v>118982.132</c:v>
                </c:pt>
                <c:pt idx="14">
                  <c:v>86645.206999999995</c:v>
                </c:pt>
                <c:pt idx="15">
                  <c:v>36322.495999999999</c:v>
                </c:pt>
                <c:pt idx="16">
                  <c:v>40973.156000000003</c:v>
                </c:pt>
                <c:pt idx="17">
                  <c:v>25367.732</c:v>
                </c:pt>
                <c:pt idx="18">
                  <c:v>37064.245000000003</c:v>
                </c:pt>
                <c:pt idx="19">
                  <c:v>27248.124</c:v>
                </c:pt>
                <c:pt idx="20">
                  <c:v>23763.794000000002</c:v>
                </c:pt>
                <c:pt idx="21">
                  <c:v>12850.37</c:v>
                </c:pt>
                <c:pt idx="22">
                  <c:v>18228.829000000002</c:v>
                </c:pt>
                <c:pt idx="23">
                  <c:v>8302.518</c:v>
                </c:pt>
                <c:pt idx="24">
                  <c:v>7643.1750000000002</c:v>
                </c:pt>
                <c:pt idx="25">
                  <c:v>6724.9340000000002</c:v>
                </c:pt>
                <c:pt idx="26">
                  <c:v>7896.857</c:v>
                </c:pt>
                <c:pt idx="27">
                  <c:v>6373.5690000000004</c:v>
                </c:pt>
                <c:pt idx="28">
                  <c:v>5422.0780000000004</c:v>
                </c:pt>
                <c:pt idx="29">
                  <c:v>5533.8549999999996</c:v>
                </c:pt>
                <c:pt idx="30">
                  <c:v>5238.5640000000003</c:v>
                </c:pt>
                <c:pt idx="31">
                  <c:v>4651.4189999999999</c:v>
                </c:pt>
                <c:pt idx="32">
                  <c:v>5349.05</c:v>
                </c:pt>
                <c:pt idx="33">
                  <c:v>5172.9750000000004</c:v>
                </c:pt>
                <c:pt idx="34">
                  <c:v>4764.4870000000001</c:v>
                </c:pt>
                <c:pt idx="35">
                  <c:v>4756.192</c:v>
                </c:pt>
                <c:pt idx="36">
                  <c:v>4786.33</c:v>
                </c:pt>
                <c:pt idx="37">
                  <c:v>5124.5460000000003</c:v>
                </c:pt>
                <c:pt idx="38">
                  <c:v>4859.7849999999999</c:v>
                </c:pt>
                <c:pt idx="39">
                  <c:v>5430.0069999999996</c:v>
                </c:pt>
                <c:pt idx="40">
                  <c:v>4791.848</c:v>
                </c:pt>
                <c:pt idx="41">
                  <c:v>5550.8059999999996</c:v>
                </c:pt>
                <c:pt idx="42">
                  <c:v>5544.3289999999997</c:v>
                </c:pt>
                <c:pt idx="43">
                  <c:v>5350.973</c:v>
                </c:pt>
                <c:pt idx="44">
                  <c:v>5058.3010000000004</c:v>
                </c:pt>
                <c:pt idx="45">
                  <c:v>4900.49</c:v>
                </c:pt>
                <c:pt idx="46">
                  <c:v>5908.1660000000002</c:v>
                </c:pt>
                <c:pt idx="47">
                  <c:v>4466.0600000000004</c:v>
                </c:pt>
                <c:pt idx="48">
                  <c:v>4625.0020000000004</c:v>
                </c:pt>
                <c:pt idx="49">
                  <c:v>5340.7979999999998</c:v>
                </c:pt>
                <c:pt idx="50">
                  <c:v>4562.0119999999997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A9B-9845-B63B-7F123FF22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286655"/>
        <c:axId val="2132929727"/>
      </c:scatterChart>
      <c:valAx>
        <c:axId val="2136286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929727"/>
        <c:crosses val="autoZero"/>
        <c:crossBetween val="midCat"/>
      </c:valAx>
      <c:valAx>
        <c:axId val="2132929727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286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1000 ns, WL = 2.3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Sheet1!$E$3108:$E$3158</c:f>
              <c:numCache>
                <c:formatCode>General</c:formatCode>
                <c:ptCount val="51"/>
                <c:pt idx="0">
                  <c:v>55789.017</c:v>
                </c:pt>
                <c:pt idx="1">
                  <c:v>98394.372000000003</c:v>
                </c:pt>
                <c:pt idx="2">
                  <c:v>182440.09099999999</c:v>
                </c:pt>
                <c:pt idx="3">
                  <c:v>162307.83499999999</c:v>
                </c:pt>
                <c:pt idx="4">
                  <c:v>174462.22200000001</c:v>
                </c:pt>
                <c:pt idx="5">
                  <c:v>206031.571</c:v>
                </c:pt>
                <c:pt idx="6">
                  <c:v>182001.55600000001</c:v>
                </c:pt>
                <c:pt idx="7">
                  <c:v>203301.641</c:v>
                </c:pt>
                <c:pt idx="8">
                  <c:v>182497.44699999999</c:v>
                </c:pt>
                <c:pt idx="9">
                  <c:v>222170.29199999999</c:v>
                </c:pt>
                <c:pt idx="10">
                  <c:v>180829.85200000001</c:v>
                </c:pt>
                <c:pt idx="11">
                  <c:v>181253.31899999999</c:v>
                </c:pt>
                <c:pt idx="12">
                  <c:v>172441.024</c:v>
                </c:pt>
                <c:pt idx="13">
                  <c:v>132871.625</c:v>
                </c:pt>
                <c:pt idx="14">
                  <c:v>159352.32800000001</c:v>
                </c:pt>
                <c:pt idx="15">
                  <c:v>156446.29399999999</c:v>
                </c:pt>
                <c:pt idx="16">
                  <c:v>202816.26500000001</c:v>
                </c:pt>
                <c:pt idx="17">
                  <c:v>118994.327</c:v>
                </c:pt>
                <c:pt idx="18">
                  <c:v>254621.21400000001</c:v>
                </c:pt>
                <c:pt idx="19">
                  <c:v>135134.783</c:v>
                </c:pt>
                <c:pt idx="20">
                  <c:v>154099.807</c:v>
                </c:pt>
                <c:pt idx="21">
                  <c:v>186185.052</c:v>
                </c:pt>
                <c:pt idx="22">
                  <c:v>198890.117</c:v>
                </c:pt>
                <c:pt idx="23">
                  <c:v>266934.66800000001</c:v>
                </c:pt>
                <c:pt idx="24">
                  <c:v>222141.95199999999</c:v>
                </c:pt>
                <c:pt idx="25">
                  <c:v>147352.196</c:v>
                </c:pt>
                <c:pt idx="26">
                  <c:v>96948.282000000007</c:v>
                </c:pt>
                <c:pt idx="27">
                  <c:v>110784.82</c:v>
                </c:pt>
                <c:pt idx="28">
                  <c:v>113874.451</c:v>
                </c:pt>
                <c:pt idx="29">
                  <c:v>117556.499</c:v>
                </c:pt>
                <c:pt idx="30">
                  <c:v>230720.962</c:v>
                </c:pt>
                <c:pt idx="31">
                  <c:v>142307.00200000001</c:v>
                </c:pt>
                <c:pt idx="32">
                  <c:v>130933.57</c:v>
                </c:pt>
                <c:pt idx="33">
                  <c:v>193584.02299999999</c:v>
                </c:pt>
                <c:pt idx="34">
                  <c:v>73056.403999999995</c:v>
                </c:pt>
                <c:pt idx="35">
                  <c:v>123640.89200000001</c:v>
                </c:pt>
                <c:pt idx="36">
                  <c:v>130282.18399999999</c:v>
                </c:pt>
                <c:pt idx="37">
                  <c:v>95717.379000000001</c:v>
                </c:pt>
                <c:pt idx="38">
                  <c:v>141308.174</c:v>
                </c:pt>
                <c:pt idx="39">
                  <c:v>95775.285000000003</c:v>
                </c:pt>
                <c:pt idx="40">
                  <c:v>113736.863</c:v>
                </c:pt>
                <c:pt idx="41">
                  <c:v>64380.112000000001</c:v>
                </c:pt>
                <c:pt idx="42">
                  <c:v>60411.491000000002</c:v>
                </c:pt>
                <c:pt idx="43">
                  <c:v>168846.413</c:v>
                </c:pt>
                <c:pt idx="44">
                  <c:v>140063.69399999999</c:v>
                </c:pt>
                <c:pt idx="45">
                  <c:v>154174.842</c:v>
                </c:pt>
                <c:pt idx="46">
                  <c:v>67779.089000000007</c:v>
                </c:pt>
                <c:pt idx="47">
                  <c:v>138350.10500000001</c:v>
                </c:pt>
                <c:pt idx="48">
                  <c:v>107389.51</c:v>
                </c:pt>
                <c:pt idx="49">
                  <c:v>216763.98300000001</c:v>
                </c:pt>
                <c:pt idx="50">
                  <c:v>98695.494000000006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8F-DE42-97F1-709A4A8560D2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Sheet1!$F$3108:$F$3158</c:f>
              <c:numCache>
                <c:formatCode>General</c:formatCode>
                <c:ptCount val="51"/>
                <c:pt idx="0">
                  <c:v>52362.014000000003</c:v>
                </c:pt>
                <c:pt idx="1">
                  <c:v>109994.125</c:v>
                </c:pt>
                <c:pt idx="2">
                  <c:v>158223.04300000001</c:v>
                </c:pt>
                <c:pt idx="3">
                  <c:v>171060.54699999999</c:v>
                </c:pt>
                <c:pt idx="4">
                  <c:v>201455.476</c:v>
                </c:pt>
                <c:pt idx="5">
                  <c:v>245434.685</c:v>
                </c:pt>
                <c:pt idx="6">
                  <c:v>242428.038</c:v>
                </c:pt>
                <c:pt idx="7">
                  <c:v>180464.44399999999</c:v>
                </c:pt>
                <c:pt idx="8">
                  <c:v>196311.788</c:v>
                </c:pt>
                <c:pt idx="9">
                  <c:v>154249.94899999999</c:v>
                </c:pt>
                <c:pt idx="10">
                  <c:v>189641.93400000001</c:v>
                </c:pt>
                <c:pt idx="11">
                  <c:v>188482.264</c:v>
                </c:pt>
                <c:pt idx="12">
                  <c:v>142528.29199999999</c:v>
                </c:pt>
                <c:pt idx="13">
                  <c:v>105069.95600000001</c:v>
                </c:pt>
                <c:pt idx="14">
                  <c:v>219773.07399999999</c:v>
                </c:pt>
                <c:pt idx="15">
                  <c:v>85774.615000000005</c:v>
                </c:pt>
                <c:pt idx="16">
                  <c:v>114616.42600000001</c:v>
                </c:pt>
                <c:pt idx="17">
                  <c:v>47042.925999999999</c:v>
                </c:pt>
                <c:pt idx="18">
                  <c:v>12921.307000000001</c:v>
                </c:pt>
                <c:pt idx="19">
                  <c:v>13418.001</c:v>
                </c:pt>
                <c:pt idx="20">
                  <c:v>12468.146000000001</c:v>
                </c:pt>
                <c:pt idx="21">
                  <c:v>10960.058999999999</c:v>
                </c:pt>
                <c:pt idx="22">
                  <c:v>8219.9670000000006</c:v>
                </c:pt>
                <c:pt idx="23">
                  <c:v>6886.9629999999997</c:v>
                </c:pt>
                <c:pt idx="24">
                  <c:v>5959.2550000000001</c:v>
                </c:pt>
                <c:pt idx="25">
                  <c:v>5324.241</c:v>
                </c:pt>
                <c:pt idx="26">
                  <c:v>5701.73</c:v>
                </c:pt>
                <c:pt idx="27">
                  <c:v>6225.7160000000003</c:v>
                </c:pt>
                <c:pt idx="28">
                  <c:v>5148.78</c:v>
                </c:pt>
                <c:pt idx="29">
                  <c:v>5667.3649999999998</c:v>
                </c:pt>
                <c:pt idx="30">
                  <c:v>4437.3549999999996</c:v>
                </c:pt>
                <c:pt idx="31">
                  <c:v>5569.9089999999997</c:v>
                </c:pt>
                <c:pt idx="32">
                  <c:v>4852.8180000000002</c:v>
                </c:pt>
                <c:pt idx="33">
                  <c:v>5373.0789999999997</c:v>
                </c:pt>
                <c:pt idx="34">
                  <c:v>4698.53</c:v>
                </c:pt>
                <c:pt idx="35">
                  <c:v>4577.5649999999996</c:v>
                </c:pt>
                <c:pt idx="36">
                  <c:v>4698.4229999999998</c:v>
                </c:pt>
                <c:pt idx="37">
                  <c:v>5700.7219999999998</c:v>
                </c:pt>
                <c:pt idx="38">
                  <c:v>4639.2259999999997</c:v>
                </c:pt>
                <c:pt idx="39">
                  <c:v>4474.3680000000004</c:v>
                </c:pt>
                <c:pt idx="40">
                  <c:v>4750.393</c:v>
                </c:pt>
                <c:pt idx="41">
                  <c:v>4720.2120000000004</c:v>
                </c:pt>
                <c:pt idx="42">
                  <c:v>4885.902</c:v>
                </c:pt>
                <c:pt idx="43">
                  <c:v>5072.2160000000003</c:v>
                </c:pt>
                <c:pt idx="44">
                  <c:v>4406.54</c:v>
                </c:pt>
                <c:pt idx="45">
                  <c:v>4572.3909999999996</c:v>
                </c:pt>
                <c:pt idx="46">
                  <c:v>4392.7619999999997</c:v>
                </c:pt>
                <c:pt idx="47">
                  <c:v>5392.6790000000001</c:v>
                </c:pt>
                <c:pt idx="48">
                  <c:v>4485.2579999999998</c:v>
                </c:pt>
                <c:pt idx="49">
                  <c:v>4236.3630000000003</c:v>
                </c:pt>
                <c:pt idx="50">
                  <c:v>4460.2780000000002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8F-DE42-97F1-709A4A856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286655"/>
        <c:axId val="2132929727"/>
      </c:scatterChart>
      <c:valAx>
        <c:axId val="2136286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929727"/>
        <c:crosses val="autoZero"/>
        <c:crossBetween val="midCat"/>
      </c:valAx>
      <c:valAx>
        <c:axId val="2132929727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286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1000 ns, WL = 2.4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Sheet1!$E$3159:$E$3209</c:f>
              <c:numCache>
                <c:formatCode>General</c:formatCode>
                <c:ptCount val="51"/>
                <c:pt idx="0">
                  <c:v>65799.483999999997</c:v>
                </c:pt>
                <c:pt idx="1">
                  <c:v>143692.55600000001</c:v>
                </c:pt>
                <c:pt idx="2">
                  <c:v>102190.652</c:v>
                </c:pt>
                <c:pt idx="3">
                  <c:v>107758.306</c:v>
                </c:pt>
                <c:pt idx="4">
                  <c:v>98539.126999999993</c:v>
                </c:pt>
                <c:pt idx="5">
                  <c:v>104665.804</c:v>
                </c:pt>
                <c:pt idx="6">
                  <c:v>104452.361</c:v>
                </c:pt>
                <c:pt idx="7">
                  <c:v>104258.508</c:v>
                </c:pt>
                <c:pt idx="8">
                  <c:v>226666.905</c:v>
                </c:pt>
                <c:pt idx="9">
                  <c:v>198278.70499999999</c:v>
                </c:pt>
                <c:pt idx="10">
                  <c:v>214217.58300000001</c:v>
                </c:pt>
                <c:pt idx="11">
                  <c:v>193799.45199999999</c:v>
                </c:pt>
                <c:pt idx="12">
                  <c:v>236181.16399999999</c:v>
                </c:pt>
                <c:pt idx="13">
                  <c:v>217345.628</c:v>
                </c:pt>
                <c:pt idx="14">
                  <c:v>176263.35</c:v>
                </c:pt>
                <c:pt idx="15">
                  <c:v>158698.85800000001</c:v>
                </c:pt>
                <c:pt idx="16">
                  <c:v>121256.22900000001</c:v>
                </c:pt>
                <c:pt idx="17">
                  <c:v>334289.603</c:v>
                </c:pt>
                <c:pt idx="18">
                  <c:v>169158.02799999999</c:v>
                </c:pt>
                <c:pt idx="19">
                  <c:v>287539.29599999997</c:v>
                </c:pt>
                <c:pt idx="20">
                  <c:v>171085.755</c:v>
                </c:pt>
                <c:pt idx="21">
                  <c:v>120856.516</c:v>
                </c:pt>
                <c:pt idx="22">
                  <c:v>197156.33</c:v>
                </c:pt>
                <c:pt idx="23">
                  <c:v>140856.71100000001</c:v>
                </c:pt>
                <c:pt idx="24">
                  <c:v>304481.46299999999</c:v>
                </c:pt>
                <c:pt idx="25">
                  <c:v>145529.76500000001</c:v>
                </c:pt>
                <c:pt idx="26">
                  <c:v>137313.774</c:v>
                </c:pt>
                <c:pt idx="27">
                  <c:v>164391.552</c:v>
                </c:pt>
                <c:pt idx="28">
                  <c:v>84470.304000000004</c:v>
                </c:pt>
                <c:pt idx="29">
                  <c:v>148527.24400000001</c:v>
                </c:pt>
                <c:pt idx="30">
                  <c:v>141067.796</c:v>
                </c:pt>
                <c:pt idx="31">
                  <c:v>78695.046000000002</c:v>
                </c:pt>
                <c:pt idx="32">
                  <c:v>159476.36600000001</c:v>
                </c:pt>
                <c:pt idx="33">
                  <c:v>109513.393</c:v>
                </c:pt>
                <c:pt idx="34">
                  <c:v>122140.69</c:v>
                </c:pt>
                <c:pt idx="35">
                  <c:v>130977.88499999999</c:v>
                </c:pt>
                <c:pt idx="36">
                  <c:v>145736.804</c:v>
                </c:pt>
                <c:pt idx="37">
                  <c:v>185382.359</c:v>
                </c:pt>
                <c:pt idx="38">
                  <c:v>236694.77600000001</c:v>
                </c:pt>
                <c:pt idx="39">
                  <c:v>186085.57800000001</c:v>
                </c:pt>
                <c:pt idx="40">
                  <c:v>248215.764</c:v>
                </c:pt>
                <c:pt idx="41">
                  <c:v>170324.40700000001</c:v>
                </c:pt>
                <c:pt idx="42">
                  <c:v>202969.91399999999</c:v>
                </c:pt>
                <c:pt idx="43">
                  <c:v>137210.995</c:v>
                </c:pt>
                <c:pt idx="44">
                  <c:v>213731.20300000001</c:v>
                </c:pt>
                <c:pt idx="45">
                  <c:v>140868.10399999999</c:v>
                </c:pt>
                <c:pt idx="46">
                  <c:v>133457.11900000001</c:v>
                </c:pt>
                <c:pt idx="47">
                  <c:v>275769.08399999997</c:v>
                </c:pt>
                <c:pt idx="48">
                  <c:v>169768.171</c:v>
                </c:pt>
                <c:pt idx="49">
                  <c:v>83526.320000000007</c:v>
                </c:pt>
                <c:pt idx="50">
                  <c:v>141999.50599999999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17-5943-B5B4-35244A2CC184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Sheet1!$F$3159:$F$3209</c:f>
              <c:numCache>
                <c:formatCode>General</c:formatCode>
                <c:ptCount val="51"/>
                <c:pt idx="0">
                  <c:v>60238.050999999999</c:v>
                </c:pt>
                <c:pt idx="1">
                  <c:v>142103.78899999999</c:v>
                </c:pt>
                <c:pt idx="2">
                  <c:v>100214.76</c:v>
                </c:pt>
                <c:pt idx="3">
                  <c:v>109896.948</c:v>
                </c:pt>
                <c:pt idx="4">
                  <c:v>106000.486</c:v>
                </c:pt>
                <c:pt idx="5">
                  <c:v>112735.522</c:v>
                </c:pt>
                <c:pt idx="6">
                  <c:v>117204.42600000001</c:v>
                </c:pt>
                <c:pt idx="7">
                  <c:v>104174.31299999999</c:v>
                </c:pt>
                <c:pt idx="8">
                  <c:v>180436.397</c:v>
                </c:pt>
                <c:pt idx="9">
                  <c:v>293425.73599999998</c:v>
                </c:pt>
                <c:pt idx="10">
                  <c:v>231149.698</c:v>
                </c:pt>
                <c:pt idx="11">
                  <c:v>235033.64799999999</c:v>
                </c:pt>
                <c:pt idx="12">
                  <c:v>188309.027</c:v>
                </c:pt>
                <c:pt idx="13">
                  <c:v>178934.69200000001</c:v>
                </c:pt>
                <c:pt idx="14">
                  <c:v>149940.32699999999</c:v>
                </c:pt>
                <c:pt idx="15">
                  <c:v>87417.213000000003</c:v>
                </c:pt>
                <c:pt idx="16">
                  <c:v>41248.775999999998</c:v>
                </c:pt>
                <c:pt idx="17">
                  <c:v>76669.983999999997</c:v>
                </c:pt>
                <c:pt idx="18">
                  <c:v>37136.961000000003</c:v>
                </c:pt>
                <c:pt idx="19">
                  <c:v>17265.902999999998</c:v>
                </c:pt>
                <c:pt idx="20">
                  <c:v>13438.916999999999</c:v>
                </c:pt>
                <c:pt idx="21">
                  <c:v>12257.528</c:v>
                </c:pt>
                <c:pt idx="22">
                  <c:v>8485.7000000000007</c:v>
                </c:pt>
                <c:pt idx="23">
                  <c:v>7014.7370000000001</c:v>
                </c:pt>
                <c:pt idx="24">
                  <c:v>5524.4629999999997</c:v>
                </c:pt>
                <c:pt idx="25">
                  <c:v>5440.0240000000003</c:v>
                </c:pt>
                <c:pt idx="26">
                  <c:v>5504.3829999999998</c:v>
                </c:pt>
                <c:pt idx="27">
                  <c:v>5602.9539999999997</c:v>
                </c:pt>
                <c:pt idx="28">
                  <c:v>5875</c:v>
                </c:pt>
                <c:pt idx="29">
                  <c:v>5125.1869999999999</c:v>
                </c:pt>
                <c:pt idx="30">
                  <c:v>4337.6400000000003</c:v>
                </c:pt>
                <c:pt idx="31">
                  <c:v>4793.4040000000005</c:v>
                </c:pt>
                <c:pt idx="32">
                  <c:v>4374.3190000000004</c:v>
                </c:pt>
                <c:pt idx="33">
                  <c:v>4233.1760000000004</c:v>
                </c:pt>
                <c:pt idx="34">
                  <c:v>4470.549</c:v>
                </c:pt>
                <c:pt idx="35">
                  <c:v>4119.4380000000001</c:v>
                </c:pt>
                <c:pt idx="36">
                  <c:v>4295.8509999999997</c:v>
                </c:pt>
                <c:pt idx="37">
                  <c:v>4905.3829999999998</c:v>
                </c:pt>
                <c:pt idx="38">
                  <c:v>4303.7709999999997</c:v>
                </c:pt>
                <c:pt idx="39">
                  <c:v>4126.8469999999998</c:v>
                </c:pt>
                <c:pt idx="40">
                  <c:v>4867.915</c:v>
                </c:pt>
                <c:pt idx="41">
                  <c:v>5028.7449999999999</c:v>
                </c:pt>
                <c:pt idx="42">
                  <c:v>4263.8500000000004</c:v>
                </c:pt>
                <c:pt idx="43">
                  <c:v>4301.2830000000004</c:v>
                </c:pt>
                <c:pt idx="44">
                  <c:v>4177.7240000000002</c:v>
                </c:pt>
                <c:pt idx="45">
                  <c:v>4285.2700000000004</c:v>
                </c:pt>
                <c:pt idx="46">
                  <c:v>5305.5950000000003</c:v>
                </c:pt>
                <c:pt idx="47">
                  <c:v>4073.5610000000001</c:v>
                </c:pt>
                <c:pt idx="48">
                  <c:v>5235.7139999999999</c:v>
                </c:pt>
                <c:pt idx="49">
                  <c:v>4064.221</c:v>
                </c:pt>
                <c:pt idx="50">
                  <c:v>4589.0190000000002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917-5943-B5B4-35244A2CC1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286655"/>
        <c:axId val="2132929727"/>
      </c:scatterChart>
      <c:valAx>
        <c:axId val="2136286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929727"/>
        <c:crosses val="autoZero"/>
        <c:crossBetween val="midCat"/>
      </c:valAx>
      <c:valAx>
        <c:axId val="2132929727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286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1000 ns, WL = 2.5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Sheet1!$E$3210:$E$3260</c:f>
              <c:numCache>
                <c:formatCode>General</c:formatCode>
                <c:ptCount val="51"/>
                <c:pt idx="0">
                  <c:v>159374.20300000001</c:v>
                </c:pt>
                <c:pt idx="1">
                  <c:v>151433.21100000001</c:v>
                </c:pt>
                <c:pt idx="2">
                  <c:v>140351.54300000001</c:v>
                </c:pt>
                <c:pt idx="3">
                  <c:v>152147.64300000001</c:v>
                </c:pt>
                <c:pt idx="4">
                  <c:v>128893.639</c:v>
                </c:pt>
                <c:pt idx="5">
                  <c:v>112819.511</c:v>
                </c:pt>
                <c:pt idx="6">
                  <c:v>124596.26300000001</c:v>
                </c:pt>
                <c:pt idx="7">
                  <c:v>117795.04700000001</c:v>
                </c:pt>
                <c:pt idx="8">
                  <c:v>115029.02800000001</c:v>
                </c:pt>
                <c:pt idx="9">
                  <c:v>160357.451</c:v>
                </c:pt>
                <c:pt idx="10">
                  <c:v>145614.94500000001</c:v>
                </c:pt>
                <c:pt idx="11">
                  <c:v>156996.342</c:v>
                </c:pt>
                <c:pt idx="12">
                  <c:v>183381.44399999999</c:v>
                </c:pt>
                <c:pt idx="13">
                  <c:v>142138.58499999999</c:v>
                </c:pt>
                <c:pt idx="14">
                  <c:v>150973.726</c:v>
                </c:pt>
                <c:pt idx="15">
                  <c:v>118415.8</c:v>
                </c:pt>
                <c:pt idx="16">
                  <c:v>141227.95699999999</c:v>
                </c:pt>
                <c:pt idx="17">
                  <c:v>174165.606</c:v>
                </c:pt>
                <c:pt idx="18">
                  <c:v>240685.75899999999</c:v>
                </c:pt>
                <c:pt idx="19">
                  <c:v>344916.15700000001</c:v>
                </c:pt>
                <c:pt idx="20">
                  <c:v>166290.94399999999</c:v>
                </c:pt>
                <c:pt idx="21">
                  <c:v>280341.55800000002</c:v>
                </c:pt>
                <c:pt idx="22">
                  <c:v>221986.212</c:v>
                </c:pt>
                <c:pt idx="23">
                  <c:v>232616.285</c:v>
                </c:pt>
                <c:pt idx="24">
                  <c:v>216763.98300000001</c:v>
                </c:pt>
                <c:pt idx="25">
                  <c:v>150037.21299999999</c:v>
                </c:pt>
                <c:pt idx="26">
                  <c:v>138907.39000000001</c:v>
                </c:pt>
                <c:pt idx="27">
                  <c:v>203135.64199999999</c:v>
                </c:pt>
                <c:pt idx="28">
                  <c:v>181546.196</c:v>
                </c:pt>
                <c:pt idx="29">
                  <c:v>228811.171</c:v>
                </c:pt>
                <c:pt idx="30">
                  <c:v>146379.92199999999</c:v>
                </c:pt>
                <c:pt idx="31">
                  <c:v>117826.92600000001</c:v>
                </c:pt>
                <c:pt idx="32">
                  <c:v>232151.14600000001</c:v>
                </c:pt>
                <c:pt idx="33">
                  <c:v>131556.71</c:v>
                </c:pt>
                <c:pt idx="34">
                  <c:v>160062.67600000001</c:v>
                </c:pt>
                <c:pt idx="35">
                  <c:v>201420.52499999999</c:v>
                </c:pt>
                <c:pt idx="36">
                  <c:v>169569.80600000001</c:v>
                </c:pt>
                <c:pt idx="37">
                  <c:v>83548.36</c:v>
                </c:pt>
                <c:pt idx="38">
                  <c:v>121412.624</c:v>
                </c:pt>
                <c:pt idx="39">
                  <c:v>243887.93599999999</c:v>
                </c:pt>
                <c:pt idx="40">
                  <c:v>86182.115999999995</c:v>
                </c:pt>
                <c:pt idx="41">
                  <c:v>225536.726</c:v>
                </c:pt>
                <c:pt idx="42">
                  <c:v>209728.65100000001</c:v>
                </c:pt>
                <c:pt idx="43">
                  <c:v>228871.31400000001</c:v>
                </c:pt>
                <c:pt idx="44">
                  <c:v>93698.59</c:v>
                </c:pt>
                <c:pt idx="45">
                  <c:v>210705.60800000001</c:v>
                </c:pt>
                <c:pt idx="46">
                  <c:v>156081.73199999999</c:v>
                </c:pt>
                <c:pt idx="47">
                  <c:v>232616.285</c:v>
                </c:pt>
                <c:pt idx="48">
                  <c:v>178448.80499999999</c:v>
                </c:pt>
                <c:pt idx="49">
                  <c:v>168259.12100000001</c:v>
                </c:pt>
                <c:pt idx="50">
                  <c:v>110091.474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A1-C141-A198-C0A937CD5B95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Sheet1!$F$3210:$F$3260</c:f>
              <c:numCache>
                <c:formatCode>General</c:formatCode>
                <c:ptCount val="51"/>
                <c:pt idx="0">
                  <c:v>148533.57800000001</c:v>
                </c:pt>
                <c:pt idx="1">
                  <c:v>134027.16399999999</c:v>
                </c:pt>
                <c:pt idx="2">
                  <c:v>134352.87400000001</c:v>
                </c:pt>
                <c:pt idx="3">
                  <c:v>124249.569</c:v>
                </c:pt>
                <c:pt idx="4">
                  <c:v>118730.66099999999</c:v>
                </c:pt>
                <c:pt idx="5">
                  <c:v>137238.027</c:v>
                </c:pt>
                <c:pt idx="6">
                  <c:v>141199.32999999999</c:v>
                </c:pt>
                <c:pt idx="7">
                  <c:v>135666.416</c:v>
                </c:pt>
                <c:pt idx="8">
                  <c:v>147121.9</c:v>
                </c:pt>
                <c:pt idx="9">
                  <c:v>142879.10200000001</c:v>
                </c:pt>
                <c:pt idx="10">
                  <c:v>180473.79500000001</c:v>
                </c:pt>
                <c:pt idx="11">
                  <c:v>217916.76699999999</c:v>
                </c:pt>
                <c:pt idx="12">
                  <c:v>157010.49600000001</c:v>
                </c:pt>
                <c:pt idx="13">
                  <c:v>132851.35200000001</c:v>
                </c:pt>
                <c:pt idx="14">
                  <c:v>138399.58199999999</c:v>
                </c:pt>
                <c:pt idx="15">
                  <c:v>150205.44500000001</c:v>
                </c:pt>
                <c:pt idx="16">
                  <c:v>62830.826999999997</c:v>
                </c:pt>
                <c:pt idx="17">
                  <c:v>16761.136999999999</c:v>
                </c:pt>
                <c:pt idx="18">
                  <c:v>24202.378000000001</c:v>
                </c:pt>
                <c:pt idx="19">
                  <c:v>13268.991</c:v>
                </c:pt>
                <c:pt idx="20">
                  <c:v>11486.288</c:v>
                </c:pt>
                <c:pt idx="21">
                  <c:v>11050.119000000001</c:v>
                </c:pt>
                <c:pt idx="22">
                  <c:v>8206.4480000000003</c:v>
                </c:pt>
                <c:pt idx="23">
                  <c:v>7495.9359999999997</c:v>
                </c:pt>
                <c:pt idx="24">
                  <c:v>6866.8530000000001</c:v>
                </c:pt>
                <c:pt idx="25">
                  <c:v>4812.0929999999998</c:v>
                </c:pt>
                <c:pt idx="26">
                  <c:v>5465.4709999999995</c:v>
                </c:pt>
                <c:pt idx="27">
                  <c:v>4575.6589999999997</c:v>
                </c:pt>
                <c:pt idx="28">
                  <c:v>4363.6049999999996</c:v>
                </c:pt>
                <c:pt idx="29">
                  <c:v>4563.8779999999997</c:v>
                </c:pt>
                <c:pt idx="30">
                  <c:v>4261.7060000000001</c:v>
                </c:pt>
                <c:pt idx="31">
                  <c:v>5037.1819999999998</c:v>
                </c:pt>
                <c:pt idx="32">
                  <c:v>4726.4319999999998</c:v>
                </c:pt>
                <c:pt idx="33">
                  <c:v>4067.748</c:v>
                </c:pt>
                <c:pt idx="34">
                  <c:v>4197.5309999999999</c:v>
                </c:pt>
                <c:pt idx="35">
                  <c:v>4374.7420000000002</c:v>
                </c:pt>
                <c:pt idx="36">
                  <c:v>4208.8879999999999</c:v>
                </c:pt>
                <c:pt idx="37">
                  <c:v>4100.21</c:v>
                </c:pt>
                <c:pt idx="38">
                  <c:v>4250.5389999999998</c:v>
                </c:pt>
                <c:pt idx="39">
                  <c:v>4369.183</c:v>
                </c:pt>
                <c:pt idx="40">
                  <c:v>3924.3649999999998</c:v>
                </c:pt>
                <c:pt idx="41">
                  <c:v>4138.3209999999999</c:v>
                </c:pt>
                <c:pt idx="42">
                  <c:v>4385.7979999999998</c:v>
                </c:pt>
                <c:pt idx="43">
                  <c:v>3921.2460000000001</c:v>
                </c:pt>
                <c:pt idx="44">
                  <c:v>4035.8470000000002</c:v>
                </c:pt>
                <c:pt idx="45">
                  <c:v>4133.2969999999996</c:v>
                </c:pt>
                <c:pt idx="46">
                  <c:v>4039.8449999999998</c:v>
                </c:pt>
                <c:pt idx="47">
                  <c:v>4009.0749999999998</c:v>
                </c:pt>
                <c:pt idx="48">
                  <c:v>4891.268</c:v>
                </c:pt>
                <c:pt idx="49">
                  <c:v>4131.8850000000002</c:v>
                </c:pt>
                <c:pt idx="50">
                  <c:v>4407.2139999999999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DA1-C141-A198-C0A937CD5B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286655"/>
        <c:axId val="2132929727"/>
      </c:scatterChart>
      <c:valAx>
        <c:axId val="2136286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929727"/>
        <c:crosses val="autoZero"/>
        <c:crossBetween val="midCat"/>
      </c:valAx>
      <c:valAx>
        <c:axId val="2132929727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286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 ns, WL = 2.1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Sheet1!$C$1835:$C$1885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Sheet1!$F$1631:$F$1681</c:f>
              <c:numCache>
                <c:formatCode>General</c:formatCode>
                <c:ptCount val="51"/>
                <c:pt idx="0">
                  <c:v>173956.837</c:v>
                </c:pt>
                <c:pt idx="1">
                  <c:v>182660.152</c:v>
                </c:pt>
                <c:pt idx="2">
                  <c:v>178412.242</c:v>
                </c:pt>
                <c:pt idx="3">
                  <c:v>177557.28899999999</c:v>
                </c:pt>
                <c:pt idx="4">
                  <c:v>177920.095</c:v>
                </c:pt>
                <c:pt idx="5">
                  <c:v>188512.86799999999</c:v>
                </c:pt>
                <c:pt idx="6">
                  <c:v>184880.50099999999</c:v>
                </c:pt>
                <c:pt idx="7">
                  <c:v>153956.76300000001</c:v>
                </c:pt>
                <c:pt idx="8">
                  <c:v>236389.55</c:v>
                </c:pt>
                <c:pt idx="9">
                  <c:v>194015.35999999999</c:v>
                </c:pt>
                <c:pt idx="10">
                  <c:v>256779.97500000001</c:v>
                </c:pt>
                <c:pt idx="11">
                  <c:v>270773.81199999998</c:v>
                </c:pt>
                <c:pt idx="12">
                  <c:v>239444.77</c:v>
                </c:pt>
                <c:pt idx="13">
                  <c:v>207085.065</c:v>
                </c:pt>
                <c:pt idx="14">
                  <c:v>196633.19200000001</c:v>
                </c:pt>
                <c:pt idx="15">
                  <c:v>157088.39199999999</c:v>
                </c:pt>
                <c:pt idx="16">
                  <c:v>136292.85399999999</c:v>
                </c:pt>
                <c:pt idx="17">
                  <c:v>77819.426000000007</c:v>
                </c:pt>
                <c:pt idx="18">
                  <c:v>42155.917999999998</c:v>
                </c:pt>
                <c:pt idx="19">
                  <c:v>39646.266000000003</c:v>
                </c:pt>
                <c:pt idx="20">
                  <c:v>46624.152999999998</c:v>
                </c:pt>
                <c:pt idx="21">
                  <c:v>37573.644999999997</c:v>
                </c:pt>
                <c:pt idx="22">
                  <c:v>26245.52</c:v>
                </c:pt>
                <c:pt idx="23">
                  <c:v>40816.624000000003</c:v>
                </c:pt>
                <c:pt idx="24">
                  <c:v>33957.940999999999</c:v>
                </c:pt>
                <c:pt idx="25">
                  <c:v>29716.348999999998</c:v>
                </c:pt>
                <c:pt idx="26">
                  <c:v>15498.852999999999</c:v>
                </c:pt>
                <c:pt idx="27">
                  <c:v>62817.228999999999</c:v>
                </c:pt>
                <c:pt idx="28">
                  <c:v>19616.145</c:v>
                </c:pt>
                <c:pt idx="29">
                  <c:v>21652.010999999999</c:v>
                </c:pt>
                <c:pt idx="30">
                  <c:v>71580.501999999993</c:v>
                </c:pt>
                <c:pt idx="31">
                  <c:v>29545.940999999999</c:v>
                </c:pt>
                <c:pt idx="32">
                  <c:v>76474.706999999995</c:v>
                </c:pt>
                <c:pt idx="33">
                  <c:v>37437.942999999999</c:v>
                </c:pt>
                <c:pt idx="34">
                  <c:v>23945.304</c:v>
                </c:pt>
                <c:pt idx="35">
                  <c:v>68949.106</c:v>
                </c:pt>
                <c:pt idx="36">
                  <c:v>29226.853999999999</c:v>
                </c:pt>
                <c:pt idx="37">
                  <c:v>30684.475999999999</c:v>
                </c:pt>
                <c:pt idx="38">
                  <c:v>22852.146000000001</c:v>
                </c:pt>
                <c:pt idx="39">
                  <c:v>37765.944000000003</c:v>
                </c:pt>
                <c:pt idx="40">
                  <c:v>24231.339</c:v>
                </c:pt>
                <c:pt idx="41">
                  <c:v>54859.332000000002</c:v>
                </c:pt>
                <c:pt idx="42">
                  <c:v>30539.190999999999</c:v>
                </c:pt>
                <c:pt idx="43">
                  <c:v>30063.132000000001</c:v>
                </c:pt>
                <c:pt idx="44">
                  <c:v>70499.637000000002</c:v>
                </c:pt>
                <c:pt idx="45">
                  <c:v>19060.295999999998</c:v>
                </c:pt>
                <c:pt idx="46">
                  <c:v>27452.583999999999</c:v>
                </c:pt>
                <c:pt idx="47">
                  <c:v>18102.819</c:v>
                </c:pt>
                <c:pt idx="48">
                  <c:v>41562.322</c:v>
                </c:pt>
                <c:pt idx="49">
                  <c:v>28467.916000000001</c:v>
                </c:pt>
                <c:pt idx="50">
                  <c:v>20624.755000000001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4F3-7541-9120-CD1B1578182D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Sheet1!$C$1835:$C$1885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Sheet1!$E$1631:$E$1681</c:f>
              <c:numCache>
                <c:formatCode>General</c:formatCode>
                <c:ptCount val="51"/>
                <c:pt idx="0">
                  <c:v>177965.55</c:v>
                </c:pt>
                <c:pt idx="1">
                  <c:v>181338.25</c:v>
                </c:pt>
                <c:pt idx="2">
                  <c:v>182411.42600000001</c:v>
                </c:pt>
                <c:pt idx="3">
                  <c:v>180980.19099999999</c:v>
                </c:pt>
                <c:pt idx="4">
                  <c:v>178302.641</c:v>
                </c:pt>
                <c:pt idx="5">
                  <c:v>185649.15299999999</c:v>
                </c:pt>
                <c:pt idx="6">
                  <c:v>190066.23499999999</c:v>
                </c:pt>
                <c:pt idx="7">
                  <c:v>191603.24299999999</c:v>
                </c:pt>
                <c:pt idx="8">
                  <c:v>169842.67800000001</c:v>
                </c:pt>
                <c:pt idx="9">
                  <c:v>227838.27100000001</c:v>
                </c:pt>
                <c:pt idx="10">
                  <c:v>145044.929</c:v>
                </c:pt>
                <c:pt idx="11">
                  <c:v>250230.878</c:v>
                </c:pt>
                <c:pt idx="12">
                  <c:v>193680.90700000001</c:v>
                </c:pt>
                <c:pt idx="13">
                  <c:v>148217.535</c:v>
                </c:pt>
                <c:pt idx="14">
                  <c:v>169925.541</c:v>
                </c:pt>
                <c:pt idx="15">
                  <c:v>209136.766</c:v>
                </c:pt>
                <c:pt idx="16">
                  <c:v>200181.834</c:v>
                </c:pt>
                <c:pt idx="17">
                  <c:v>159673.76500000001</c:v>
                </c:pt>
                <c:pt idx="18">
                  <c:v>112252.287</c:v>
                </c:pt>
                <c:pt idx="19">
                  <c:v>235160.59899999999</c:v>
                </c:pt>
                <c:pt idx="20">
                  <c:v>345840.86499999999</c:v>
                </c:pt>
                <c:pt idx="21">
                  <c:v>112962.21400000001</c:v>
                </c:pt>
                <c:pt idx="22">
                  <c:v>195375.764</c:v>
                </c:pt>
                <c:pt idx="23">
                  <c:v>137791.82199999999</c:v>
                </c:pt>
                <c:pt idx="24">
                  <c:v>295918.73200000002</c:v>
                </c:pt>
                <c:pt idx="25">
                  <c:v>329763.62300000002</c:v>
                </c:pt>
                <c:pt idx="26">
                  <c:v>237033.05</c:v>
                </c:pt>
                <c:pt idx="27">
                  <c:v>387124.95699999999</c:v>
                </c:pt>
                <c:pt idx="28">
                  <c:v>304003.09499999997</c:v>
                </c:pt>
                <c:pt idx="29">
                  <c:v>271216.59700000001</c:v>
                </c:pt>
                <c:pt idx="30">
                  <c:v>159593.28400000001</c:v>
                </c:pt>
                <c:pt idx="31">
                  <c:v>180230.98499999999</c:v>
                </c:pt>
                <c:pt idx="32">
                  <c:v>221084.402</c:v>
                </c:pt>
                <c:pt idx="33">
                  <c:v>88252.267999999996</c:v>
                </c:pt>
                <c:pt idx="34">
                  <c:v>234196.049</c:v>
                </c:pt>
                <c:pt idx="35">
                  <c:v>253453.90700000001</c:v>
                </c:pt>
                <c:pt idx="36">
                  <c:v>221379.5</c:v>
                </c:pt>
                <c:pt idx="37">
                  <c:v>243308.67</c:v>
                </c:pt>
                <c:pt idx="38">
                  <c:v>238346.92600000001</c:v>
                </c:pt>
                <c:pt idx="39">
                  <c:v>203574.94399999999</c:v>
                </c:pt>
                <c:pt idx="40">
                  <c:v>226078.389</c:v>
                </c:pt>
                <c:pt idx="41">
                  <c:v>266464.96500000003</c:v>
                </c:pt>
                <c:pt idx="42">
                  <c:v>285395.24</c:v>
                </c:pt>
                <c:pt idx="43">
                  <c:v>248836.43599999999</c:v>
                </c:pt>
                <c:pt idx="44">
                  <c:v>424596.26199999999</c:v>
                </c:pt>
                <c:pt idx="45">
                  <c:v>225070.35</c:v>
                </c:pt>
                <c:pt idx="46">
                  <c:v>186394.29300000001</c:v>
                </c:pt>
                <c:pt idx="47">
                  <c:v>287586.78000000003</c:v>
                </c:pt>
                <c:pt idx="48">
                  <c:v>212570.25899999999</c:v>
                </c:pt>
                <c:pt idx="49">
                  <c:v>459918.533</c:v>
                </c:pt>
                <c:pt idx="50">
                  <c:v>133533.86900000001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F3-7541-9120-CD1B15781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6040143"/>
        <c:axId val="2106094031"/>
      </c:scatterChart>
      <c:valAx>
        <c:axId val="2106040143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94031"/>
        <c:crossesAt val="1000000"/>
        <c:crossBetween val="midCat"/>
      </c:valAx>
      <c:valAx>
        <c:axId val="2106094031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40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1000 ns, WL = 2.6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Sheet1!$E$3261:$E$3311</c:f>
              <c:numCache>
                <c:formatCode>General</c:formatCode>
                <c:ptCount val="51"/>
                <c:pt idx="0">
                  <c:v>198561.29800000001</c:v>
                </c:pt>
                <c:pt idx="1">
                  <c:v>214481.41399999999</c:v>
                </c:pt>
                <c:pt idx="2">
                  <c:v>253712.38200000001</c:v>
                </c:pt>
                <c:pt idx="3">
                  <c:v>205824.59</c:v>
                </c:pt>
                <c:pt idx="4">
                  <c:v>212713.06299999999</c:v>
                </c:pt>
                <c:pt idx="5">
                  <c:v>217549.26199999999</c:v>
                </c:pt>
                <c:pt idx="6">
                  <c:v>216279.41399999999</c:v>
                </c:pt>
                <c:pt idx="7">
                  <c:v>271682.02299999999</c:v>
                </c:pt>
                <c:pt idx="8">
                  <c:v>251659.21900000001</c:v>
                </c:pt>
                <c:pt idx="9">
                  <c:v>210782.117</c:v>
                </c:pt>
                <c:pt idx="10">
                  <c:v>205327.10699999999</c:v>
                </c:pt>
                <c:pt idx="11">
                  <c:v>282639.25300000003</c:v>
                </c:pt>
                <c:pt idx="12">
                  <c:v>181376.02299999999</c:v>
                </c:pt>
                <c:pt idx="13">
                  <c:v>139681.728</c:v>
                </c:pt>
                <c:pt idx="14">
                  <c:v>158691.62700000001</c:v>
                </c:pt>
                <c:pt idx="15">
                  <c:v>250176.95699999999</c:v>
                </c:pt>
                <c:pt idx="16">
                  <c:v>192961.98</c:v>
                </c:pt>
                <c:pt idx="17">
                  <c:v>422946.34399999998</c:v>
                </c:pt>
                <c:pt idx="18">
                  <c:v>270185.67599999998</c:v>
                </c:pt>
                <c:pt idx="19">
                  <c:v>335384.05099999998</c:v>
                </c:pt>
                <c:pt idx="20">
                  <c:v>547549.571</c:v>
                </c:pt>
                <c:pt idx="21">
                  <c:v>393510.70199999999</c:v>
                </c:pt>
                <c:pt idx="22">
                  <c:v>279464.29599999997</c:v>
                </c:pt>
                <c:pt idx="23">
                  <c:v>481271.65899999999</c:v>
                </c:pt>
                <c:pt idx="24">
                  <c:v>214481.41399999999</c:v>
                </c:pt>
                <c:pt idx="25">
                  <c:v>675516.38600000006</c:v>
                </c:pt>
                <c:pt idx="26">
                  <c:v>167184.93799999999</c:v>
                </c:pt>
                <c:pt idx="27">
                  <c:v>185520.601</c:v>
                </c:pt>
                <c:pt idx="28">
                  <c:v>222909.67499999999</c:v>
                </c:pt>
                <c:pt idx="29">
                  <c:v>337104.46899999998</c:v>
                </c:pt>
                <c:pt idx="30">
                  <c:v>317470.005</c:v>
                </c:pt>
                <c:pt idx="31">
                  <c:v>319948.87099999998</c:v>
                </c:pt>
                <c:pt idx="32">
                  <c:v>231103.68599999999</c:v>
                </c:pt>
                <c:pt idx="33">
                  <c:v>324509.77399999998</c:v>
                </c:pt>
                <c:pt idx="34">
                  <c:v>206863.67600000001</c:v>
                </c:pt>
                <c:pt idx="35">
                  <c:v>201618.739</c:v>
                </c:pt>
                <c:pt idx="36">
                  <c:v>199573.90100000001</c:v>
                </c:pt>
                <c:pt idx="37">
                  <c:v>256874.66500000001</c:v>
                </c:pt>
                <c:pt idx="38">
                  <c:v>156883.196</c:v>
                </c:pt>
                <c:pt idx="39">
                  <c:v>144623.33900000001</c:v>
                </c:pt>
                <c:pt idx="40">
                  <c:v>281701.99900000001</c:v>
                </c:pt>
                <c:pt idx="41">
                  <c:v>305335.62300000002</c:v>
                </c:pt>
                <c:pt idx="42">
                  <c:v>308663.90000000002</c:v>
                </c:pt>
                <c:pt idx="43">
                  <c:v>383459.56699999998</c:v>
                </c:pt>
                <c:pt idx="44">
                  <c:v>254398.041</c:v>
                </c:pt>
                <c:pt idx="45">
                  <c:v>286710.85800000001</c:v>
                </c:pt>
                <c:pt idx="46">
                  <c:v>192152.916</c:v>
                </c:pt>
                <c:pt idx="47">
                  <c:v>166473.75099999999</c:v>
                </c:pt>
                <c:pt idx="48">
                  <c:v>133918.94399999999</c:v>
                </c:pt>
                <c:pt idx="49">
                  <c:v>149946.78200000001</c:v>
                </c:pt>
                <c:pt idx="50">
                  <c:v>165839.62599999999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F81-DA47-84B1-B8EE0C8AF308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Sheet1!$F$3261:$F$3311</c:f>
              <c:numCache>
                <c:formatCode>General</c:formatCode>
                <c:ptCount val="51"/>
                <c:pt idx="0">
                  <c:v>160394.37400000001</c:v>
                </c:pt>
                <c:pt idx="1">
                  <c:v>225084.89499999999</c:v>
                </c:pt>
                <c:pt idx="2">
                  <c:v>232771.74600000001</c:v>
                </c:pt>
                <c:pt idx="3">
                  <c:v>244127.26</c:v>
                </c:pt>
                <c:pt idx="4">
                  <c:v>197480.50899999999</c:v>
                </c:pt>
                <c:pt idx="5">
                  <c:v>193326.14</c:v>
                </c:pt>
                <c:pt idx="6">
                  <c:v>242901.43100000001</c:v>
                </c:pt>
                <c:pt idx="7">
                  <c:v>230996.39499999999</c:v>
                </c:pt>
                <c:pt idx="8">
                  <c:v>211255.152</c:v>
                </c:pt>
                <c:pt idx="9">
                  <c:v>197290.34400000001</c:v>
                </c:pt>
                <c:pt idx="10">
                  <c:v>265106.071</c:v>
                </c:pt>
                <c:pt idx="11">
                  <c:v>186554.03099999999</c:v>
                </c:pt>
                <c:pt idx="12">
                  <c:v>148470.261</c:v>
                </c:pt>
                <c:pt idx="13">
                  <c:v>155642.32</c:v>
                </c:pt>
                <c:pt idx="14">
                  <c:v>54468.974999999999</c:v>
                </c:pt>
                <c:pt idx="15">
                  <c:v>75018.611000000004</c:v>
                </c:pt>
                <c:pt idx="16">
                  <c:v>62448.928</c:v>
                </c:pt>
                <c:pt idx="17">
                  <c:v>51533.048000000003</c:v>
                </c:pt>
                <c:pt idx="18">
                  <c:v>24725.723000000002</c:v>
                </c:pt>
                <c:pt idx="19">
                  <c:v>31202.925999999999</c:v>
                </c:pt>
                <c:pt idx="20">
                  <c:v>9839.1039999999994</c:v>
                </c:pt>
                <c:pt idx="21">
                  <c:v>8715.4290000000001</c:v>
                </c:pt>
                <c:pt idx="22">
                  <c:v>6944.3590000000004</c:v>
                </c:pt>
                <c:pt idx="23">
                  <c:v>5572.6270000000004</c:v>
                </c:pt>
                <c:pt idx="24">
                  <c:v>5664.25</c:v>
                </c:pt>
                <c:pt idx="25">
                  <c:v>4914.7759999999998</c:v>
                </c:pt>
                <c:pt idx="26">
                  <c:v>4781.8149999999996</c:v>
                </c:pt>
                <c:pt idx="27">
                  <c:v>4423.7610000000004</c:v>
                </c:pt>
                <c:pt idx="28">
                  <c:v>4697.4210000000003</c:v>
                </c:pt>
                <c:pt idx="29">
                  <c:v>5052.0140000000001</c:v>
                </c:pt>
                <c:pt idx="30">
                  <c:v>4492.692</c:v>
                </c:pt>
                <c:pt idx="31">
                  <c:v>4169.9110000000001</c:v>
                </c:pt>
                <c:pt idx="32">
                  <c:v>4172.2740000000003</c:v>
                </c:pt>
                <c:pt idx="33">
                  <c:v>4513.0029999999997</c:v>
                </c:pt>
                <c:pt idx="34">
                  <c:v>4275.5640000000003</c:v>
                </c:pt>
                <c:pt idx="35">
                  <c:v>4480.0140000000001</c:v>
                </c:pt>
                <c:pt idx="36">
                  <c:v>4586.8130000000001</c:v>
                </c:pt>
                <c:pt idx="37">
                  <c:v>4003.0709999999999</c:v>
                </c:pt>
                <c:pt idx="38">
                  <c:v>4720.4939999999997</c:v>
                </c:pt>
                <c:pt idx="39">
                  <c:v>4146.4449999999997</c:v>
                </c:pt>
                <c:pt idx="40">
                  <c:v>3944.0070000000001</c:v>
                </c:pt>
                <c:pt idx="41">
                  <c:v>3909.9279999999999</c:v>
                </c:pt>
                <c:pt idx="42">
                  <c:v>4341.1540000000005</c:v>
                </c:pt>
                <c:pt idx="43">
                  <c:v>4145.7839999999997</c:v>
                </c:pt>
                <c:pt idx="44">
                  <c:v>4604.0510000000004</c:v>
                </c:pt>
                <c:pt idx="45">
                  <c:v>3956.489</c:v>
                </c:pt>
                <c:pt idx="46">
                  <c:v>4235.8789999999999</c:v>
                </c:pt>
                <c:pt idx="47">
                  <c:v>3995.4209999999998</c:v>
                </c:pt>
                <c:pt idx="48">
                  <c:v>3809.6030000000001</c:v>
                </c:pt>
                <c:pt idx="49">
                  <c:v>3900.8809999999999</c:v>
                </c:pt>
                <c:pt idx="50">
                  <c:v>3891.2710000000002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F81-DA47-84B1-B8EE0C8AF3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286655"/>
        <c:axId val="2132929727"/>
      </c:scatterChart>
      <c:valAx>
        <c:axId val="2136286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929727"/>
        <c:crosses val="autoZero"/>
        <c:crossBetween val="midCat"/>
      </c:valAx>
      <c:valAx>
        <c:axId val="2132929727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286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 ns, WL = 2.2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Sheet1!$C$1835:$C$1885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Sheet1!$F$1682:$F$1732</c:f>
              <c:numCache>
                <c:formatCode>General</c:formatCode>
                <c:ptCount val="51"/>
                <c:pt idx="0">
                  <c:v>139424.51800000001</c:v>
                </c:pt>
                <c:pt idx="1">
                  <c:v>187528.33499999999</c:v>
                </c:pt>
                <c:pt idx="2">
                  <c:v>179155.58799999999</c:v>
                </c:pt>
                <c:pt idx="3">
                  <c:v>178705.171</c:v>
                </c:pt>
                <c:pt idx="4">
                  <c:v>180072.57699999999</c:v>
                </c:pt>
                <c:pt idx="5">
                  <c:v>177856.497</c:v>
                </c:pt>
                <c:pt idx="6">
                  <c:v>138399.58199999999</c:v>
                </c:pt>
                <c:pt idx="7">
                  <c:v>117283.36</c:v>
                </c:pt>
                <c:pt idx="8">
                  <c:v>168993.87700000001</c:v>
                </c:pt>
                <c:pt idx="9">
                  <c:v>160364.834</c:v>
                </c:pt>
                <c:pt idx="10">
                  <c:v>161968.18400000001</c:v>
                </c:pt>
                <c:pt idx="11">
                  <c:v>109290.03</c:v>
                </c:pt>
                <c:pt idx="12">
                  <c:v>106688.84299999999</c:v>
                </c:pt>
                <c:pt idx="13">
                  <c:v>39483.57</c:v>
                </c:pt>
                <c:pt idx="14">
                  <c:v>109737.67200000001</c:v>
                </c:pt>
                <c:pt idx="15">
                  <c:v>27946.659</c:v>
                </c:pt>
                <c:pt idx="16">
                  <c:v>151367.399</c:v>
                </c:pt>
                <c:pt idx="17">
                  <c:v>42270.521000000001</c:v>
                </c:pt>
                <c:pt idx="18">
                  <c:v>38883.216999999997</c:v>
                </c:pt>
                <c:pt idx="19">
                  <c:v>14300.642</c:v>
                </c:pt>
                <c:pt idx="20">
                  <c:v>13316.272000000001</c:v>
                </c:pt>
                <c:pt idx="21">
                  <c:v>18982.282999999999</c:v>
                </c:pt>
                <c:pt idx="22">
                  <c:v>15553.947</c:v>
                </c:pt>
                <c:pt idx="23">
                  <c:v>7836.43</c:v>
                </c:pt>
                <c:pt idx="24">
                  <c:v>23141.235000000001</c:v>
                </c:pt>
                <c:pt idx="25">
                  <c:v>9797.6710000000003</c:v>
                </c:pt>
                <c:pt idx="26">
                  <c:v>11737.823</c:v>
                </c:pt>
                <c:pt idx="27">
                  <c:v>14750.823</c:v>
                </c:pt>
                <c:pt idx="28">
                  <c:v>22171.210999999999</c:v>
                </c:pt>
                <c:pt idx="29">
                  <c:v>9120.9549999999999</c:v>
                </c:pt>
                <c:pt idx="30">
                  <c:v>9510.7870000000003</c:v>
                </c:pt>
                <c:pt idx="31">
                  <c:v>11238.885</c:v>
                </c:pt>
                <c:pt idx="32">
                  <c:v>15028.777</c:v>
                </c:pt>
                <c:pt idx="33">
                  <c:v>12327.07</c:v>
                </c:pt>
                <c:pt idx="34">
                  <c:v>12077.732</c:v>
                </c:pt>
                <c:pt idx="35">
                  <c:v>8029.0370000000003</c:v>
                </c:pt>
                <c:pt idx="36">
                  <c:v>9841.134</c:v>
                </c:pt>
                <c:pt idx="37">
                  <c:v>11717.013000000001</c:v>
                </c:pt>
                <c:pt idx="38">
                  <c:v>7924.076</c:v>
                </c:pt>
                <c:pt idx="39">
                  <c:v>7277.34</c:v>
                </c:pt>
                <c:pt idx="40">
                  <c:v>10677.127</c:v>
                </c:pt>
                <c:pt idx="41">
                  <c:v>8559.7129999999997</c:v>
                </c:pt>
                <c:pt idx="42">
                  <c:v>11126.437</c:v>
                </c:pt>
                <c:pt idx="43">
                  <c:v>14151.43</c:v>
                </c:pt>
                <c:pt idx="44">
                  <c:v>9520.7440000000006</c:v>
                </c:pt>
                <c:pt idx="45">
                  <c:v>10047.611000000001</c:v>
                </c:pt>
                <c:pt idx="46">
                  <c:v>11411.996999999999</c:v>
                </c:pt>
                <c:pt idx="47">
                  <c:v>17572.977999999999</c:v>
                </c:pt>
                <c:pt idx="48">
                  <c:v>14519.671</c:v>
                </c:pt>
                <c:pt idx="49">
                  <c:v>7454.8310000000001</c:v>
                </c:pt>
                <c:pt idx="50">
                  <c:v>18932.755000000001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82-D345-B9EA-A0EF2A3301B3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Sheet1!$C$1835:$C$1885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Sheet1!$E$1682:$E$1732</c:f>
              <c:numCache>
                <c:formatCode>General</c:formatCode>
                <c:ptCount val="51"/>
                <c:pt idx="0">
                  <c:v>200354.56299999999</c:v>
                </c:pt>
                <c:pt idx="1">
                  <c:v>200585.33300000001</c:v>
                </c:pt>
                <c:pt idx="2">
                  <c:v>184001.467</c:v>
                </c:pt>
                <c:pt idx="3">
                  <c:v>180539.27900000001</c:v>
                </c:pt>
                <c:pt idx="4">
                  <c:v>179164.804</c:v>
                </c:pt>
                <c:pt idx="5">
                  <c:v>182526.13800000001</c:v>
                </c:pt>
                <c:pt idx="6">
                  <c:v>179905.15400000001</c:v>
                </c:pt>
                <c:pt idx="7">
                  <c:v>112466.14200000001</c:v>
                </c:pt>
                <c:pt idx="8">
                  <c:v>156847.872</c:v>
                </c:pt>
                <c:pt idx="9">
                  <c:v>171760.71599999999</c:v>
                </c:pt>
                <c:pt idx="10">
                  <c:v>156130.70800000001</c:v>
                </c:pt>
                <c:pt idx="11">
                  <c:v>172338.63399999999</c:v>
                </c:pt>
                <c:pt idx="12">
                  <c:v>112014.02099999999</c:v>
                </c:pt>
                <c:pt idx="13">
                  <c:v>110339.098</c:v>
                </c:pt>
                <c:pt idx="14">
                  <c:v>249656.913</c:v>
                </c:pt>
                <c:pt idx="15">
                  <c:v>111726.56600000001</c:v>
                </c:pt>
                <c:pt idx="16">
                  <c:v>255405.41</c:v>
                </c:pt>
                <c:pt idx="17">
                  <c:v>120284.70600000001</c:v>
                </c:pt>
                <c:pt idx="18">
                  <c:v>369741.32500000001</c:v>
                </c:pt>
                <c:pt idx="19">
                  <c:v>422638.41100000002</c:v>
                </c:pt>
                <c:pt idx="20">
                  <c:v>133595.33199999999</c:v>
                </c:pt>
                <c:pt idx="21">
                  <c:v>206483.50200000001</c:v>
                </c:pt>
                <c:pt idx="22">
                  <c:v>469402.02500000002</c:v>
                </c:pt>
                <c:pt idx="23">
                  <c:v>212921.12100000001</c:v>
                </c:pt>
                <c:pt idx="24">
                  <c:v>289306.71100000001</c:v>
                </c:pt>
                <c:pt idx="25">
                  <c:v>305442.73</c:v>
                </c:pt>
                <c:pt idx="26">
                  <c:v>308335.99900000001</c:v>
                </c:pt>
                <c:pt idx="27">
                  <c:v>242613.79300000001</c:v>
                </c:pt>
                <c:pt idx="28">
                  <c:v>316259.27799999999</c:v>
                </c:pt>
                <c:pt idx="29">
                  <c:v>170767.003</c:v>
                </c:pt>
                <c:pt idx="30">
                  <c:v>235446.74100000001</c:v>
                </c:pt>
                <c:pt idx="31">
                  <c:v>213914.97899999999</c:v>
                </c:pt>
                <c:pt idx="32">
                  <c:v>284068.46999999997</c:v>
                </c:pt>
                <c:pt idx="33">
                  <c:v>362280.35200000001</c:v>
                </c:pt>
                <c:pt idx="34">
                  <c:v>178659.337</c:v>
                </c:pt>
                <c:pt idx="35">
                  <c:v>154901.66099999999</c:v>
                </c:pt>
                <c:pt idx="36">
                  <c:v>153339.96</c:v>
                </c:pt>
                <c:pt idx="37">
                  <c:v>186344.43100000001</c:v>
                </c:pt>
                <c:pt idx="38">
                  <c:v>226005.03899999999</c:v>
                </c:pt>
                <c:pt idx="39">
                  <c:v>123382.476</c:v>
                </c:pt>
                <c:pt idx="40">
                  <c:v>206863.67600000001</c:v>
                </c:pt>
                <c:pt idx="41">
                  <c:v>288587.57900000003</c:v>
                </c:pt>
                <c:pt idx="42">
                  <c:v>254658.44699999999</c:v>
                </c:pt>
                <c:pt idx="43">
                  <c:v>238249.10200000001</c:v>
                </c:pt>
                <c:pt idx="44">
                  <c:v>257558.49900000001</c:v>
                </c:pt>
                <c:pt idx="45">
                  <c:v>203183.04300000001</c:v>
                </c:pt>
                <c:pt idx="46">
                  <c:v>275834.603</c:v>
                </c:pt>
                <c:pt idx="47">
                  <c:v>194383.51</c:v>
                </c:pt>
                <c:pt idx="48">
                  <c:v>199860.201</c:v>
                </c:pt>
                <c:pt idx="49">
                  <c:v>211588.82800000001</c:v>
                </c:pt>
                <c:pt idx="50">
                  <c:v>132351.56899999999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82-D345-B9EA-A0EF2A330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6040143"/>
        <c:axId val="2106094031"/>
      </c:scatterChart>
      <c:valAx>
        <c:axId val="2106040143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94031"/>
        <c:crossesAt val="1000000"/>
        <c:crossBetween val="midCat"/>
      </c:valAx>
      <c:valAx>
        <c:axId val="2106094031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40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 ns, WL = 2.3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Sheet1!$C$1835:$C$1885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Sheet1!$F$1733:$F$1783</c:f>
              <c:numCache>
                <c:formatCode>General</c:formatCode>
                <c:ptCount val="51"/>
                <c:pt idx="0">
                  <c:v>237016.91899999999</c:v>
                </c:pt>
                <c:pt idx="1">
                  <c:v>257330.15</c:v>
                </c:pt>
                <c:pt idx="2">
                  <c:v>257121.185</c:v>
                </c:pt>
                <c:pt idx="3">
                  <c:v>262192.37900000002</c:v>
                </c:pt>
                <c:pt idx="4">
                  <c:v>260857.068</c:v>
                </c:pt>
                <c:pt idx="5">
                  <c:v>283075.70799999998</c:v>
                </c:pt>
                <c:pt idx="6">
                  <c:v>279419.45600000001</c:v>
                </c:pt>
                <c:pt idx="7">
                  <c:v>280138.62400000001</c:v>
                </c:pt>
                <c:pt idx="8">
                  <c:v>222042.82</c:v>
                </c:pt>
                <c:pt idx="9">
                  <c:v>274790.022</c:v>
                </c:pt>
                <c:pt idx="10">
                  <c:v>259535.288</c:v>
                </c:pt>
                <c:pt idx="11">
                  <c:v>252096.38</c:v>
                </c:pt>
                <c:pt idx="12">
                  <c:v>135223.97399999999</c:v>
                </c:pt>
                <c:pt idx="13">
                  <c:v>156869.06400000001</c:v>
                </c:pt>
                <c:pt idx="14">
                  <c:v>84741.588000000003</c:v>
                </c:pt>
                <c:pt idx="15">
                  <c:v>48985.459000000003</c:v>
                </c:pt>
                <c:pt idx="16">
                  <c:v>51163.63</c:v>
                </c:pt>
                <c:pt idx="17">
                  <c:v>42132.461000000003</c:v>
                </c:pt>
                <c:pt idx="18">
                  <c:v>17386.567999999999</c:v>
                </c:pt>
                <c:pt idx="19">
                  <c:v>18026.272000000001</c:v>
                </c:pt>
                <c:pt idx="20">
                  <c:v>11912.172</c:v>
                </c:pt>
                <c:pt idx="21">
                  <c:v>8193.9760000000006</c:v>
                </c:pt>
                <c:pt idx="22">
                  <c:v>9706.6360000000004</c:v>
                </c:pt>
                <c:pt idx="23">
                  <c:v>16162.397000000001</c:v>
                </c:pt>
                <c:pt idx="24">
                  <c:v>7800.6970000000001</c:v>
                </c:pt>
                <c:pt idx="25">
                  <c:v>7686.6940000000004</c:v>
                </c:pt>
                <c:pt idx="26">
                  <c:v>8646.56</c:v>
                </c:pt>
                <c:pt idx="27">
                  <c:v>6642.0240000000003</c:v>
                </c:pt>
                <c:pt idx="28">
                  <c:v>6326.2550000000001</c:v>
                </c:pt>
                <c:pt idx="29">
                  <c:v>6101.6220000000003</c:v>
                </c:pt>
                <c:pt idx="30">
                  <c:v>6020.9939999999997</c:v>
                </c:pt>
                <c:pt idx="31">
                  <c:v>5961.509</c:v>
                </c:pt>
                <c:pt idx="32">
                  <c:v>5999.1319999999996</c:v>
                </c:pt>
                <c:pt idx="33">
                  <c:v>6198.9120000000003</c:v>
                </c:pt>
                <c:pt idx="34">
                  <c:v>6555.2179999999998</c:v>
                </c:pt>
                <c:pt idx="35">
                  <c:v>5421.277</c:v>
                </c:pt>
                <c:pt idx="36">
                  <c:v>7029.0349999999999</c:v>
                </c:pt>
                <c:pt idx="37">
                  <c:v>12543.538</c:v>
                </c:pt>
                <c:pt idx="38">
                  <c:v>5843.576</c:v>
                </c:pt>
                <c:pt idx="39">
                  <c:v>6191.1440000000002</c:v>
                </c:pt>
                <c:pt idx="40">
                  <c:v>6178.24</c:v>
                </c:pt>
                <c:pt idx="41">
                  <c:v>7057.9930000000004</c:v>
                </c:pt>
                <c:pt idx="42">
                  <c:v>8611.8189999999995</c:v>
                </c:pt>
                <c:pt idx="43">
                  <c:v>6425.3860000000004</c:v>
                </c:pt>
                <c:pt idx="44">
                  <c:v>5928.43</c:v>
                </c:pt>
                <c:pt idx="45">
                  <c:v>8075.4089999999997</c:v>
                </c:pt>
                <c:pt idx="46">
                  <c:v>7849.4459999999999</c:v>
                </c:pt>
                <c:pt idx="47">
                  <c:v>6342.1639999999998</c:v>
                </c:pt>
                <c:pt idx="48">
                  <c:v>7232.9250000000002</c:v>
                </c:pt>
                <c:pt idx="49">
                  <c:v>6974.3119999999999</c:v>
                </c:pt>
                <c:pt idx="50">
                  <c:v>6163.7420000000002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4E-CF42-B751-0217FA629671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Sheet1!$C$1835:$C$1885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Sheet1!$E$1733:$E$1783</c:f>
              <c:numCache>
                <c:formatCode>General</c:formatCode>
                <c:ptCount val="51"/>
                <c:pt idx="0">
                  <c:v>250699.17199999999</c:v>
                </c:pt>
                <c:pt idx="1">
                  <c:v>255293.087</c:v>
                </c:pt>
                <c:pt idx="2">
                  <c:v>262904.85800000001</c:v>
                </c:pt>
                <c:pt idx="3">
                  <c:v>261778.54699999999</c:v>
                </c:pt>
                <c:pt idx="4">
                  <c:v>274162.74699999997</c:v>
                </c:pt>
                <c:pt idx="5">
                  <c:v>288253.20699999999</c:v>
                </c:pt>
                <c:pt idx="6">
                  <c:v>266139.18800000002</c:v>
                </c:pt>
                <c:pt idx="7">
                  <c:v>277947.77100000001</c:v>
                </c:pt>
                <c:pt idx="8">
                  <c:v>265267.598</c:v>
                </c:pt>
                <c:pt idx="9">
                  <c:v>290005.28700000001</c:v>
                </c:pt>
                <c:pt idx="10">
                  <c:v>288946.69799999997</c:v>
                </c:pt>
                <c:pt idx="11">
                  <c:v>245538.49900000001</c:v>
                </c:pt>
                <c:pt idx="12">
                  <c:v>167008.57399999999</c:v>
                </c:pt>
                <c:pt idx="13">
                  <c:v>195639.147</c:v>
                </c:pt>
                <c:pt idx="14">
                  <c:v>142967.07500000001</c:v>
                </c:pt>
                <c:pt idx="15">
                  <c:v>103156.14200000001</c:v>
                </c:pt>
                <c:pt idx="16">
                  <c:v>180147.087</c:v>
                </c:pt>
                <c:pt idx="17">
                  <c:v>190014.389</c:v>
                </c:pt>
                <c:pt idx="18">
                  <c:v>215343.37100000001</c:v>
                </c:pt>
                <c:pt idx="19">
                  <c:v>357850.95199999999</c:v>
                </c:pt>
                <c:pt idx="20">
                  <c:v>185402.095</c:v>
                </c:pt>
                <c:pt idx="21">
                  <c:v>173757.236</c:v>
                </c:pt>
                <c:pt idx="22">
                  <c:v>197659.823</c:v>
                </c:pt>
                <c:pt idx="23">
                  <c:v>233380.035</c:v>
                </c:pt>
                <c:pt idx="24">
                  <c:v>355549.54300000001</c:v>
                </c:pt>
                <c:pt idx="25">
                  <c:v>235160.59899999999</c:v>
                </c:pt>
                <c:pt idx="26">
                  <c:v>271936.56599999999</c:v>
                </c:pt>
                <c:pt idx="27">
                  <c:v>248145.027</c:v>
                </c:pt>
                <c:pt idx="28">
                  <c:v>217739.66500000001</c:v>
                </c:pt>
                <c:pt idx="29">
                  <c:v>302156.97600000002</c:v>
                </c:pt>
                <c:pt idx="30">
                  <c:v>334835.93300000002</c:v>
                </c:pt>
                <c:pt idx="31">
                  <c:v>407888.88500000001</c:v>
                </c:pt>
                <c:pt idx="32">
                  <c:v>497069.06699999998</c:v>
                </c:pt>
                <c:pt idx="33">
                  <c:v>518143.84100000001</c:v>
                </c:pt>
                <c:pt idx="34">
                  <c:v>394983.35399999999</c:v>
                </c:pt>
                <c:pt idx="35">
                  <c:v>228675.967</c:v>
                </c:pt>
                <c:pt idx="36">
                  <c:v>251914.04500000001</c:v>
                </c:pt>
                <c:pt idx="37">
                  <c:v>527881.61100000003</c:v>
                </c:pt>
                <c:pt idx="38">
                  <c:v>355005.94500000001</c:v>
                </c:pt>
                <c:pt idx="39">
                  <c:v>621402.78799999994</c:v>
                </c:pt>
                <c:pt idx="40">
                  <c:v>334482.22200000001</c:v>
                </c:pt>
                <c:pt idx="41">
                  <c:v>300151.96999999997</c:v>
                </c:pt>
                <c:pt idx="42">
                  <c:v>564957.46600000001</c:v>
                </c:pt>
                <c:pt idx="43">
                  <c:v>333138.53499999997</c:v>
                </c:pt>
                <c:pt idx="44">
                  <c:v>450460.82199999999</c:v>
                </c:pt>
                <c:pt idx="45">
                  <c:v>797929.47699999996</c:v>
                </c:pt>
                <c:pt idx="46">
                  <c:v>625756.848</c:v>
                </c:pt>
                <c:pt idx="47">
                  <c:v>501434.342</c:v>
                </c:pt>
                <c:pt idx="48">
                  <c:v>218340.25099999999</c:v>
                </c:pt>
                <c:pt idx="49">
                  <c:v>724560.50800000003</c:v>
                </c:pt>
                <c:pt idx="50">
                  <c:v>310092.89899999998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4E-CF42-B751-0217FA629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6040143"/>
        <c:axId val="2106094031"/>
      </c:scatterChart>
      <c:valAx>
        <c:axId val="2106040143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94031"/>
        <c:crossesAt val="1000000"/>
        <c:crossBetween val="midCat"/>
      </c:valAx>
      <c:valAx>
        <c:axId val="2106094031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40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 ns, WL = 2.2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Sheet1!$C$1835:$C$1885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Sheet1!$F$1682:$F$1732</c:f>
              <c:numCache>
                <c:formatCode>General</c:formatCode>
                <c:ptCount val="51"/>
                <c:pt idx="0">
                  <c:v>139424.51800000001</c:v>
                </c:pt>
                <c:pt idx="1">
                  <c:v>187528.33499999999</c:v>
                </c:pt>
                <c:pt idx="2">
                  <c:v>179155.58799999999</c:v>
                </c:pt>
                <c:pt idx="3">
                  <c:v>178705.171</c:v>
                </c:pt>
                <c:pt idx="4">
                  <c:v>180072.57699999999</c:v>
                </c:pt>
                <c:pt idx="5">
                  <c:v>177856.497</c:v>
                </c:pt>
                <c:pt idx="6">
                  <c:v>138399.58199999999</c:v>
                </c:pt>
                <c:pt idx="7">
                  <c:v>117283.36</c:v>
                </c:pt>
                <c:pt idx="8">
                  <c:v>168993.87700000001</c:v>
                </c:pt>
                <c:pt idx="9">
                  <c:v>160364.834</c:v>
                </c:pt>
                <c:pt idx="10">
                  <c:v>161968.18400000001</c:v>
                </c:pt>
                <c:pt idx="11">
                  <c:v>109290.03</c:v>
                </c:pt>
                <c:pt idx="12">
                  <c:v>106688.84299999999</c:v>
                </c:pt>
                <c:pt idx="13">
                  <c:v>39483.57</c:v>
                </c:pt>
                <c:pt idx="14">
                  <c:v>109737.67200000001</c:v>
                </c:pt>
                <c:pt idx="15">
                  <c:v>27946.659</c:v>
                </c:pt>
                <c:pt idx="16">
                  <c:v>151367.399</c:v>
                </c:pt>
                <c:pt idx="17">
                  <c:v>42270.521000000001</c:v>
                </c:pt>
                <c:pt idx="18">
                  <c:v>38883.216999999997</c:v>
                </c:pt>
                <c:pt idx="19">
                  <c:v>14300.642</c:v>
                </c:pt>
                <c:pt idx="20">
                  <c:v>13316.272000000001</c:v>
                </c:pt>
                <c:pt idx="21">
                  <c:v>18982.282999999999</c:v>
                </c:pt>
                <c:pt idx="22">
                  <c:v>15553.947</c:v>
                </c:pt>
                <c:pt idx="23">
                  <c:v>7836.43</c:v>
                </c:pt>
                <c:pt idx="24">
                  <c:v>23141.235000000001</c:v>
                </c:pt>
                <c:pt idx="25">
                  <c:v>9797.6710000000003</c:v>
                </c:pt>
                <c:pt idx="26">
                  <c:v>11737.823</c:v>
                </c:pt>
                <c:pt idx="27">
                  <c:v>14750.823</c:v>
                </c:pt>
                <c:pt idx="28">
                  <c:v>22171.210999999999</c:v>
                </c:pt>
                <c:pt idx="29">
                  <c:v>9120.9549999999999</c:v>
                </c:pt>
                <c:pt idx="30">
                  <c:v>9510.7870000000003</c:v>
                </c:pt>
                <c:pt idx="31">
                  <c:v>11238.885</c:v>
                </c:pt>
                <c:pt idx="32">
                  <c:v>15028.777</c:v>
                </c:pt>
                <c:pt idx="33">
                  <c:v>12327.07</c:v>
                </c:pt>
                <c:pt idx="34">
                  <c:v>12077.732</c:v>
                </c:pt>
                <c:pt idx="35">
                  <c:v>8029.0370000000003</c:v>
                </c:pt>
                <c:pt idx="36">
                  <c:v>9841.134</c:v>
                </c:pt>
                <c:pt idx="37">
                  <c:v>11717.013000000001</c:v>
                </c:pt>
                <c:pt idx="38">
                  <c:v>7924.076</c:v>
                </c:pt>
                <c:pt idx="39">
                  <c:v>7277.34</c:v>
                </c:pt>
                <c:pt idx="40">
                  <c:v>10677.127</c:v>
                </c:pt>
                <c:pt idx="41">
                  <c:v>8559.7129999999997</c:v>
                </c:pt>
                <c:pt idx="42">
                  <c:v>11126.437</c:v>
                </c:pt>
                <c:pt idx="43">
                  <c:v>14151.43</c:v>
                </c:pt>
                <c:pt idx="44">
                  <c:v>9520.7440000000006</c:v>
                </c:pt>
                <c:pt idx="45">
                  <c:v>10047.611000000001</c:v>
                </c:pt>
                <c:pt idx="46">
                  <c:v>11411.996999999999</c:v>
                </c:pt>
                <c:pt idx="47">
                  <c:v>17572.977999999999</c:v>
                </c:pt>
                <c:pt idx="48">
                  <c:v>14519.671</c:v>
                </c:pt>
                <c:pt idx="49">
                  <c:v>7454.8310000000001</c:v>
                </c:pt>
                <c:pt idx="50">
                  <c:v>18932.755000000001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82-D345-B9EA-A0EF2A3301B3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Sheet1!$C$1835:$C$1885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Sheet1!$E$1682:$E$1732</c:f>
              <c:numCache>
                <c:formatCode>General</c:formatCode>
                <c:ptCount val="51"/>
                <c:pt idx="0">
                  <c:v>200354.56299999999</c:v>
                </c:pt>
                <c:pt idx="1">
                  <c:v>200585.33300000001</c:v>
                </c:pt>
                <c:pt idx="2">
                  <c:v>184001.467</c:v>
                </c:pt>
                <c:pt idx="3">
                  <c:v>180539.27900000001</c:v>
                </c:pt>
                <c:pt idx="4">
                  <c:v>179164.804</c:v>
                </c:pt>
                <c:pt idx="5">
                  <c:v>182526.13800000001</c:v>
                </c:pt>
                <c:pt idx="6">
                  <c:v>179905.15400000001</c:v>
                </c:pt>
                <c:pt idx="7">
                  <c:v>112466.14200000001</c:v>
                </c:pt>
                <c:pt idx="8">
                  <c:v>156847.872</c:v>
                </c:pt>
                <c:pt idx="9">
                  <c:v>171760.71599999999</c:v>
                </c:pt>
                <c:pt idx="10">
                  <c:v>156130.70800000001</c:v>
                </c:pt>
                <c:pt idx="11">
                  <c:v>172338.63399999999</c:v>
                </c:pt>
                <c:pt idx="12">
                  <c:v>112014.02099999999</c:v>
                </c:pt>
                <c:pt idx="13">
                  <c:v>110339.098</c:v>
                </c:pt>
                <c:pt idx="14">
                  <c:v>249656.913</c:v>
                </c:pt>
                <c:pt idx="15">
                  <c:v>111726.56600000001</c:v>
                </c:pt>
                <c:pt idx="16">
                  <c:v>255405.41</c:v>
                </c:pt>
                <c:pt idx="17">
                  <c:v>120284.70600000001</c:v>
                </c:pt>
                <c:pt idx="18">
                  <c:v>369741.32500000001</c:v>
                </c:pt>
                <c:pt idx="19">
                  <c:v>422638.41100000002</c:v>
                </c:pt>
                <c:pt idx="20">
                  <c:v>133595.33199999999</c:v>
                </c:pt>
                <c:pt idx="21">
                  <c:v>206483.50200000001</c:v>
                </c:pt>
                <c:pt idx="22">
                  <c:v>469402.02500000002</c:v>
                </c:pt>
                <c:pt idx="23">
                  <c:v>212921.12100000001</c:v>
                </c:pt>
                <c:pt idx="24">
                  <c:v>289306.71100000001</c:v>
                </c:pt>
                <c:pt idx="25">
                  <c:v>305442.73</c:v>
                </c:pt>
                <c:pt idx="26">
                  <c:v>308335.99900000001</c:v>
                </c:pt>
                <c:pt idx="27">
                  <c:v>242613.79300000001</c:v>
                </c:pt>
                <c:pt idx="28">
                  <c:v>316259.27799999999</c:v>
                </c:pt>
                <c:pt idx="29">
                  <c:v>170767.003</c:v>
                </c:pt>
                <c:pt idx="30">
                  <c:v>235446.74100000001</c:v>
                </c:pt>
                <c:pt idx="31">
                  <c:v>213914.97899999999</c:v>
                </c:pt>
                <c:pt idx="32">
                  <c:v>284068.46999999997</c:v>
                </c:pt>
                <c:pt idx="33">
                  <c:v>362280.35200000001</c:v>
                </c:pt>
                <c:pt idx="34">
                  <c:v>178659.337</c:v>
                </c:pt>
                <c:pt idx="35">
                  <c:v>154901.66099999999</c:v>
                </c:pt>
                <c:pt idx="36">
                  <c:v>153339.96</c:v>
                </c:pt>
                <c:pt idx="37">
                  <c:v>186344.43100000001</c:v>
                </c:pt>
                <c:pt idx="38">
                  <c:v>226005.03899999999</c:v>
                </c:pt>
                <c:pt idx="39">
                  <c:v>123382.476</c:v>
                </c:pt>
                <c:pt idx="40">
                  <c:v>206863.67600000001</c:v>
                </c:pt>
                <c:pt idx="41">
                  <c:v>288587.57900000003</c:v>
                </c:pt>
                <c:pt idx="42">
                  <c:v>254658.44699999999</c:v>
                </c:pt>
                <c:pt idx="43">
                  <c:v>238249.10200000001</c:v>
                </c:pt>
                <c:pt idx="44">
                  <c:v>257558.49900000001</c:v>
                </c:pt>
                <c:pt idx="45">
                  <c:v>203183.04300000001</c:v>
                </c:pt>
                <c:pt idx="46">
                  <c:v>275834.603</c:v>
                </c:pt>
                <c:pt idx="47">
                  <c:v>194383.51</c:v>
                </c:pt>
                <c:pt idx="48">
                  <c:v>199860.201</c:v>
                </c:pt>
                <c:pt idx="49">
                  <c:v>211588.82800000001</c:v>
                </c:pt>
                <c:pt idx="50">
                  <c:v>132351.56899999999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82-D345-B9EA-A0EF2A330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6040143"/>
        <c:axId val="2106094031"/>
      </c:scatterChart>
      <c:valAx>
        <c:axId val="2106040143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94031"/>
        <c:crossesAt val="1000000"/>
        <c:crossBetween val="midCat"/>
      </c:valAx>
      <c:valAx>
        <c:axId val="2106094031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40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 ns, WL = 2.3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Sheet1!$C$1835:$C$1885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Sheet1!$F$1733:$F$1783</c:f>
              <c:numCache>
                <c:formatCode>General</c:formatCode>
                <c:ptCount val="51"/>
                <c:pt idx="0">
                  <c:v>237016.91899999999</c:v>
                </c:pt>
                <c:pt idx="1">
                  <c:v>257330.15</c:v>
                </c:pt>
                <c:pt idx="2">
                  <c:v>257121.185</c:v>
                </c:pt>
                <c:pt idx="3">
                  <c:v>262192.37900000002</c:v>
                </c:pt>
                <c:pt idx="4">
                  <c:v>260857.068</c:v>
                </c:pt>
                <c:pt idx="5">
                  <c:v>283075.70799999998</c:v>
                </c:pt>
                <c:pt idx="6">
                  <c:v>279419.45600000001</c:v>
                </c:pt>
                <c:pt idx="7">
                  <c:v>280138.62400000001</c:v>
                </c:pt>
                <c:pt idx="8">
                  <c:v>222042.82</c:v>
                </c:pt>
                <c:pt idx="9">
                  <c:v>274790.022</c:v>
                </c:pt>
                <c:pt idx="10">
                  <c:v>259535.288</c:v>
                </c:pt>
                <c:pt idx="11">
                  <c:v>252096.38</c:v>
                </c:pt>
                <c:pt idx="12">
                  <c:v>135223.97399999999</c:v>
                </c:pt>
                <c:pt idx="13">
                  <c:v>156869.06400000001</c:v>
                </c:pt>
                <c:pt idx="14">
                  <c:v>84741.588000000003</c:v>
                </c:pt>
                <c:pt idx="15">
                  <c:v>48985.459000000003</c:v>
                </c:pt>
                <c:pt idx="16">
                  <c:v>51163.63</c:v>
                </c:pt>
                <c:pt idx="17">
                  <c:v>42132.461000000003</c:v>
                </c:pt>
                <c:pt idx="18">
                  <c:v>17386.567999999999</c:v>
                </c:pt>
                <c:pt idx="19">
                  <c:v>18026.272000000001</c:v>
                </c:pt>
                <c:pt idx="20">
                  <c:v>11912.172</c:v>
                </c:pt>
                <c:pt idx="21">
                  <c:v>8193.9760000000006</c:v>
                </c:pt>
                <c:pt idx="22">
                  <c:v>9706.6360000000004</c:v>
                </c:pt>
                <c:pt idx="23">
                  <c:v>16162.397000000001</c:v>
                </c:pt>
                <c:pt idx="24">
                  <c:v>7800.6970000000001</c:v>
                </c:pt>
                <c:pt idx="25">
                  <c:v>7686.6940000000004</c:v>
                </c:pt>
                <c:pt idx="26">
                  <c:v>8646.56</c:v>
                </c:pt>
                <c:pt idx="27">
                  <c:v>6642.0240000000003</c:v>
                </c:pt>
                <c:pt idx="28">
                  <c:v>6326.2550000000001</c:v>
                </c:pt>
                <c:pt idx="29">
                  <c:v>6101.6220000000003</c:v>
                </c:pt>
                <c:pt idx="30">
                  <c:v>6020.9939999999997</c:v>
                </c:pt>
                <c:pt idx="31">
                  <c:v>5961.509</c:v>
                </c:pt>
                <c:pt idx="32">
                  <c:v>5999.1319999999996</c:v>
                </c:pt>
                <c:pt idx="33">
                  <c:v>6198.9120000000003</c:v>
                </c:pt>
                <c:pt idx="34">
                  <c:v>6555.2179999999998</c:v>
                </c:pt>
                <c:pt idx="35">
                  <c:v>5421.277</c:v>
                </c:pt>
                <c:pt idx="36">
                  <c:v>7029.0349999999999</c:v>
                </c:pt>
                <c:pt idx="37">
                  <c:v>12543.538</c:v>
                </c:pt>
                <c:pt idx="38">
                  <c:v>5843.576</c:v>
                </c:pt>
                <c:pt idx="39">
                  <c:v>6191.1440000000002</c:v>
                </c:pt>
                <c:pt idx="40">
                  <c:v>6178.24</c:v>
                </c:pt>
                <c:pt idx="41">
                  <c:v>7057.9930000000004</c:v>
                </c:pt>
                <c:pt idx="42">
                  <c:v>8611.8189999999995</c:v>
                </c:pt>
                <c:pt idx="43">
                  <c:v>6425.3860000000004</c:v>
                </c:pt>
                <c:pt idx="44">
                  <c:v>5928.43</c:v>
                </c:pt>
                <c:pt idx="45">
                  <c:v>8075.4089999999997</c:v>
                </c:pt>
                <c:pt idx="46">
                  <c:v>7849.4459999999999</c:v>
                </c:pt>
                <c:pt idx="47">
                  <c:v>6342.1639999999998</c:v>
                </c:pt>
                <c:pt idx="48">
                  <c:v>7232.9250000000002</c:v>
                </c:pt>
                <c:pt idx="49">
                  <c:v>6974.3119999999999</c:v>
                </c:pt>
                <c:pt idx="50">
                  <c:v>6163.7420000000002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4E-CF42-B751-0217FA629671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Sheet1!$C$1835:$C$1885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Sheet1!$E$1733:$E$1783</c:f>
              <c:numCache>
                <c:formatCode>General</c:formatCode>
                <c:ptCount val="51"/>
                <c:pt idx="0">
                  <c:v>250699.17199999999</c:v>
                </c:pt>
                <c:pt idx="1">
                  <c:v>255293.087</c:v>
                </c:pt>
                <c:pt idx="2">
                  <c:v>262904.85800000001</c:v>
                </c:pt>
                <c:pt idx="3">
                  <c:v>261778.54699999999</c:v>
                </c:pt>
                <c:pt idx="4">
                  <c:v>274162.74699999997</c:v>
                </c:pt>
                <c:pt idx="5">
                  <c:v>288253.20699999999</c:v>
                </c:pt>
                <c:pt idx="6">
                  <c:v>266139.18800000002</c:v>
                </c:pt>
                <c:pt idx="7">
                  <c:v>277947.77100000001</c:v>
                </c:pt>
                <c:pt idx="8">
                  <c:v>265267.598</c:v>
                </c:pt>
                <c:pt idx="9">
                  <c:v>290005.28700000001</c:v>
                </c:pt>
                <c:pt idx="10">
                  <c:v>288946.69799999997</c:v>
                </c:pt>
                <c:pt idx="11">
                  <c:v>245538.49900000001</c:v>
                </c:pt>
                <c:pt idx="12">
                  <c:v>167008.57399999999</c:v>
                </c:pt>
                <c:pt idx="13">
                  <c:v>195639.147</c:v>
                </c:pt>
                <c:pt idx="14">
                  <c:v>142967.07500000001</c:v>
                </c:pt>
                <c:pt idx="15">
                  <c:v>103156.14200000001</c:v>
                </c:pt>
                <c:pt idx="16">
                  <c:v>180147.087</c:v>
                </c:pt>
                <c:pt idx="17">
                  <c:v>190014.389</c:v>
                </c:pt>
                <c:pt idx="18">
                  <c:v>215343.37100000001</c:v>
                </c:pt>
                <c:pt idx="19">
                  <c:v>357850.95199999999</c:v>
                </c:pt>
                <c:pt idx="20">
                  <c:v>185402.095</c:v>
                </c:pt>
                <c:pt idx="21">
                  <c:v>173757.236</c:v>
                </c:pt>
                <c:pt idx="22">
                  <c:v>197659.823</c:v>
                </c:pt>
                <c:pt idx="23">
                  <c:v>233380.035</c:v>
                </c:pt>
                <c:pt idx="24">
                  <c:v>355549.54300000001</c:v>
                </c:pt>
                <c:pt idx="25">
                  <c:v>235160.59899999999</c:v>
                </c:pt>
                <c:pt idx="26">
                  <c:v>271936.56599999999</c:v>
                </c:pt>
                <c:pt idx="27">
                  <c:v>248145.027</c:v>
                </c:pt>
                <c:pt idx="28">
                  <c:v>217739.66500000001</c:v>
                </c:pt>
                <c:pt idx="29">
                  <c:v>302156.97600000002</c:v>
                </c:pt>
                <c:pt idx="30">
                  <c:v>334835.93300000002</c:v>
                </c:pt>
                <c:pt idx="31">
                  <c:v>407888.88500000001</c:v>
                </c:pt>
                <c:pt idx="32">
                  <c:v>497069.06699999998</c:v>
                </c:pt>
                <c:pt idx="33">
                  <c:v>518143.84100000001</c:v>
                </c:pt>
                <c:pt idx="34">
                  <c:v>394983.35399999999</c:v>
                </c:pt>
                <c:pt idx="35">
                  <c:v>228675.967</c:v>
                </c:pt>
                <c:pt idx="36">
                  <c:v>251914.04500000001</c:v>
                </c:pt>
                <c:pt idx="37">
                  <c:v>527881.61100000003</c:v>
                </c:pt>
                <c:pt idx="38">
                  <c:v>355005.94500000001</c:v>
                </c:pt>
                <c:pt idx="39">
                  <c:v>621402.78799999994</c:v>
                </c:pt>
                <c:pt idx="40">
                  <c:v>334482.22200000001</c:v>
                </c:pt>
                <c:pt idx="41">
                  <c:v>300151.96999999997</c:v>
                </c:pt>
                <c:pt idx="42">
                  <c:v>564957.46600000001</c:v>
                </c:pt>
                <c:pt idx="43">
                  <c:v>333138.53499999997</c:v>
                </c:pt>
                <c:pt idx="44">
                  <c:v>450460.82199999999</c:v>
                </c:pt>
                <c:pt idx="45">
                  <c:v>797929.47699999996</c:v>
                </c:pt>
                <c:pt idx="46">
                  <c:v>625756.848</c:v>
                </c:pt>
                <c:pt idx="47">
                  <c:v>501434.342</c:v>
                </c:pt>
                <c:pt idx="48">
                  <c:v>218340.25099999999</c:v>
                </c:pt>
                <c:pt idx="49">
                  <c:v>724560.50800000003</c:v>
                </c:pt>
                <c:pt idx="50">
                  <c:v>310092.89899999998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4E-CF42-B751-0217FA629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6040143"/>
        <c:axId val="2106094031"/>
      </c:scatterChart>
      <c:valAx>
        <c:axId val="2106040143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94031"/>
        <c:crossesAt val="1000000"/>
        <c:crossBetween val="midCat"/>
      </c:valAx>
      <c:valAx>
        <c:axId val="2106094031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40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 ns, WL = 2.4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Sheet1!$C$1835:$C$1885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Sheet1!$F$1784:$F$1834</c:f>
              <c:numCache>
                <c:formatCode>General</c:formatCode>
                <c:ptCount val="51"/>
                <c:pt idx="0">
                  <c:v>627560.83100000001</c:v>
                </c:pt>
                <c:pt idx="1">
                  <c:v>502809.72100000002</c:v>
                </c:pt>
                <c:pt idx="2">
                  <c:v>561768.19099999999</c:v>
                </c:pt>
                <c:pt idx="3">
                  <c:v>555673.70799999998</c:v>
                </c:pt>
                <c:pt idx="4">
                  <c:v>599477.22600000002</c:v>
                </c:pt>
                <c:pt idx="5">
                  <c:v>552851.23899999994</c:v>
                </c:pt>
                <c:pt idx="6">
                  <c:v>593450.79299999995</c:v>
                </c:pt>
                <c:pt idx="7">
                  <c:v>573421.59299999999</c:v>
                </c:pt>
                <c:pt idx="8">
                  <c:v>655925.14899999998</c:v>
                </c:pt>
                <c:pt idx="9">
                  <c:v>501723.27</c:v>
                </c:pt>
                <c:pt idx="10">
                  <c:v>455706.27500000002</c:v>
                </c:pt>
                <c:pt idx="11">
                  <c:v>327530.88199999998</c:v>
                </c:pt>
                <c:pt idx="12">
                  <c:v>536005.36300000001</c:v>
                </c:pt>
                <c:pt idx="13">
                  <c:v>594159.451</c:v>
                </c:pt>
                <c:pt idx="14">
                  <c:v>459736.41100000002</c:v>
                </c:pt>
                <c:pt idx="15">
                  <c:v>173230.07</c:v>
                </c:pt>
                <c:pt idx="16">
                  <c:v>86033.1</c:v>
                </c:pt>
                <c:pt idx="17">
                  <c:v>82521.004000000001</c:v>
                </c:pt>
                <c:pt idx="18">
                  <c:v>56484.773000000001</c:v>
                </c:pt>
                <c:pt idx="19">
                  <c:v>11831.163</c:v>
                </c:pt>
                <c:pt idx="20">
                  <c:v>7295.2659999999996</c:v>
                </c:pt>
                <c:pt idx="21">
                  <c:v>7737.1350000000002</c:v>
                </c:pt>
                <c:pt idx="22">
                  <c:v>7141.9049999999997</c:v>
                </c:pt>
                <c:pt idx="23">
                  <c:v>8895.9599999999991</c:v>
                </c:pt>
                <c:pt idx="24">
                  <c:v>6314.7629999999999</c:v>
                </c:pt>
                <c:pt idx="25">
                  <c:v>6115.42</c:v>
                </c:pt>
                <c:pt idx="26">
                  <c:v>8842.7710000000006</c:v>
                </c:pt>
                <c:pt idx="27">
                  <c:v>5696.1629999999996</c:v>
                </c:pt>
                <c:pt idx="28">
                  <c:v>4613.5889999999999</c:v>
                </c:pt>
                <c:pt idx="29">
                  <c:v>5414.0879999999997</c:v>
                </c:pt>
                <c:pt idx="30">
                  <c:v>5196.848</c:v>
                </c:pt>
                <c:pt idx="31">
                  <c:v>5980.2820000000002</c:v>
                </c:pt>
                <c:pt idx="32">
                  <c:v>5235.9970000000003</c:v>
                </c:pt>
                <c:pt idx="33">
                  <c:v>6300.4949999999999</c:v>
                </c:pt>
                <c:pt idx="34">
                  <c:v>6048.8190000000004</c:v>
                </c:pt>
                <c:pt idx="35">
                  <c:v>7286.2309999999998</c:v>
                </c:pt>
                <c:pt idx="36">
                  <c:v>5600.3050000000003</c:v>
                </c:pt>
                <c:pt idx="37">
                  <c:v>4294.2569999999996</c:v>
                </c:pt>
                <c:pt idx="38">
                  <c:v>4936.8869999999997</c:v>
                </c:pt>
                <c:pt idx="39">
                  <c:v>6496.1409999999996</c:v>
                </c:pt>
                <c:pt idx="40">
                  <c:v>6218.2690000000002</c:v>
                </c:pt>
                <c:pt idx="41">
                  <c:v>6112.2759999999998</c:v>
                </c:pt>
                <c:pt idx="42">
                  <c:v>6532.6930000000002</c:v>
                </c:pt>
                <c:pt idx="43">
                  <c:v>7016.4750000000004</c:v>
                </c:pt>
                <c:pt idx="44">
                  <c:v>6594.6750000000002</c:v>
                </c:pt>
                <c:pt idx="45">
                  <c:v>6429.74</c:v>
                </c:pt>
                <c:pt idx="46">
                  <c:v>4927.3680000000004</c:v>
                </c:pt>
                <c:pt idx="47">
                  <c:v>4510.7700000000004</c:v>
                </c:pt>
                <c:pt idx="48">
                  <c:v>4880.5479999999998</c:v>
                </c:pt>
                <c:pt idx="49">
                  <c:v>5587.1710000000003</c:v>
                </c:pt>
                <c:pt idx="50">
                  <c:v>6463.6989999999996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51-4E4F-919C-9AD1D4879354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Sheet1!$C$1835:$C$1885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Sheet1!$E$1784:$E$1834</c:f>
              <c:numCache>
                <c:formatCode>General</c:formatCode>
                <c:ptCount val="51"/>
                <c:pt idx="0">
                  <c:v>688740.84499999997</c:v>
                </c:pt>
                <c:pt idx="1">
                  <c:v>633381.08700000006</c:v>
                </c:pt>
                <c:pt idx="2">
                  <c:v>517681.76299999998</c:v>
                </c:pt>
                <c:pt idx="3">
                  <c:v>568461.36199999996</c:v>
                </c:pt>
                <c:pt idx="4">
                  <c:v>591033.88899999997</c:v>
                </c:pt>
                <c:pt idx="5">
                  <c:v>568275.86300000001</c:v>
                </c:pt>
                <c:pt idx="6">
                  <c:v>584291.68299999996</c:v>
                </c:pt>
                <c:pt idx="7">
                  <c:v>555319.32400000002</c:v>
                </c:pt>
                <c:pt idx="8">
                  <c:v>566611.80599999998</c:v>
                </c:pt>
                <c:pt idx="9">
                  <c:v>584487.78700000001</c:v>
                </c:pt>
                <c:pt idx="10">
                  <c:v>459433.19500000001</c:v>
                </c:pt>
                <c:pt idx="11">
                  <c:v>471052.61300000001</c:v>
                </c:pt>
                <c:pt idx="12">
                  <c:v>580010.44700000004</c:v>
                </c:pt>
                <c:pt idx="13">
                  <c:v>524147.913</c:v>
                </c:pt>
                <c:pt idx="14">
                  <c:v>603633.04599999997</c:v>
                </c:pt>
                <c:pt idx="15">
                  <c:v>263441.76400000002</c:v>
                </c:pt>
                <c:pt idx="16">
                  <c:v>216225.70699999999</c:v>
                </c:pt>
                <c:pt idx="17">
                  <c:v>785866.92200000002</c:v>
                </c:pt>
                <c:pt idx="18">
                  <c:v>106656.173</c:v>
                </c:pt>
                <c:pt idx="19">
                  <c:v>340166.36</c:v>
                </c:pt>
                <c:pt idx="20">
                  <c:v>785158.29599999997</c:v>
                </c:pt>
                <c:pt idx="21">
                  <c:v>714014.43</c:v>
                </c:pt>
                <c:pt idx="22">
                  <c:v>371992.23300000001</c:v>
                </c:pt>
                <c:pt idx="23">
                  <c:v>664180.495</c:v>
                </c:pt>
                <c:pt idx="24">
                  <c:v>624970.86300000001</c:v>
                </c:pt>
                <c:pt idx="25">
                  <c:v>278058.71999999997</c:v>
                </c:pt>
                <c:pt idx="26">
                  <c:v>215024.30499999999</c:v>
                </c:pt>
                <c:pt idx="27">
                  <c:v>657907.54299999995</c:v>
                </c:pt>
                <c:pt idx="28">
                  <c:v>332438.99800000002</c:v>
                </c:pt>
                <c:pt idx="29">
                  <c:v>661029.13699999999</c:v>
                </c:pt>
                <c:pt idx="30">
                  <c:v>555851.06900000002</c:v>
                </c:pt>
                <c:pt idx="31">
                  <c:v>476987.538</c:v>
                </c:pt>
                <c:pt idx="32">
                  <c:v>450635.66700000002</c:v>
                </c:pt>
                <c:pt idx="33">
                  <c:v>363717.97200000001</c:v>
                </c:pt>
                <c:pt idx="34">
                  <c:v>492291.58500000002</c:v>
                </c:pt>
                <c:pt idx="35">
                  <c:v>536748.78200000001</c:v>
                </c:pt>
                <c:pt idx="36">
                  <c:v>590532.84299999999</c:v>
                </c:pt>
                <c:pt idx="37">
                  <c:v>445163.99400000001</c:v>
                </c:pt>
                <c:pt idx="38">
                  <c:v>657038.77300000004</c:v>
                </c:pt>
                <c:pt idx="39">
                  <c:v>137411.28700000001</c:v>
                </c:pt>
                <c:pt idx="40">
                  <c:v>339900.78700000001</c:v>
                </c:pt>
                <c:pt idx="41">
                  <c:v>421921.641</c:v>
                </c:pt>
                <c:pt idx="42">
                  <c:v>695063.348</c:v>
                </c:pt>
                <c:pt idx="43">
                  <c:v>1251513.111</c:v>
                </c:pt>
                <c:pt idx="44">
                  <c:v>497779.47</c:v>
                </c:pt>
                <c:pt idx="45">
                  <c:v>464766.88500000001</c:v>
                </c:pt>
                <c:pt idx="46">
                  <c:v>72397.349000000002</c:v>
                </c:pt>
                <c:pt idx="47">
                  <c:v>258783.236</c:v>
                </c:pt>
                <c:pt idx="48">
                  <c:v>231011.71599999999</c:v>
                </c:pt>
                <c:pt idx="49">
                  <c:v>281360.652</c:v>
                </c:pt>
                <c:pt idx="50">
                  <c:v>313216.136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51-4E4F-919C-9AD1D48793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6040143"/>
        <c:axId val="2106094031"/>
      </c:scatterChart>
      <c:valAx>
        <c:axId val="2106040143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94031"/>
        <c:crossesAt val="1000000"/>
        <c:crossBetween val="midCat"/>
      </c:valAx>
      <c:valAx>
        <c:axId val="2106094031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40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 ns, WL = 2.5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Sheet1!$C$1835:$C$1885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Sheet1!$F$1835:$F$1885</c:f>
              <c:numCache>
                <c:formatCode>General</c:formatCode>
                <c:ptCount val="51"/>
                <c:pt idx="0">
                  <c:v>624522.61399999994</c:v>
                </c:pt>
                <c:pt idx="1">
                  <c:v>494247.61700000003</c:v>
                </c:pt>
                <c:pt idx="2">
                  <c:v>494037.299</c:v>
                </c:pt>
                <c:pt idx="3">
                  <c:v>545149.91799999995</c:v>
                </c:pt>
                <c:pt idx="4">
                  <c:v>533705.61699999997</c:v>
                </c:pt>
                <c:pt idx="5">
                  <c:v>580397.05599999998</c:v>
                </c:pt>
                <c:pt idx="6">
                  <c:v>568554.15700000001</c:v>
                </c:pt>
                <c:pt idx="7">
                  <c:v>506686.489</c:v>
                </c:pt>
                <c:pt idx="8">
                  <c:v>512049.826</c:v>
                </c:pt>
                <c:pt idx="9">
                  <c:v>429889.30200000003</c:v>
                </c:pt>
                <c:pt idx="10">
                  <c:v>299172.261</c:v>
                </c:pt>
                <c:pt idx="11">
                  <c:v>373108.01</c:v>
                </c:pt>
                <c:pt idx="12">
                  <c:v>305335.62300000002</c:v>
                </c:pt>
                <c:pt idx="13">
                  <c:v>29300.862000000001</c:v>
                </c:pt>
                <c:pt idx="14">
                  <c:v>116347.005</c:v>
                </c:pt>
                <c:pt idx="15">
                  <c:v>35149.857000000004</c:v>
                </c:pt>
                <c:pt idx="16">
                  <c:v>18366.867999999999</c:v>
                </c:pt>
                <c:pt idx="17">
                  <c:v>20565.448</c:v>
                </c:pt>
                <c:pt idx="18">
                  <c:v>36941.201000000001</c:v>
                </c:pt>
                <c:pt idx="19">
                  <c:v>10366.119000000001</c:v>
                </c:pt>
                <c:pt idx="20">
                  <c:v>13100.005999999999</c:v>
                </c:pt>
                <c:pt idx="21">
                  <c:v>14200.067999999999</c:v>
                </c:pt>
                <c:pt idx="22">
                  <c:v>9527.9060000000009</c:v>
                </c:pt>
                <c:pt idx="23">
                  <c:v>11588.325999999999</c:v>
                </c:pt>
                <c:pt idx="24">
                  <c:v>7619.982</c:v>
                </c:pt>
                <c:pt idx="25">
                  <c:v>8343.7279999999992</c:v>
                </c:pt>
                <c:pt idx="26">
                  <c:v>5292.4459999999999</c:v>
                </c:pt>
                <c:pt idx="27">
                  <c:v>5068.7539999999999</c:v>
                </c:pt>
                <c:pt idx="28">
                  <c:v>6105.0870000000004</c:v>
                </c:pt>
                <c:pt idx="29">
                  <c:v>4773.0150000000003</c:v>
                </c:pt>
                <c:pt idx="30">
                  <c:v>4806.0709999999999</c:v>
                </c:pt>
                <c:pt idx="31">
                  <c:v>5186.6019999999999</c:v>
                </c:pt>
                <c:pt idx="32">
                  <c:v>4778.692</c:v>
                </c:pt>
                <c:pt idx="33">
                  <c:v>4218.62</c:v>
                </c:pt>
                <c:pt idx="34">
                  <c:v>5208.8950000000004</c:v>
                </c:pt>
                <c:pt idx="35">
                  <c:v>4746.7089999999998</c:v>
                </c:pt>
                <c:pt idx="36">
                  <c:v>4532.1000000000004</c:v>
                </c:pt>
                <c:pt idx="37">
                  <c:v>5636.0379999999996</c:v>
                </c:pt>
                <c:pt idx="38">
                  <c:v>4591.2020000000002</c:v>
                </c:pt>
                <c:pt idx="39">
                  <c:v>4459.433</c:v>
                </c:pt>
                <c:pt idx="40">
                  <c:v>4914.7830000000004</c:v>
                </c:pt>
                <c:pt idx="41">
                  <c:v>4407.0140000000001</c:v>
                </c:pt>
                <c:pt idx="42">
                  <c:v>4515.7470000000003</c:v>
                </c:pt>
                <c:pt idx="43">
                  <c:v>5307.2529999999997</c:v>
                </c:pt>
                <c:pt idx="44">
                  <c:v>7400.5320000000002</c:v>
                </c:pt>
                <c:pt idx="45">
                  <c:v>4808.7179999999998</c:v>
                </c:pt>
                <c:pt idx="46">
                  <c:v>5638.0079999999998</c:v>
                </c:pt>
                <c:pt idx="47">
                  <c:v>5303.43</c:v>
                </c:pt>
                <c:pt idx="48">
                  <c:v>4549.5519999999997</c:v>
                </c:pt>
                <c:pt idx="49">
                  <c:v>4623.3810000000003</c:v>
                </c:pt>
                <c:pt idx="50">
                  <c:v>4822.9480000000003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458-0441-BDD0-E23F9C944383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Sheet1!$C$1835:$C$1885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Sheet1!$E$1835:$E$1885</c:f>
              <c:numCache>
                <c:formatCode>General</c:formatCode>
                <c:ptCount val="51"/>
                <c:pt idx="0">
                  <c:v>539994.23899999994</c:v>
                </c:pt>
                <c:pt idx="1">
                  <c:v>449124.83299999998</c:v>
                </c:pt>
                <c:pt idx="2">
                  <c:v>498491.90600000002</c:v>
                </c:pt>
                <c:pt idx="3">
                  <c:v>609122.53599999996</c:v>
                </c:pt>
                <c:pt idx="4">
                  <c:v>566980.75399999996</c:v>
                </c:pt>
                <c:pt idx="5">
                  <c:v>539158.33499999996</c:v>
                </c:pt>
                <c:pt idx="6">
                  <c:v>588736.09100000001</c:v>
                </c:pt>
                <c:pt idx="7">
                  <c:v>614170.80700000003</c:v>
                </c:pt>
                <c:pt idx="8">
                  <c:v>564957.46600000001</c:v>
                </c:pt>
                <c:pt idx="9">
                  <c:v>570883.91399999999</c:v>
                </c:pt>
                <c:pt idx="10">
                  <c:v>447911.91899999999</c:v>
                </c:pt>
                <c:pt idx="11">
                  <c:v>305603.53200000001</c:v>
                </c:pt>
                <c:pt idx="12">
                  <c:v>389811.21799999999</c:v>
                </c:pt>
                <c:pt idx="13">
                  <c:v>236920.18400000001</c:v>
                </c:pt>
                <c:pt idx="14">
                  <c:v>649685.23699999996</c:v>
                </c:pt>
                <c:pt idx="15">
                  <c:v>110654.59299999999</c:v>
                </c:pt>
                <c:pt idx="16">
                  <c:v>501073.65</c:v>
                </c:pt>
                <c:pt idx="17">
                  <c:v>365396.90500000003</c:v>
                </c:pt>
                <c:pt idx="18">
                  <c:v>1033213.1580000001</c:v>
                </c:pt>
                <c:pt idx="19">
                  <c:v>653831.902</c:v>
                </c:pt>
                <c:pt idx="20">
                  <c:v>431273.29399999999</c:v>
                </c:pt>
                <c:pt idx="21">
                  <c:v>288468.07199999999</c:v>
                </c:pt>
                <c:pt idx="22">
                  <c:v>733255.22900000005</c:v>
                </c:pt>
                <c:pt idx="23">
                  <c:v>553114.62699999998</c:v>
                </c:pt>
                <c:pt idx="24">
                  <c:v>466072.93400000001</c:v>
                </c:pt>
                <c:pt idx="25">
                  <c:v>843536.46200000006</c:v>
                </c:pt>
                <c:pt idx="26">
                  <c:v>534278.70200000005</c:v>
                </c:pt>
                <c:pt idx="27">
                  <c:v>366088.217</c:v>
                </c:pt>
                <c:pt idx="28">
                  <c:v>488836.90899999999</c:v>
                </c:pt>
                <c:pt idx="29">
                  <c:v>632690.75399999996</c:v>
                </c:pt>
                <c:pt idx="30">
                  <c:v>298301.08500000002</c:v>
                </c:pt>
                <c:pt idx="31">
                  <c:v>384220.98700000002</c:v>
                </c:pt>
                <c:pt idx="32">
                  <c:v>234416.72099999999</c:v>
                </c:pt>
                <c:pt idx="33">
                  <c:v>351921.12099999998</c:v>
                </c:pt>
                <c:pt idx="34">
                  <c:v>369937.68300000002</c:v>
                </c:pt>
                <c:pt idx="35">
                  <c:v>263222.76</c:v>
                </c:pt>
                <c:pt idx="36">
                  <c:v>357373.62199999997</c:v>
                </c:pt>
                <c:pt idx="37">
                  <c:v>479548.80900000001</c:v>
                </c:pt>
                <c:pt idx="38">
                  <c:v>230035.245</c:v>
                </c:pt>
                <c:pt idx="39">
                  <c:v>473164.38199999998</c:v>
                </c:pt>
                <c:pt idx="40">
                  <c:v>237874.85500000001</c:v>
                </c:pt>
                <c:pt idx="41">
                  <c:v>217698.83600000001</c:v>
                </c:pt>
                <c:pt idx="42">
                  <c:v>233395.674</c:v>
                </c:pt>
                <c:pt idx="43">
                  <c:v>373828.837</c:v>
                </c:pt>
                <c:pt idx="44">
                  <c:v>222454.08900000001</c:v>
                </c:pt>
                <c:pt idx="45">
                  <c:v>400662.97100000002</c:v>
                </c:pt>
                <c:pt idx="46">
                  <c:v>326211.80099999998</c:v>
                </c:pt>
                <c:pt idx="47">
                  <c:v>92369.161999999997</c:v>
                </c:pt>
                <c:pt idx="48">
                  <c:v>140498.745</c:v>
                </c:pt>
                <c:pt idx="49">
                  <c:v>330263.92800000001</c:v>
                </c:pt>
                <c:pt idx="50">
                  <c:v>222567.81099999999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458-0441-BDD0-E23F9C944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6040143"/>
        <c:axId val="2106094031"/>
      </c:scatterChart>
      <c:valAx>
        <c:axId val="2106040143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94031"/>
        <c:crossesAt val="1000000"/>
        <c:crossBetween val="midCat"/>
      </c:valAx>
      <c:valAx>
        <c:axId val="2106094031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040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PW</a:t>
            </a:r>
            <a:r>
              <a:rPr lang="en-US" baseline="0"/>
              <a:t> = 1000 ns, WL = 1.5 V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Sheet1!$E$2700:$E$2750</c:f>
              <c:numCache>
                <c:formatCode>General</c:formatCode>
                <c:ptCount val="51"/>
                <c:pt idx="0">
                  <c:v>286004.55800000002</c:v>
                </c:pt>
                <c:pt idx="1">
                  <c:v>299429.45899999997</c:v>
                </c:pt>
                <c:pt idx="2">
                  <c:v>401309.27500000002</c:v>
                </c:pt>
                <c:pt idx="3">
                  <c:v>252736.63699999999</c:v>
                </c:pt>
                <c:pt idx="4">
                  <c:v>316287.99699999997</c:v>
                </c:pt>
                <c:pt idx="5">
                  <c:v>364364.81800000003</c:v>
                </c:pt>
                <c:pt idx="6">
                  <c:v>257634.70499999999</c:v>
                </c:pt>
                <c:pt idx="7">
                  <c:v>271660.83299999998</c:v>
                </c:pt>
                <c:pt idx="8">
                  <c:v>425530.011</c:v>
                </c:pt>
                <c:pt idx="9">
                  <c:v>395386.902</c:v>
                </c:pt>
                <c:pt idx="10">
                  <c:v>437228.61</c:v>
                </c:pt>
                <c:pt idx="11">
                  <c:v>514926.50900000002</c:v>
                </c:pt>
                <c:pt idx="12">
                  <c:v>345737.87400000001</c:v>
                </c:pt>
                <c:pt idx="13">
                  <c:v>470479.94300000003</c:v>
                </c:pt>
                <c:pt idx="14">
                  <c:v>336453.185</c:v>
                </c:pt>
                <c:pt idx="15">
                  <c:v>330076.136</c:v>
                </c:pt>
                <c:pt idx="16">
                  <c:v>300929.96899999998</c:v>
                </c:pt>
                <c:pt idx="17">
                  <c:v>282089.86099999998</c:v>
                </c:pt>
                <c:pt idx="18">
                  <c:v>186224.87100000001</c:v>
                </c:pt>
                <c:pt idx="19">
                  <c:v>429306.43800000002</c:v>
                </c:pt>
                <c:pt idx="20">
                  <c:v>663547.82200000004</c:v>
                </c:pt>
                <c:pt idx="21">
                  <c:v>684813.69700000004</c:v>
                </c:pt>
                <c:pt idx="22">
                  <c:v>1966662.4069999999</c:v>
                </c:pt>
                <c:pt idx="23">
                  <c:v>933269.51100000006</c:v>
                </c:pt>
                <c:pt idx="24">
                  <c:v>1393741.743</c:v>
                </c:pt>
                <c:pt idx="25">
                  <c:v>6164510.0640000002</c:v>
                </c:pt>
                <c:pt idx="26">
                  <c:v>477118.22</c:v>
                </c:pt>
                <c:pt idx="27">
                  <c:v>399926.88099999999</c:v>
                </c:pt>
                <c:pt idx="28">
                  <c:v>551276.16500000004</c:v>
                </c:pt>
                <c:pt idx="29">
                  <c:v>587445.22100000002</c:v>
                </c:pt>
                <c:pt idx="30">
                  <c:v>719620.32499999995</c:v>
                </c:pt>
                <c:pt idx="31">
                  <c:v>362054.39799999999</c:v>
                </c:pt>
                <c:pt idx="32">
                  <c:v>687788.79500000004</c:v>
                </c:pt>
                <c:pt idx="33">
                  <c:v>916327.772</c:v>
                </c:pt>
                <c:pt idx="34">
                  <c:v>866408.45499999996</c:v>
                </c:pt>
                <c:pt idx="35">
                  <c:v>497708.33799999999</c:v>
                </c:pt>
                <c:pt idx="36">
                  <c:v>488562.62800000003</c:v>
                </c:pt>
                <c:pt idx="37">
                  <c:v>636041.37899999996</c:v>
                </c:pt>
                <c:pt idx="38">
                  <c:v>926812.62199999997</c:v>
                </c:pt>
                <c:pt idx="39">
                  <c:v>616999.58200000005</c:v>
                </c:pt>
                <c:pt idx="40">
                  <c:v>1097687.169</c:v>
                </c:pt>
                <c:pt idx="41">
                  <c:v>693540.90800000005</c:v>
                </c:pt>
                <c:pt idx="42">
                  <c:v>567627.56999999995</c:v>
                </c:pt>
                <c:pt idx="43">
                  <c:v>385539.43400000001</c:v>
                </c:pt>
                <c:pt idx="44">
                  <c:v>286286.65999999997</c:v>
                </c:pt>
                <c:pt idx="45">
                  <c:v>292809.03600000002</c:v>
                </c:pt>
                <c:pt idx="46">
                  <c:v>599374.06400000001</c:v>
                </c:pt>
                <c:pt idx="47">
                  <c:v>436352.18099999998</c:v>
                </c:pt>
                <c:pt idx="48">
                  <c:v>506171.04</c:v>
                </c:pt>
                <c:pt idx="49">
                  <c:v>378418.43300000002</c:v>
                </c:pt>
                <c:pt idx="50">
                  <c:v>371041.15100000001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B4-6543-8B43-0E425507C3B7}"/>
            </c:ext>
          </c:extLst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Sheet1!$C$2700:$C$2750</c:f>
              <c:numCache>
                <c:formatCode>General</c:formatCode>
                <c:ptCount val="5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  <c:pt idx="11">
                  <c:v>1.1000000000000001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</c:v>
                </c:pt>
                <c:pt idx="16">
                  <c:v>1.6</c:v>
                </c:pt>
                <c:pt idx="17">
                  <c:v>1.7</c:v>
                </c:pt>
                <c:pt idx="18">
                  <c:v>1.8</c:v>
                </c:pt>
                <c:pt idx="19">
                  <c:v>1.9</c:v>
                </c:pt>
                <c:pt idx="20">
                  <c:v>2</c:v>
                </c:pt>
                <c:pt idx="21">
                  <c:v>2.1</c:v>
                </c:pt>
                <c:pt idx="22">
                  <c:v>2.2000000000000002</c:v>
                </c:pt>
                <c:pt idx="23">
                  <c:v>2.2999999999999998</c:v>
                </c:pt>
                <c:pt idx="24">
                  <c:v>2.4</c:v>
                </c:pt>
                <c:pt idx="25">
                  <c:v>2.5</c:v>
                </c:pt>
                <c:pt idx="26">
                  <c:v>2.6</c:v>
                </c:pt>
                <c:pt idx="27">
                  <c:v>2.7</c:v>
                </c:pt>
                <c:pt idx="28">
                  <c:v>2.8</c:v>
                </c:pt>
                <c:pt idx="29">
                  <c:v>2.9</c:v>
                </c:pt>
                <c:pt idx="30">
                  <c:v>3</c:v>
                </c:pt>
                <c:pt idx="31">
                  <c:v>3.1</c:v>
                </c:pt>
                <c:pt idx="32">
                  <c:v>3.2</c:v>
                </c:pt>
                <c:pt idx="33">
                  <c:v>3.3</c:v>
                </c:pt>
                <c:pt idx="34">
                  <c:v>3.4</c:v>
                </c:pt>
                <c:pt idx="35">
                  <c:v>3.5</c:v>
                </c:pt>
                <c:pt idx="36">
                  <c:v>3.6</c:v>
                </c:pt>
                <c:pt idx="37">
                  <c:v>3.7</c:v>
                </c:pt>
                <c:pt idx="38">
                  <c:v>3.8</c:v>
                </c:pt>
                <c:pt idx="39">
                  <c:v>3.9</c:v>
                </c:pt>
                <c:pt idx="40">
                  <c:v>4</c:v>
                </c:pt>
                <c:pt idx="41">
                  <c:v>4.0999999999999996</c:v>
                </c:pt>
                <c:pt idx="42">
                  <c:v>4.2</c:v>
                </c:pt>
                <c:pt idx="43">
                  <c:v>4.3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4.7</c:v>
                </c:pt>
                <c:pt idx="48">
                  <c:v>4.8</c:v>
                </c:pt>
                <c:pt idx="49">
                  <c:v>4.9000000000000004</c:v>
                </c:pt>
                <c:pt idx="50">
                  <c:v>5</c:v>
                </c:pt>
              </c:numCache>
            </c:numRef>
          </c:xVal>
          <c:yVal>
            <c:numRef>
              <c:f>Sheet1!$F$2700:$F$2750</c:f>
              <c:numCache>
                <c:formatCode>General</c:formatCode>
                <c:ptCount val="51"/>
                <c:pt idx="0">
                  <c:v>297384.17599999998</c:v>
                </c:pt>
                <c:pt idx="1">
                  <c:v>242884.492</c:v>
                </c:pt>
                <c:pt idx="2">
                  <c:v>264301.37800000003</c:v>
                </c:pt>
                <c:pt idx="3">
                  <c:v>290950.087</c:v>
                </c:pt>
                <c:pt idx="4">
                  <c:v>288874.80300000001</c:v>
                </c:pt>
                <c:pt idx="5">
                  <c:v>323665.40299999999</c:v>
                </c:pt>
                <c:pt idx="6">
                  <c:v>238265.40100000001</c:v>
                </c:pt>
                <c:pt idx="7">
                  <c:v>347219.95199999999</c:v>
                </c:pt>
                <c:pt idx="8">
                  <c:v>392889.25300000003</c:v>
                </c:pt>
                <c:pt idx="9">
                  <c:v>311674.58</c:v>
                </c:pt>
                <c:pt idx="10">
                  <c:v>634766.28300000005</c:v>
                </c:pt>
                <c:pt idx="11">
                  <c:v>330326.57299999997</c:v>
                </c:pt>
                <c:pt idx="12">
                  <c:v>366782.15</c:v>
                </c:pt>
                <c:pt idx="13">
                  <c:v>395521.60100000002</c:v>
                </c:pt>
                <c:pt idx="14">
                  <c:v>338184.61700000003</c:v>
                </c:pt>
                <c:pt idx="15">
                  <c:v>322675.87599999999</c:v>
                </c:pt>
                <c:pt idx="16">
                  <c:v>261739.20199999999</c:v>
                </c:pt>
                <c:pt idx="17">
                  <c:v>157543.144</c:v>
                </c:pt>
                <c:pt idx="18">
                  <c:v>76230.335999999996</c:v>
                </c:pt>
                <c:pt idx="19">
                  <c:v>48892.627999999997</c:v>
                </c:pt>
                <c:pt idx="20">
                  <c:v>46043.546999999999</c:v>
                </c:pt>
                <c:pt idx="21">
                  <c:v>41934.120000000003</c:v>
                </c:pt>
                <c:pt idx="22">
                  <c:v>32258.33</c:v>
                </c:pt>
                <c:pt idx="23">
                  <c:v>24729.936000000002</c:v>
                </c:pt>
                <c:pt idx="24">
                  <c:v>16218.617</c:v>
                </c:pt>
                <c:pt idx="25">
                  <c:v>12061.545</c:v>
                </c:pt>
                <c:pt idx="26">
                  <c:v>19325.751</c:v>
                </c:pt>
                <c:pt idx="27">
                  <c:v>27086.23</c:v>
                </c:pt>
                <c:pt idx="28">
                  <c:v>25314.999</c:v>
                </c:pt>
                <c:pt idx="29">
                  <c:v>43543.582999999999</c:v>
                </c:pt>
                <c:pt idx="30">
                  <c:v>71138.971999999994</c:v>
                </c:pt>
                <c:pt idx="31">
                  <c:v>47240.724000000002</c:v>
                </c:pt>
                <c:pt idx="32">
                  <c:v>29990.392</c:v>
                </c:pt>
                <c:pt idx="33">
                  <c:v>25187.764999999999</c:v>
                </c:pt>
                <c:pt idx="34">
                  <c:v>42844.576000000001</c:v>
                </c:pt>
                <c:pt idx="35">
                  <c:v>46808.372000000003</c:v>
                </c:pt>
                <c:pt idx="36">
                  <c:v>39524.343000000001</c:v>
                </c:pt>
                <c:pt idx="37">
                  <c:v>45196.908000000003</c:v>
                </c:pt>
                <c:pt idx="38">
                  <c:v>46164.381999999998</c:v>
                </c:pt>
                <c:pt idx="39">
                  <c:v>25324.938999999998</c:v>
                </c:pt>
                <c:pt idx="40">
                  <c:v>35516.892999999996</c:v>
                </c:pt>
                <c:pt idx="41">
                  <c:v>43436.605000000003</c:v>
                </c:pt>
                <c:pt idx="42">
                  <c:v>53713.803</c:v>
                </c:pt>
                <c:pt idx="43">
                  <c:v>57382.805</c:v>
                </c:pt>
                <c:pt idx="44">
                  <c:v>30838.52</c:v>
                </c:pt>
                <c:pt idx="45">
                  <c:v>59638.775000000001</c:v>
                </c:pt>
                <c:pt idx="46">
                  <c:v>41715.642</c:v>
                </c:pt>
                <c:pt idx="47">
                  <c:v>35218.809000000001</c:v>
                </c:pt>
                <c:pt idx="48">
                  <c:v>11381.752</c:v>
                </c:pt>
                <c:pt idx="49">
                  <c:v>38478.139000000003</c:v>
                </c:pt>
                <c:pt idx="50">
                  <c:v>28970.141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B4-6543-8B43-0E425507C3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6286655"/>
        <c:axId val="2132929727"/>
      </c:scatterChart>
      <c:valAx>
        <c:axId val="2136286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929727"/>
        <c:crosses val="autoZero"/>
        <c:crossBetween val="midCat"/>
      </c:valAx>
      <c:valAx>
        <c:axId val="2132929727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286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1F8E6-D998-C241-B670-CFFBB8DB89B0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7A1F4-759A-484A-AF25-7A93D7757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2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Binh about patent and also PCRAM project. Maybe also ask if Priyanka can join in on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7A1F4-759A-484A-AF25-7A93D7757F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7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7A1F4-759A-484A-AF25-7A93D7757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7A1F4-759A-484A-AF25-7A93D7757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16CF-D335-034E-993B-5687F6772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E3E87-CAB6-2649-A697-FE5D64E36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DDAE-C4D0-0F41-96F8-71C554EB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BA95-942E-A74D-A03F-D81B1A1B184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5CD0-B22B-0D43-9DB2-8D2EB99E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D1E9-956C-0F48-8388-893E0AC6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DADA-7B9C-594E-BFDB-C0F8BD6C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6BA1-6980-A740-896E-1456B1BE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DBD77-81F0-B44D-A475-89635FB45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49E7-3EF9-E844-B84C-6B11A18B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BA95-942E-A74D-A03F-D81B1A1B184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D6B35-3242-0343-A028-903C005E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0D555-770A-D74F-BFB2-CCED01D5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DADA-7B9C-594E-BFDB-C0F8BD6C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23F0E-5787-084E-94BD-6577C6CE4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CBDBE-8D7C-9A42-9BD7-C6BA802B3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B03A-B75D-9A4B-9544-32318837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BA95-942E-A74D-A03F-D81B1A1B184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CB22-06DB-274C-993F-8260B42D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015A-FFD5-3340-966C-916044FA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DADA-7B9C-594E-BFDB-C0F8BD6C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F061-1B7A-C449-B690-062E2EDE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5481-36E5-EB4D-90C8-9ABE28B6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6166D-F84B-C746-AAAE-A150803C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BA95-942E-A74D-A03F-D81B1A1B184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9EED-5E84-BC44-BD48-03FB6289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465EF-7B72-F243-BC1B-FC7E46C9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DADA-7B9C-594E-BFDB-C0F8BD6C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2C2B-83B8-2D44-B688-8E53CEB8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088F2-973D-F141-BFF7-3DE05C80F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A89E-BAD4-E649-818B-FC1CB686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BA95-942E-A74D-A03F-D81B1A1B184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C5625-5148-1147-B705-B2112657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BAE8-3423-1842-B856-6B359BF1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DADA-7B9C-594E-BFDB-C0F8BD6C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503D-BF91-4049-B761-3F15FE96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EABF-C508-8D4B-AA37-7D7A4EFED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B7A31-544C-F846-8264-82809BCDD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66CF0-1A21-8A4B-A2A6-0E804A1D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BA95-942E-A74D-A03F-D81B1A1B184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7A3A-9D85-754C-B745-BABA4B84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4C6A0-FC58-9C44-9D52-FD09A83C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DADA-7B9C-594E-BFDB-C0F8BD6C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5B37-63BB-9B46-8127-D733215D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F9FE1-D110-334A-9B09-11C135F96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8E110-636C-EC41-971D-72BF4820E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CE47E-9044-3543-940C-B1BBBE809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8614E-0B54-0F48-B010-62F241106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4274D-14A5-CE4C-83A6-88FDB994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BA95-942E-A74D-A03F-D81B1A1B184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9C670-10F3-0544-A15D-5526EBCE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42F20-EE11-564B-9483-B666ED9A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DADA-7B9C-594E-BFDB-C0F8BD6C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3AB7-0C3D-0C40-9707-AB1F88FA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6E995-F2D0-EA4E-8C08-D5BE2F47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BA95-942E-A74D-A03F-D81B1A1B184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1235A-541A-B740-9516-04C85A8D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A3406-838E-C541-B30F-19B4DF52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DADA-7B9C-594E-BFDB-C0F8BD6C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2A4EF-A5CC-BB43-962C-D9B227BE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BA95-942E-A74D-A03F-D81B1A1B184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97E8A-4D74-1F42-9F95-CCDD077D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F3253-8FA4-9345-BA2D-224B0545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DADA-7B9C-594E-BFDB-C0F8BD6C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6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0802-8E3C-3A44-BF6B-8C61D97FD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4280-E66A-2A48-BCBC-76B68155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76971-8E1C-004A-8EEB-FA604A01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548F0-8EAB-3A4B-A345-9641EFC1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BA95-942E-A74D-A03F-D81B1A1B184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BC631-928B-6942-886A-600814A4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07509-9F93-DF4B-ADAC-18D3732D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DADA-7B9C-594E-BFDB-C0F8BD6C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4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5922-0C01-1240-8D71-5FBBACD8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04B96-D868-9449-B7F1-3027EB88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BE222-8D2E-2146-B0B1-99F14DC4A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1CBC4-30D7-2844-BC5F-0B48E7C0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BA95-942E-A74D-A03F-D81B1A1B184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BD42A-D6F2-1C4F-BF63-B50C7D3C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47956-2B1B-BA4C-9007-A4DAADD1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DADA-7B9C-594E-BFDB-C0F8BD6C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1E12D-9DCE-9A45-A173-EA628498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9E160-14C1-C343-B44D-096BD0FE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F61F-74D0-334F-9CF1-F5A796B21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CBA95-942E-A74D-A03F-D81B1A1B1848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5105-40C8-F945-86C5-57554E405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CD934-3BBB-A049-8928-4F4D82D6C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DADA-7B9C-594E-BFDB-C0F8BD6C3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9344-9E73-604F-99A4-3BC036853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 for finding good resistance control of RRAM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537C6-CA5A-3E49-855E-D662C479B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Akash Levy</a:t>
            </a:r>
          </a:p>
        </p:txBody>
      </p:sp>
    </p:spTree>
    <p:extLst>
      <p:ext uri="{BB962C8B-B14F-4D97-AF65-F5344CB8AC3E}">
        <p14:creationId xmlns:p14="http://schemas.microsoft.com/office/powerpoint/2010/main" val="268254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7376-3BD0-9449-A3DB-04EE293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plots from 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BEDA7-D0EF-0B40-8C17-49074DDC2CA3}"/>
              </a:ext>
            </a:extLst>
          </p:cNvPr>
          <p:cNvSpPr txBox="1"/>
          <p:nvPr/>
        </p:nvSpPr>
        <p:spPr>
          <a:xfrm>
            <a:off x="6635675" y="6123543"/>
            <a:ext cx="4225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Seems to hit compliance current around 3V</a:t>
            </a:r>
          </a:p>
          <a:p>
            <a:r>
              <a:rPr lang="en-US" sz="1600" dirty="0"/>
              <a:t>Final resistance: around 6.5kOhm, low variability</a:t>
            </a:r>
          </a:p>
          <a:p>
            <a:r>
              <a:rPr lang="en-US" sz="1600" dirty="0"/>
              <a:t>Problem: not </a:t>
            </a:r>
            <a:r>
              <a:rPr lang="en-US" sz="1600" dirty="0" err="1"/>
              <a:t>RESETing</a:t>
            </a:r>
            <a:r>
              <a:rPr lang="en-US" sz="1600" dirty="0"/>
              <a:t> fully! Endurance???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0DCF1-0DB2-184B-9856-78EF4F814A35}"/>
              </a:ext>
            </a:extLst>
          </p:cNvPr>
          <p:cNvSpPr txBox="1"/>
          <p:nvPr/>
        </p:nvSpPr>
        <p:spPr>
          <a:xfrm>
            <a:off x="1304957" y="6123543"/>
            <a:ext cx="4446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Seems to hit compliance current around 3V</a:t>
            </a:r>
          </a:p>
          <a:p>
            <a:r>
              <a:rPr lang="en-US" sz="1600" dirty="0"/>
              <a:t>Final resistance: around 7.5kOhm, low variability</a:t>
            </a:r>
          </a:p>
          <a:p>
            <a:r>
              <a:rPr lang="en-US" sz="1600" dirty="0"/>
              <a:t>Nice BL tuning here! Problem: not </a:t>
            </a:r>
            <a:r>
              <a:rPr lang="en-US" sz="1600" dirty="0" err="1"/>
              <a:t>RESETing</a:t>
            </a:r>
            <a:r>
              <a:rPr lang="en-US" sz="1600" dirty="0"/>
              <a:t> fully!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EC2C1-7DC7-474F-96A1-5F0E69F908C1}"/>
              </a:ext>
            </a:extLst>
          </p:cNvPr>
          <p:cNvSpPr txBox="1"/>
          <p:nvPr/>
        </p:nvSpPr>
        <p:spPr>
          <a:xfrm>
            <a:off x="8397765" y="309235"/>
            <a:ext cx="2631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is initial resistance</a:t>
            </a:r>
          </a:p>
          <a:p>
            <a:r>
              <a:rPr lang="en-US" dirty="0"/>
              <a:t>Blue is final resistance</a:t>
            </a:r>
          </a:p>
          <a:p>
            <a:r>
              <a:rPr lang="en-US" dirty="0"/>
              <a:t>X-axis: BL voltage (V)</a:t>
            </a:r>
          </a:p>
          <a:p>
            <a:r>
              <a:rPr lang="en-US" dirty="0"/>
              <a:t>Y-axis: Resistance (ohm)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E73C1784-F651-5E4A-9E57-0380F7073DB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A6B78C91-2F0C-CF46-9C65-456FF71719D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275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7376-3BD0-9449-A3DB-04EE293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plots from 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BEDA7-D0EF-0B40-8C17-49074DDC2CA3}"/>
              </a:ext>
            </a:extLst>
          </p:cNvPr>
          <p:cNvSpPr txBox="1"/>
          <p:nvPr/>
        </p:nvSpPr>
        <p:spPr>
          <a:xfrm>
            <a:off x="6635675" y="6123543"/>
            <a:ext cx="4283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Seems to hit compliance current around 3V</a:t>
            </a:r>
          </a:p>
          <a:p>
            <a:r>
              <a:rPr lang="en-US" sz="1600" dirty="0"/>
              <a:t>Final resistance: around 5kOhm, low variability</a:t>
            </a:r>
          </a:p>
          <a:p>
            <a:r>
              <a:rPr lang="en-US" sz="1600" dirty="0"/>
              <a:t>Nice BL tuning here! Problem: not </a:t>
            </a:r>
            <a:r>
              <a:rPr lang="en-US" sz="1600" dirty="0" err="1"/>
              <a:t>RESETing</a:t>
            </a:r>
            <a:r>
              <a:rPr lang="en-US" sz="1600" dirty="0"/>
              <a:t> fully!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0DCF1-0DB2-184B-9856-78EF4F814A35}"/>
              </a:ext>
            </a:extLst>
          </p:cNvPr>
          <p:cNvSpPr txBox="1"/>
          <p:nvPr/>
        </p:nvSpPr>
        <p:spPr>
          <a:xfrm>
            <a:off x="1304957" y="6123543"/>
            <a:ext cx="4225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Seems to hit compliance current around 3V</a:t>
            </a:r>
          </a:p>
          <a:p>
            <a:r>
              <a:rPr lang="en-US" sz="1600" dirty="0"/>
              <a:t>Final resistance: around 5.5kOhm, low variability</a:t>
            </a:r>
          </a:p>
          <a:p>
            <a:r>
              <a:rPr lang="en-US" sz="1600" dirty="0"/>
              <a:t>Problem: not </a:t>
            </a:r>
            <a:r>
              <a:rPr lang="en-US" sz="1600" dirty="0" err="1"/>
              <a:t>RESETing</a:t>
            </a:r>
            <a:r>
              <a:rPr lang="en-US" sz="1600" dirty="0"/>
              <a:t> fully!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EC2C1-7DC7-474F-96A1-5F0E69F908C1}"/>
              </a:ext>
            </a:extLst>
          </p:cNvPr>
          <p:cNvSpPr txBox="1"/>
          <p:nvPr/>
        </p:nvSpPr>
        <p:spPr>
          <a:xfrm>
            <a:off x="8397765" y="309235"/>
            <a:ext cx="2631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is initial resistance</a:t>
            </a:r>
          </a:p>
          <a:p>
            <a:r>
              <a:rPr lang="en-US" dirty="0"/>
              <a:t>Blue is final resistance</a:t>
            </a:r>
          </a:p>
          <a:p>
            <a:r>
              <a:rPr lang="en-US" dirty="0"/>
              <a:t>X-axis: BL voltage (V)</a:t>
            </a:r>
          </a:p>
          <a:p>
            <a:r>
              <a:rPr lang="en-US" dirty="0"/>
              <a:t>Y-axis: Resistance (ohm)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F1EB272-FC50-2947-98FD-AF828507323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6C31D1E-8322-9F47-B0EC-3E19831BC4E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5114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7376-3BD0-9449-A3DB-04EE293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plots from 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BEDA7-D0EF-0B40-8C17-49074DDC2CA3}"/>
              </a:ext>
            </a:extLst>
          </p:cNvPr>
          <p:cNvSpPr txBox="1"/>
          <p:nvPr/>
        </p:nvSpPr>
        <p:spPr>
          <a:xfrm>
            <a:off x="6635675" y="6123543"/>
            <a:ext cx="4329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Seems to hit compliance current around 3V</a:t>
            </a:r>
          </a:p>
          <a:p>
            <a:r>
              <a:rPr lang="en-US" sz="1600" dirty="0"/>
              <a:t>Final resistance: around 4.25kOhm, low variability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0DCF1-0DB2-184B-9856-78EF4F814A35}"/>
              </a:ext>
            </a:extLst>
          </p:cNvPr>
          <p:cNvSpPr txBox="1"/>
          <p:nvPr/>
        </p:nvSpPr>
        <p:spPr>
          <a:xfrm>
            <a:off x="1304957" y="6123543"/>
            <a:ext cx="4225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Seems to hit compliance current around 3V</a:t>
            </a:r>
          </a:p>
          <a:p>
            <a:r>
              <a:rPr lang="en-US" sz="1600" dirty="0"/>
              <a:t>Final resistance: around 4.5kOhm, low variability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EC2C1-7DC7-474F-96A1-5F0E69F908C1}"/>
              </a:ext>
            </a:extLst>
          </p:cNvPr>
          <p:cNvSpPr txBox="1"/>
          <p:nvPr/>
        </p:nvSpPr>
        <p:spPr>
          <a:xfrm>
            <a:off x="8397765" y="309235"/>
            <a:ext cx="2631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is initial resistance</a:t>
            </a:r>
          </a:p>
          <a:p>
            <a:r>
              <a:rPr lang="en-US" dirty="0"/>
              <a:t>Blue is final resistance</a:t>
            </a:r>
          </a:p>
          <a:p>
            <a:r>
              <a:rPr lang="en-US" dirty="0"/>
              <a:t>X-axis: BL voltage (V)</a:t>
            </a:r>
          </a:p>
          <a:p>
            <a:r>
              <a:rPr lang="en-US" dirty="0"/>
              <a:t>Y-axis: Resistance (ohm)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E00213C8-80C7-1649-AC7C-D2692506849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AFEFDB5-7CC2-624D-81AD-996F2E2F489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417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7376-3BD0-9449-A3DB-04EE293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plots from 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BEDA7-D0EF-0B40-8C17-49074DDC2CA3}"/>
              </a:ext>
            </a:extLst>
          </p:cNvPr>
          <p:cNvSpPr txBox="1"/>
          <p:nvPr/>
        </p:nvSpPr>
        <p:spPr>
          <a:xfrm>
            <a:off x="6635675" y="6123543"/>
            <a:ext cx="4121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Seems to hit compliance current around 3V</a:t>
            </a:r>
          </a:p>
          <a:p>
            <a:r>
              <a:rPr lang="en-US" sz="1600" dirty="0"/>
              <a:t>Final resistance: around 4kOhm, low variability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0DCF1-0DB2-184B-9856-78EF4F814A35}"/>
              </a:ext>
            </a:extLst>
          </p:cNvPr>
          <p:cNvSpPr txBox="1"/>
          <p:nvPr/>
        </p:nvSpPr>
        <p:spPr>
          <a:xfrm>
            <a:off x="1304957" y="6123543"/>
            <a:ext cx="4225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Seems to hit compliance current around 3V</a:t>
            </a:r>
          </a:p>
          <a:p>
            <a:r>
              <a:rPr lang="en-US" sz="1600" dirty="0"/>
              <a:t>Final resistance: around 4.1kOhm, low variability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EC2C1-7DC7-474F-96A1-5F0E69F908C1}"/>
              </a:ext>
            </a:extLst>
          </p:cNvPr>
          <p:cNvSpPr txBox="1"/>
          <p:nvPr/>
        </p:nvSpPr>
        <p:spPr>
          <a:xfrm>
            <a:off x="8397765" y="309235"/>
            <a:ext cx="2631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is initial resistance</a:t>
            </a:r>
          </a:p>
          <a:p>
            <a:r>
              <a:rPr lang="en-US" dirty="0"/>
              <a:t>Blue is final resistance</a:t>
            </a:r>
          </a:p>
          <a:p>
            <a:r>
              <a:rPr lang="en-US" dirty="0"/>
              <a:t>X-axis: BL voltage (V)</a:t>
            </a:r>
          </a:p>
          <a:p>
            <a:r>
              <a:rPr lang="en-US" dirty="0"/>
              <a:t>Y-axis: Resistance (ohm)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D9F31F7-90C2-0D42-8DE6-AE31A80CF84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8DBCCCA-4979-8748-8464-6D85F457042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079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4C04-8393-0D4F-AF7D-5B686EE3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changes from trial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A87F88-1403-2044-B307-E3792A94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try higher WL voltages:</a:t>
            </a:r>
          </a:p>
          <a:p>
            <a:pPr lvl="1"/>
            <a:r>
              <a:rPr lang="en-US" dirty="0"/>
              <a:t>Below 1.5V, we see no change in resistance, so we can eliminate these tests</a:t>
            </a:r>
          </a:p>
          <a:p>
            <a:pPr lvl="1"/>
            <a:r>
              <a:rPr lang="en-US" dirty="0"/>
              <a:t>In general, can probably eliminate anything below threshold voltage of select transistor…</a:t>
            </a:r>
          </a:p>
          <a:p>
            <a:pPr lvl="1"/>
            <a:r>
              <a:rPr lang="en-US" dirty="0"/>
              <a:t>Try WL from 1V to 4V</a:t>
            </a:r>
          </a:p>
          <a:p>
            <a:r>
              <a:rPr lang="en-US" dirty="0"/>
              <a:t>We need to reduce the minimum resistance</a:t>
            </a:r>
          </a:p>
          <a:p>
            <a:pPr lvl="1"/>
            <a:r>
              <a:rPr lang="en-US" dirty="0"/>
              <a:t>3.8 kOhm -&gt; 3.3 kOhm so we can see how the lower target will work out</a:t>
            </a:r>
          </a:p>
          <a:p>
            <a:r>
              <a:rPr lang="en-US" dirty="0"/>
              <a:t>10ns pulse width does not work with NI setup</a:t>
            </a:r>
          </a:p>
          <a:p>
            <a:pPr lvl="1"/>
            <a:r>
              <a:rPr lang="en-US" dirty="0"/>
              <a:t>Try scaling PW in multiples of 2: 40 ns, 100 ns, 200 ns, 400 ns, 800 ns, 1600 ns</a:t>
            </a:r>
          </a:p>
        </p:txBody>
      </p:sp>
    </p:spTree>
    <p:extLst>
      <p:ext uri="{BB962C8B-B14F-4D97-AF65-F5344CB8AC3E}">
        <p14:creationId xmlns:p14="http://schemas.microsoft.com/office/powerpoint/2010/main" val="11373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166A-CCD3-2C41-AD62-6BEA59E9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Sweep Algorithm Trial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C24B-CDCD-974F-B97A-95712BF4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Using wafer 11, die 6: E06, 1T4R, only 1R used (rest are floating)</a:t>
            </a:r>
          </a:p>
          <a:p>
            <a:r>
              <a:rPr lang="en-US" dirty="0"/>
              <a:t>20 cells measured (</a:t>
            </a:r>
            <a:r>
              <a:rPr lang="en-US" dirty="0">
                <a:solidFill>
                  <a:srgbClr val="FF0000"/>
                </a:solidFill>
              </a:rPr>
              <a:t>5x</a:t>
            </a:r>
            <a:r>
              <a:rPr lang="en-US" dirty="0"/>
              <a:t> each)</a:t>
            </a:r>
          </a:p>
          <a:p>
            <a:r>
              <a:rPr lang="en-US" dirty="0"/>
              <a:t>For each cell being tested, perform dynamic FORM</a:t>
            </a:r>
          </a:p>
          <a:p>
            <a:pPr lvl="1"/>
            <a:r>
              <a:rPr lang="en-US" sz="2700" dirty="0"/>
              <a:t>For BL from 1V to 5V in steps of 0.1V</a:t>
            </a:r>
          </a:p>
          <a:p>
            <a:pPr lvl="2"/>
            <a:r>
              <a:rPr lang="en-US" sz="2700" dirty="0"/>
              <a:t>For WL from 1V to 5V in steps of 0.2V</a:t>
            </a:r>
          </a:p>
          <a:p>
            <a:pPr lvl="3"/>
            <a:r>
              <a:rPr lang="en-US" sz="2500" dirty="0"/>
              <a:t>FORM pulse (using PW=100ns, WL, BL from loop)</a:t>
            </a:r>
          </a:p>
          <a:p>
            <a:r>
              <a:rPr lang="en-US" sz="2700" dirty="0"/>
              <a:t>For each cell being tested, perform resistance control sweep </a:t>
            </a:r>
            <a:r>
              <a:rPr lang="en-US" sz="2700" dirty="0">
                <a:solidFill>
                  <a:srgbClr val="FF0000"/>
                </a:solidFill>
              </a:rPr>
              <a:t>5 times</a:t>
            </a:r>
          </a:p>
          <a:p>
            <a:pPr lvl="1"/>
            <a:r>
              <a:rPr lang="en-US" sz="2700" dirty="0"/>
              <a:t>For each pulse width PW being tested ([</a:t>
            </a:r>
            <a:r>
              <a:rPr lang="en-US" sz="2700" dirty="0">
                <a:solidFill>
                  <a:srgbClr val="FF0000"/>
                </a:solidFill>
              </a:rPr>
              <a:t>40ns</a:t>
            </a:r>
            <a:r>
              <a:rPr lang="en-US" sz="2700" dirty="0"/>
              <a:t>, 100ns, </a:t>
            </a:r>
            <a:r>
              <a:rPr lang="en-US" sz="2700" dirty="0">
                <a:solidFill>
                  <a:srgbClr val="FF0000"/>
                </a:solidFill>
              </a:rPr>
              <a:t>200ns, 400ns, 800ns, 1600ns</a:t>
            </a:r>
            <a:r>
              <a:rPr lang="en-US" sz="2700" dirty="0"/>
              <a:t>])</a:t>
            </a:r>
          </a:p>
          <a:p>
            <a:pPr lvl="2"/>
            <a:r>
              <a:rPr lang="en-US" sz="2700" dirty="0"/>
              <a:t>For WL from </a:t>
            </a:r>
            <a:r>
              <a:rPr lang="en-US" sz="2700" dirty="0">
                <a:solidFill>
                  <a:srgbClr val="FF0000"/>
                </a:solidFill>
              </a:rPr>
              <a:t>1V</a:t>
            </a:r>
            <a:r>
              <a:rPr lang="en-US" sz="2700" dirty="0"/>
              <a:t> to </a:t>
            </a:r>
            <a:r>
              <a:rPr lang="en-US" sz="2700" dirty="0">
                <a:solidFill>
                  <a:srgbClr val="FF0000"/>
                </a:solidFill>
              </a:rPr>
              <a:t>4V</a:t>
            </a:r>
            <a:r>
              <a:rPr lang="en-US" sz="2700" dirty="0"/>
              <a:t> in steps of 0.1V</a:t>
            </a:r>
          </a:p>
          <a:p>
            <a:pPr lvl="3"/>
            <a:r>
              <a:rPr lang="en-US" sz="2700" dirty="0"/>
              <a:t>For BL from 0V to 5V in steps of 0.1V</a:t>
            </a:r>
          </a:p>
          <a:p>
            <a:pPr lvl="4"/>
            <a:r>
              <a:rPr lang="en-US" sz="2700" dirty="0"/>
              <a:t>Read resistance</a:t>
            </a:r>
          </a:p>
          <a:p>
            <a:pPr lvl="4"/>
            <a:r>
              <a:rPr lang="en-US" sz="2700" dirty="0"/>
              <a:t>If resistance &lt; </a:t>
            </a:r>
            <a:r>
              <a:rPr lang="en-US" sz="2700" dirty="0" err="1"/>
              <a:t>Rmax</a:t>
            </a:r>
            <a:r>
              <a:rPr lang="en-US" sz="2700" dirty="0"/>
              <a:t> (100 kOhm)</a:t>
            </a:r>
          </a:p>
          <a:p>
            <a:pPr lvl="5"/>
            <a:r>
              <a:rPr lang="en-US" sz="2700" dirty="0"/>
              <a:t>RESET pulse (using PW=1000ns, WL=3.5V, SL=2.5V)</a:t>
            </a:r>
          </a:p>
          <a:p>
            <a:pPr lvl="4"/>
            <a:r>
              <a:rPr lang="en-US" sz="2700" dirty="0"/>
              <a:t>Read and record initial resistance Ri</a:t>
            </a:r>
          </a:p>
          <a:p>
            <a:pPr lvl="4"/>
            <a:r>
              <a:rPr lang="en-US" sz="2700" dirty="0"/>
              <a:t>SET pulse (using PW, WL, BL from loop)</a:t>
            </a:r>
          </a:p>
          <a:p>
            <a:pPr lvl="4"/>
            <a:r>
              <a:rPr lang="en-US" sz="2700" dirty="0"/>
              <a:t>Read and record final resistance Rf</a:t>
            </a:r>
          </a:p>
          <a:p>
            <a:pPr lvl="4"/>
            <a:r>
              <a:rPr lang="en-US" sz="2700" dirty="0"/>
              <a:t>If Rf &lt; </a:t>
            </a:r>
            <a:r>
              <a:rPr lang="en-US" sz="2700" dirty="0" err="1"/>
              <a:t>Rmin</a:t>
            </a:r>
            <a:r>
              <a:rPr lang="en-US" sz="2700" dirty="0"/>
              <a:t> (</a:t>
            </a:r>
            <a:r>
              <a:rPr lang="en-US" sz="2700" dirty="0">
                <a:solidFill>
                  <a:srgbClr val="FF0000"/>
                </a:solidFill>
              </a:rPr>
              <a:t>3.2 kOhm</a:t>
            </a:r>
            <a:r>
              <a:rPr lang="en-US" sz="2700" dirty="0"/>
              <a:t>)</a:t>
            </a:r>
          </a:p>
          <a:p>
            <a:pPr lvl="5"/>
            <a:r>
              <a:rPr lang="en-US" sz="2700" dirty="0"/>
              <a:t>Break out of WL loop (to prevent damage to cell)</a:t>
            </a:r>
          </a:p>
          <a:p>
            <a:pPr lvl="4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ED335-A78E-9E4B-A5F4-C05A5A80FB8D}"/>
              </a:ext>
            </a:extLst>
          </p:cNvPr>
          <p:cNvSpPr txBox="1"/>
          <p:nvPr/>
        </p:nvSpPr>
        <p:spPr>
          <a:xfrm>
            <a:off x="8187560" y="3059668"/>
            <a:ext cx="3373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trial is quantitative, to see how to best program the RRAM. Just finished running!</a:t>
            </a:r>
          </a:p>
        </p:txBody>
      </p:sp>
    </p:spTree>
    <p:extLst>
      <p:ext uri="{BB962C8B-B14F-4D97-AF65-F5344CB8AC3E}">
        <p14:creationId xmlns:p14="http://schemas.microsoft.com/office/powerpoint/2010/main" val="205748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1037-FB65-D245-9B9D-F1D51938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 v1: state-dependent retry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938B-DA11-9147-9FEF-380F88805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what is currently planned for implementation</a:t>
            </a:r>
          </a:p>
          <a:p>
            <a:endParaRPr lang="en-US" dirty="0"/>
          </a:p>
          <a:p>
            <a:r>
              <a:rPr lang="en-US" dirty="0"/>
              <a:t>RESET pulse (using PW=1000ns, WL=3.5V, BL=3V)</a:t>
            </a:r>
          </a:p>
          <a:p>
            <a:r>
              <a:rPr lang="en-US" dirty="0"/>
              <a:t>While i &lt; </a:t>
            </a:r>
            <a:r>
              <a:rPr lang="en-US" dirty="0" err="1"/>
              <a:t>max_i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Optimal SET pulse to maximize probability of landing in target distribution (pulse parameters from lookup table)</a:t>
            </a:r>
          </a:p>
          <a:p>
            <a:pPr lvl="1"/>
            <a:r>
              <a:rPr lang="en-US" dirty="0"/>
              <a:t>Read resistance</a:t>
            </a:r>
          </a:p>
          <a:p>
            <a:pPr lvl="1"/>
            <a:r>
              <a:rPr lang="en-US" dirty="0"/>
              <a:t>If landed in target distribution, done!</a:t>
            </a:r>
          </a:p>
          <a:p>
            <a:pPr lvl="1"/>
            <a:r>
              <a:rPr lang="en-US" dirty="0"/>
              <a:t>Else, RESET and increment i</a:t>
            </a:r>
          </a:p>
        </p:txBody>
      </p:sp>
    </p:spTree>
    <p:extLst>
      <p:ext uri="{BB962C8B-B14F-4D97-AF65-F5344CB8AC3E}">
        <p14:creationId xmlns:p14="http://schemas.microsoft.com/office/powerpoint/2010/main" val="174940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1411-695E-444F-B922-5A77D7D0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 v2: target Rf from 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AB0B-E7A9-4045-B915-60823F8B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Modification from v1</a:t>
            </a:r>
          </a:p>
          <a:p>
            <a:endParaRPr lang="en-US" dirty="0"/>
          </a:p>
          <a:p>
            <a:r>
              <a:rPr lang="en-US" dirty="0"/>
              <a:t>Start from Ri and instead of </a:t>
            </a:r>
            <a:r>
              <a:rPr lang="en-US" dirty="0" err="1"/>
              <a:t>RESETing</a:t>
            </a:r>
            <a:r>
              <a:rPr lang="en-US" dirty="0"/>
              <a:t> to HRS, go directly to Rf</a:t>
            </a:r>
          </a:p>
          <a:p>
            <a:r>
              <a:rPr lang="en-US" dirty="0"/>
              <a:t>Use idea of fine, medium, coarse pulses</a:t>
            </a:r>
          </a:p>
          <a:p>
            <a:r>
              <a:rPr lang="en-US" dirty="0"/>
              <a:t>Could be unidirectional (SET only) or bidirectional (SET and RESET)</a:t>
            </a:r>
          </a:p>
          <a:p>
            <a:endParaRPr lang="en-US" dirty="0"/>
          </a:p>
          <a:p>
            <a:r>
              <a:rPr lang="en-US" dirty="0"/>
              <a:t>This might end up consuming more power though depending on the power metric used…</a:t>
            </a:r>
          </a:p>
        </p:txBody>
      </p:sp>
    </p:spTree>
    <p:extLst>
      <p:ext uri="{BB962C8B-B14F-4D97-AF65-F5344CB8AC3E}">
        <p14:creationId xmlns:p14="http://schemas.microsoft.com/office/powerpoint/2010/main" val="4034939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665D-D33D-4541-AD8B-62BF5B0B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Algorithm v3: optimal target Rf from 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21DF1-C193-554A-92F5-7590C05B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Ri and instead of </a:t>
            </a:r>
            <a:r>
              <a:rPr lang="en-US" dirty="0" err="1"/>
              <a:t>RESETing</a:t>
            </a:r>
            <a:r>
              <a:rPr lang="en-US" dirty="0"/>
              <a:t> to HRS, go directly to Rf</a:t>
            </a:r>
          </a:p>
          <a:p>
            <a:r>
              <a:rPr lang="en-US" dirty="0"/>
              <a:t>Use optimal pulse</a:t>
            </a:r>
          </a:p>
          <a:p>
            <a:r>
              <a:rPr lang="en-US" dirty="0"/>
              <a:t>Could be unidirectional (SET only) or bidirectional (SET and RESET)</a:t>
            </a:r>
          </a:p>
          <a:p>
            <a:endParaRPr lang="en-US" dirty="0"/>
          </a:p>
          <a:p>
            <a:r>
              <a:rPr lang="en-US" dirty="0"/>
              <a:t>This might end up consuming more power though depending on the power metric we use…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35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89D3-B5FC-3349-80A1-330EC61D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ISPP Algorithm (as done right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4A78-4292-964C-B4B2-9CCA5F2B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RESET (using PW=1000ns, WL=3.5V, BL=3V) </a:t>
            </a:r>
          </a:p>
          <a:p>
            <a:r>
              <a:rPr lang="en-US" dirty="0"/>
              <a:t>For BL from 0V to 5V in steps of 0.01V (need to tune step size for fair comparison)</a:t>
            </a:r>
          </a:p>
          <a:p>
            <a:pPr lvl="1"/>
            <a:r>
              <a:rPr lang="en-US" dirty="0"/>
              <a:t>Pulse (using PW=100ns, WL=3.5V, BL from loop)</a:t>
            </a:r>
          </a:p>
          <a:p>
            <a:pPr lvl="1"/>
            <a:r>
              <a:rPr lang="en-US" dirty="0"/>
              <a:t>Read resistance</a:t>
            </a:r>
          </a:p>
          <a:p>
            <a:pPr lvl="1"/>
            <a:r>
              <a:rPr lang="en-US" dirty="0"/>
              <a:t>If resistance in window, done!</a:t>
            </a:r>
          </a:p>
          <a:p>
            <a:pPr lvl="1"/>
            <a:r>
              <a:rPr lang="en-US" dirty="0"/>
              <a:t>If resistance below window</a:t>
            </a:r>
          </a:p>
          <a:p>
            <a:pPr lvl="2"/>
            <a:r>
              <a:rPr lang="en-US" dirty="0"/>
              <a:t>RESET (using PW=1000ns, WL=3.5V, BL=3V)</a:t>
            </a:r>
          </a:p>
          <a:p>
            <a:r>
              <a:rPr lang="en-US" dirty="0"/>
              <a:t>Not tested yet</a:t>
            </a:r>
          </a:p>
        </p:txBody>
      </p:sp>
    </p:spTree>
    <p:extLst>
      <p:ext uri="{BB962C8B-B14F-4D97-AF65-F5344CB8AC3E}">
        <p14:creationId xmlns:p14="http://schemas.microsoft.com/office/powerpoint/2010/main" val="328366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668A-6883-F346-B50E-6EEB2E72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E06 for testing instead of E01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AAEE-91F8-E24C-B5EF-03EF8639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1T4R I/O 1MBit device instead of 1T1R I/O 1MBit device</a:t>
            </a:r>
          </a:p>
          <a:p>
            <a:r>
              <a:rPr lang="en-US" dirty="0"/>
              <a:t>Wider transistor enables resistance levels &lt; 3kOhm</a:t>
            </a:r>
          </a:p>
          <a:p>
            <a:r>
              <a:rPr lang="en-US" dirty="0"/>
              <a:t>Lowest resistance seems to be about 2.5 kOhm</a:t>
            </a:r>
          </a:p>
          <a:p>
            <a:r>
              <a:rPr lang="en-US" dirty="0"/>
              <a:t>However, 3.2kOhm seems like a good lower bound to prevent RRAM from getting stuck when the min LRS happens to be higher (device wear and variability!)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14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8430-31C8-3D4B-BBAA-501CCC8A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Ping-Pong Algorithm (as done right now)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6B32-C45D-5242-A61C-A35C7539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resistance read is not in target range</a:t>
            </a:r>
          </a:p>
          <a:p>
            <a:pPr lvl="1"/>
            <a:r>
              <a:rPr lang="en-US" dirty="0"/>
              <a:t>Perform dynamic SET if below</a:t>
            </a:r>
          </a:p>
          <a:p>
            <a:pPr lvl="2"/>
            <a:r>
              <a:rPr lang="en-US" dirty="0"/>
              <a:t>BL from 0.4V to 3.3V</a:t>
            </a:r>
          </a:p>
          <a:p>
            <a:pPr lvl="3"/>
            <a:r>
              <a:rPr lang="en-US" dirty="0"/>
              <a:t>WL from 1.4V to 3.3V</a:t>
            </a:r>
          </a:p>
          <a:p>
            <a:pPr lvl="1"/>
            <a:r>
              <a:rPr lang="en-US" dirty="0"/>
              <a:t>Perform dynamic RESET if above</a:t>
            </a:r>
          </a:p>
          <a:p>
            <a:pPr lvl="2"/>
            <a:r>
              <a:rPr lang="en-US" dirty="0"/>
              <a:t>SL from 1.5V to 3.3V</a:t>
            </a:r>
          </a:p>
          <a:p>
            <a:pPr lvl="3"/>
            <a:r>
              <a:rPr lang="en-US" dirty="0"/>
              <a:t>WL from 1.4V to 3.3V</a:t>
            </a:r>
          </a:p>
          <a:p>
            <a:pPr lvl="1"/>
            <a:r>
              <a:rPr lang="en-US" dirty="0"/>
              <a:t>Quit if unsuccessful after 10 tries</a:t>
            </a:r>
          </a:p>
        </p:txBody>
      </p:sp>
    </p:spTree>
    <p:extLst>
      <p:ext uri="{BB962C8B-B14F-4D97-AF65-F5344CB8AC3E}">
        <p14:creationId xmlns:p14="http://schemas.microsoft.com/office/powerpoint/2010/main" val="2116387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33FD-F450-F14D-9782-3648CC8F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&amp; Delay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861DC-C27B-D949-9733-483AB03A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Need to develop a reasonable cost model</a:t>
            </a:r>
          </a:p>
          <a:p>
            <a:r>
              <a:rPr lang="en-US" dirty="0"/>
              <a:t>There is an energy/delay tradeoff as shown by the </a:t>
            </a:r>
            <a:r>
              <a:rPr lang="en-US"/>
              <a:t>PW findings</a:t>
            </a:r>
          </a:p>
          <a:p>
            <a:r>
              <a:rPr lang="en-US"/>
              <a:t>READ </a:t>
            </a:r>
            <a:r>
              <a:rPr lang="en-US" dirty="0"/>
              <a:t>operation:</a:t>
            </a:r>
          </a:p>
          <a:p>
            <a:pPr lvl="1"/>
            <a:r>
              <a:rPr lang="en-US" dirty="0"/>
              <a:t>WL=2V, BL=0.2V (need to assume WL is completely on in this scenario)</a:t>
            </a:r>
          </a:p>
          <a:p>
            <a:pPr lvl="1"/>
            <a:r>
              <a:rPr lang="en-US" i="1" dirty="0"/>
              <a:t>(Do we need a higher read WL voltage for I/O transistors?)</a:t>
            </a:r>
          </a:p>
          <a:p>
            <a:pPr lvl="1"/>
            <a:r>
              <a:rPr lang="en-US" dirty="0"/>
              <a:t>Delay = 25 ns (not possible with NI, but works with integrated peripherals)</a:t>
            </a:r>
          </a:p>
          <a:p>
            <a:pPr lvl="1"/>
            <a:r>
              <a:rPr lang="en-US" dirty="0"/>
              <a:t>Energy = VBL^2 / R * Delay</a:t>
            </a:r>
          </a:p>
          <a:p>
            <a:r>
              <a:rPr lang="en-US" dirty="0"/>
              <a:t>SET/RESET operation (many ways to do energy estimate!):</a:t>
            </a:r>
          </a:p>
          <a:p>
            <a:pPr lvl="1"/>
            <a:r>
              <a:rPr lang="en-US" dirty="0"/>
              <a:t>Delay = PW</a:t>
            </a:r>
          </a:p>
          <a:p>
            <a:pPr lvl="1"/>
            <a:r>
              <a:rPr lang="en-US" dirty="0"/>
              <a:t>Initial-Counts Energy Estimate = VBL^2 / Ri * Delay</a:t>
            </a:r>
          </a:p>
          <a:p>
            <a:pPr lvl="1"/>
            <a:r>
              <a:rPr lang="en-US" dirty="0"/>
              <a:t>Final-Counts Energy Estimate = VBL^2 / Rf * Delay</a:t>
            </a:r>
          </a:p>
          <a:p>
            <a:pPr lvl="1"/>
            <a:r>
              <a:rPr lang="en-US" dirty="0"/>
              <a:t>Worst-Case Energy Estimate = VBL^2 / min(Ri, Rf) * Delay</a:t>
            </a:r>
          </a:p>
          <a:p>
            <a:pPr lvl="1"/>
            <a:r>
              <a:rPr lang="en-US" dirty="0"/>
              <a:t>Best-Case Energy Estimate = VBL^2 / max(Ri, Rf) * Delay</a:t>
            </a:r>
          </a:p>
          <a:p>
            <a:pPr lvl="1"/>
            <a:r>
              <a:rPr lang="en-US" dirty="0"/>
              <a:t>Linear Resistance Ramp Energy Estimate = VBL^2 / avg(Ri, Rf) * Delay</a:t>
            </a:r>
          </a:p>
          <a:p>
            <a:pPr lvl="1"/>
            <a:r>
              <a:rPr lang="en-US" dirty="0"/>
              <a:t>Linear Conductance Ramp Energy Estimate = avg(Worst-Case, Best-Case)</a:t>
            </a:r>
          </a:p>
          <a:p>
            <a:pPr lvl="1"/>
            <a:r>
              <a:rPr lang="en-US" dirty="0"/>
              <a:t>Which energy estimate is best to use?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22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6859-7DD1-C848-B2F5-99A9B6E4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1A6D-9E79-3146-A194-4F8BDABA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we make WL always on outside loop to be consistent?</a:t>
            </a:r>
          </a:p>
          <a:p>
            <a:r>
              <a:rPr lang="en-US" dirty="0"/>
              <a:t>Should we modify ping-pong algorithm for I/O?</a:t>
            </a:r>
          </a:p>
          <a:p>
            <a:r>
              <a:rPr lang="en-US" dirty="0"/>
              <a:t>Should we increase READ WL voltage for I/O?</a:t>
            </a:r>
          </a:p>
          <a:p>
            <a:pPr lvl="1"/>
            <a:r>
              <a:rPr lang="en-US" dirty="0"/>
              <a:t>This might improve the resistance window’s lower bound…</a:t>
            </a:r>
          </a:p>
          <a:p>
            <a:r>
              <a:rPr lang="en-US" dirty="0"/>
              <a:t>Can we/should we calibrate our findings to an RRAM model as done in Alessandro </a:t>
            </a:r>
            <a:r>
              <a:rPr lang="en-US" dirty="0" err="1"/>
              <a:t>Grossi’s</a:t>
            </a:r>
            <a:r>
              <a:rPr lang="en-US" dirty="0"/>
              <a:t> paper?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4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77F9-390E-9448-ACB5-45DC4AB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E5293-CBAC-8F4F-A74C-3E822AE3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statistical analysis:</a:t>
            </a:r>
          </a:p>
          <a:p>
            <a:pPr lvl="1"/>
            <a:r>
              <a:rPr lang="en-US" dirty="0"/>
              <a:t>Average final resistance given PW, BL voltage, WL voltage</a:t>
            </a:r>
          </a:p>
          <a:p>
            <a:pPr lvl="1"/>
            <a:r>
              <a:rPr lang="en-US" dirty="0"/>
              <a:t>Average final </a:t>
            </a:r>
            <a:r>
              <a:rPr lang="en-US" dirty="0" err="1"/>
              <a:t>stdev</a:t>
            </a:r>
            <a:r>
              <a:rPr lang="en-US" dirty="0"/>
              <a:t> resistance given PW, BL voltage, WL voltage</a:t>
            </a:r>
          </a:p>
          <a:p>
            <a:pPr lvl="1"/>
            <a:r>
              <a:rPr lang="en-US" dirty="0"/>
              <a:t>Statistics of these values across cells</a:t>
            </a:r>
          </a:p>
          <a:p>
            <a:pPr lvl="1"/>
            <a:r>
              <a:rPr lang="en-US" dirty="0"/>
              <a:t>Need to make sure things don’t get messed up across iterations (account for outliers)</a:t>
            </a:r>
          </a:p>
          <a:p>
            <a:r>
              <a:rPr lang="en-US" dirty="0"/>
              <a:t>Fitting of final resistance to PW, BL, WL with polynomial function</a:t>
            </a:r>
          </a:p>
          <a:p>
            <a:r>
              <a:rPr lang="en-US" dirty="0"/>
              <a:t>Determine probability of missing target and optimize </a:t>
            </a:r>
            <a:r>
              <a:rPr lang="en-US" dirty="0" err="1"/>
              <a:t>w.r.t.</a:t>
            </a:r>
            <a:r>
              <a:rPr lang="en-US" dirty="0"/>
              <a:t> expected number of trials</a:t>
            </a:r>
          </a:p>
        </p:txBody>
      </p:sp>
    </p:spTree>
    <p:extLst>
      <p:ext uri="{BB962C8B-B14F-4D97-AF65-F5344CB8AC3E}">
        <p14:creationId xmlns:p14="http://schemas.microsoft.com/office/powerpoint/2010/main" val="654575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03C4-8ED4-0240-AD42-400C5867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F691-2E0D-9A44-BE04-A3C6E2D9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POLYFITN MATLAB can help fit to data</a:t>
            </a:r>
          </a:p>
          <a:p>
            <a:r>
              <a:rPr lang="en-US" dirty="0"/>
              <a:t>Is this the first time PW has been explored?</a:t>
            </a:r>
          </a:p>
          <a:p>
            <a:r>
              <a:rPr lang="en-US" dirty="0"/>
              <a:t>FORMing analysis on E06 1T4R I/O 1R (has this been done?)</a:t>
            </a:r>
          </a:p>
        </p:txBody>
      </p:sp>
    </p:spTree>
    <p:extLst>
      <p:ext uri="{BB962C8B-B14F-4D97-AF65-F5344CB8AC3E}">
        <p14:creationId xmlns:p14="http://schemas.microsoft.com/office/powerpoint/2010/main" val="348969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166A-CCD3-2C41-AD62-6BEA59E9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Sweep Algorithm Trial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C24B-CDCD-974F-B97A-95712BF4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Using wafer 11, die 6: E06, 1T4R, only 1R used (rest are floating)</a:t>
            </a:r>
          </a:p>
          <a:p>
            <a:r>
              <a:rPr lang="en-US" dirty="0"/>
              <a:t>20 cells measured (10x each)</a:t>
            </a:r>
          </a:p>
          <a:p>
            <a:r>
              <a:rPr lang="en-US" dirty="0"/>
              <a:t>For each cell being tested, perform dynamic FORM</a:t>
            </a:r>
          </a:p>
          <a:p>
            <a:pPr lvl="1"/>
            <a:r>
              <a:rPr lang="en-US" sz="2700" dirty="0"/>
              <a:t>For BL from 1V to 5V in steps of 0.1V</a:t>
            </a:r>
          </a:p>
          <a:p>
            <a:pPr lvl="2"/>
            <a:r>
              <a:rPr lang="en-US" sz="2700" dirty="0"/>
              <a:t>For WL from 1V to 5V in steps of 0.2V</a:t>
            </a:r>
          </a:p>
          <a:p>
            <a:pPr lvl="3"/>
            <a:r>
              <a:rPr lang="en-US" sz="2500" dirty="0"/>
              <a:t>FORM pulse (using PW=100ns, WL, BL from loop)</a:t>
            </a:r>
          </a:p>
          <a:p>
            <a:r>
              <a:rPr lang="en-US" sz="2700" dirty="0"/>
              <a:t>For each cell being tested, perform resistance control sweep 10 times</a:t>
            </a:r>
          </a:p>
          <a:p>
            <a:pPr lvl="1"/>
            <a:r>
              <a:rPr lang="en-US" sz="2700" dirty="0"/>
              <a:t>For each pulse width PW being tested ([100ns, 1000ns])</a:t>
            </a:r>
          </a:p>
          <a:p>
            <a:pPr lvl="2"/>
            <a:r>
              <a:rPr lang="en-US" sz="2700" dirty="0"/>
              <a:t>For WL from 0V to 4V in steps of 0.1V</a:t>
            </a:r>
          </a:p>
          <a:p>
            <a:pPr lvl="3"/>
            <a:r>
              <a:rPr lang="en-US" sz="2700" dirty="0"/>
              <a:t>For BL from 0V to 5V in steps of 0.1V</a:t>
            </a:r>
          </a:p>
          <a:p>
            <a:pPr lvl="4"/>
            <a:r>
              <a:rPr lang="en-US" sz="2700" dirty="0"/>
              <a:t>Read resistance</a:t>
            </a:r>
          </a:p>
          <a:p>
            <a:pPr lvl="4"/>
            <a:r>
              <a:rPr lang="en-US" sz="2700" dirty="0"/>
              <a:t>If resistance &lt; </a:t>
            </a:r>
            <a:r>
              <a:rPr lang="en-US" sz="2700" dirty="0" err="1"/>
              <a:t>Rmax</a:t>
            </a:r>
            <a:r>
              <a:rPr lang="en-US" sz="2700" dirty="0"/>
              <a:t> (100 kOhm)</a:t>
            </a:r>
          </a:p>
          <a:p>
            <a:pPr lvl="5"/>
            <a:r>
              <a:rPr lang="en-US" sz="2700" dirty="0"/>
              <a:t>RESET pulse (using PW=1000ns, WL=3.5V, BL=2.5V)</a:t>
            </a:r>
          </a:p>
          <a:p>
            <a:pPr lvl="4"/>
            <a:r>
              <a:rPr lang="en-US" sz="2700" dirty="0"/>
              <a:t>Read and record initial resistance Ri</a:t>
            </a:r>
          </a:p>
          <a:p>
            <a:pPr lvl="4"/>
            <a:r>
              <a:rPr lang="en-US" sz="2700" dirty="0"/>
              <a:t>SET pulse (using PW, WL, BL from loop)</a:t>
            </a:r>
          </a:p>
          <a:p>
            <a:pPr lvl="4"/>
            <a:r>
              <a:rPr lang="en-US" sz="2700" dirty="0"/>
              <a:t>Read and record final resistance Rf</a:t>
            </a:r>
          </a:p>
          <a:p>
            <a:pPr lvl="4"/>
            <a:r>
              <a:rPr lang="en-US" sz="2700" dirty="0"/>
              <a:t>If Rf &lt; </a:t>
            </a:r>
            <a:r>
              <a:rPr lang="en-US" sz="2700" dirty="0" err="1"/>
              <a:t>Rmin</a:t>
            </a:r>
            <a:r>
              <a:rPr lang="en-US" sz="2700" dirty="0"/>
              <a:t> (3.8 kOhm)</a:t>
            </a:r>
          </a:p>
          <a:p>
            <a:pPr lvl="5"/>
            <a:r>
              <a:rPr lang="en-US" sz="2700" dirty="0"/>
              <a:t>Break out of WL loop (to prevent damage to cell)</a:t>
            </a:r>
          </a:p>
          <a:p>
            <a:pPr lvl="4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ED335-A78E-9E4B-A5F4-C05A5A80FB8D}"/>
              </a:ext>
            </a:extLst>
          </p:cNvPr>
          <p:cNvSpPr txBox="1"/>
          <p:nvPr/>
        </p:nvSpPr>
        <p:spPr>
          <a:xfrm>
            <a:off x="8187560" y="3059668"/>
            <a:ext cx="3373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trial is qualitative, to see what parameters we should be sweeping! We will always assume RRAM’s only state variable is its current resistance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0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7376-3BD0-9449-A3DB-04EE293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plots from trial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CAF65B-AC1F-E046-880D-B86D42B484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3633966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33E7E15-CCFB-B345-9CF0-93C5E2855A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8437302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C0DEED-B355-9E47-B929-B88ED2CD5A6C}"/>
              </a:ext>
            </a:extLst>
          </p:cNvPr>
          <p:cNvSpPr txBox="1"/>
          <p:nvPr/>
        </p:nvSpPr>
        <p:spPr>
          <a:xfrm>
            <a:off x="1304957" y="6123543"/>
            <a:ext cx="627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Seems to hit compliance current around 1.5V</a:t>
            </a:r>
          </a:p>
          <a:p>
            <a:r>
              <a:rPr lang="en-US" dirty="0"/>
              <a:t>Final resistance: ~50kOhm with lots of variation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40BF4-871E-3544-99BA-449DEF02B705}"/>
              </a:ext>
            </a:extLst>
          </p:cNvPr>
          <p:cNvSpPr txBox="1"/>
          <p:nvPr/>
        </p:nvSpPr>
        <p:spPr>
          <a:xfrm>
            <a:off x="6635675" y="6123543"/>
            <a:ext cx="4639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Seems to hit compliance current around 2V</a:t>
            </a:r>
          </a:p>
          <a:p>
            <a:r>
              <a:rPr lang="en-US" dirty="0"/>
              <a:t>Final resistance: ~30kOhm with lots of variation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3A976-69E2-F948-9CF8-BDB963DFE366}"/>
              </a:ext>
            </a:extLst>
          </p:cNvPr>
          <p:cNvSpPr txBox="1"/>
          <p:nvPr/>
        </p:nvSpPr>
        <p:spPr>
          <a:xfrm>
            <a:off x="8397765" y="309235"/>
            <a:ext cx="2631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is initial resistance</a:t>
            </a:r>
          </a:p>
          <a:p>
            <a:r>
              <a:rPr lang="en-US" dirty="0"/>
              <a:t>Blue is final resistance</a:t>
            </a:r>
          </a:p>
          <a:p>
            <a:r>
              <a:rPr lang="en-US" dirty="0"/>
              <a:t>X-axis: BL voltage (V)</a:t>
            </a:r>
          </a:p>
          <a:p>
            <a:r>
              <a:rPr lang="en-US" dirty="0"/>
              <a:t>Y-axis: Resistance (ohm)</a:t>
            </a:r>
          </a:p>
        </p:txBody>
      </p:sp>
    </p:spTree>
    <p:extLst>
      <p:ext uri="{BB962C8B-B14F-4D97-AF65-F5344CB8AC3E}">
        <p14:creationId xmlns:p14="http://schemas.microsoft.com/office/powerpoint/2010/main" val="365610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7376-3BD0-9449-A3DB-04EE293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plots from trial 1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68A8B9B-4B3F-964F-AB7F-D2768E631B9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020523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CCF4AFF-15BF-9B4A-A213-5A3348CE17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170917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5BEDA7-D0EF-0B40-8C17-49074DDC2CA3}"/>
              </a:ext>
            </a:extLst>
          </p:cNvPr>
          <p:cNvSpPr txBox="1"/>
          <p:nvPr/>
        </p:nvSpPr>
        <p:spPr>
          <a:xfrm>
            <a:off x="6635675" y="6123543"/>
            <a:ext cx="442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Seems to hit compliance current around 2.5V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0DCF1-0DB2-184B-9856-78EF4F814A35}"/>
              </a:ext>
            </a:extLst>
          </p:cNvPr>
          <p:cNvSpPr txBox="1"/>
          <p:nvPr/>
        </p:nvSpPr>
        <p:spPr>
          <a:xfrm>
            <a:off x="1304957" y="6123543"/>
            <a:ext cx="442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Seems to hit compliance current around 2.5V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E85067-8332-5841-8758-D8A1A24227CF}"/>
              </a:ext>
            </a:extLst>
          </p:cNvPr>
          <p:cNvSpPr txBox="1"/>
          <p:nvPr/>
        </p:nvSpPr>
        <p:spPr>
          <a:xfrm>
            <a:off x="8397765" y="309235"/>
            <a:ext cx="2631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is initial resistance</a:t>
            </a:r>
          </a:p>
          <a:p>
            <a:r>
              <a:rPr lang="en-US" dirty="0"/>
              <a:t>Blue is final resistance</a:t>
            </a:r>
          </a:p>
          <a:p>
            <a:r>
              <a:rPr lang="en-US" dirty="0"/>
              <a:t>X-axis: BL voltage (V)</a:t>
            </a:r>
          </a:p>
          <a:p>
            <a:r>
              <a:rPr lang="en-US" dirty="0"/>
              <a:t>Y-axis: Resistance (ohm)</a:t>
            </a:r>
          </a:p>
        </p:txBody>
      </p:sp>
    </p:spTree>
    <p:extLst>
      <p:ext uri="{BB962C8B-B14F-4D97-AF65-F5344CB8AC3E}">
        <p14:creationId xmlns:p14="http://schemas.microsoft.com/office/powerpoint/2010/main" val="237346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7376-3BD0-9449-A3DB-04EE293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plots from trial 1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68A8B9B-4B3F-964F-AB7F-D2768E631B9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CCF4AFF-15BF-9B4A-A213-5A3348CE174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5BEDA7-D0EF-0B40-8C17-49074DDC2CA3}"/>
              </a:ext>
            </a:extLst>
          </p:cNvPr>
          <p:cNvSpPr txBox="1"/>
          <p:nvPr/>
        </p:nvSpPr>
        <p:spPr>
          <a:xfrm>
            <a:off x="6635675" y="6123543"/>
            <a:ext cx="4965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Seems to hit compliance current around 2.5V</a:t>
            </a:r>
          </a:p>
          <a:p>
            <a:r>
              <a:rPr lang="en-US" dirty="0"/>
              <a:t>Final resistance: around 6.5 kOhm, some variability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0DCF1-0DB2-184B-9856-78EF4F814A35}"/>
              </a:ext>
            </a:extLst>
          </p:cNvPr>
          <p:cNvSpPr txBox="1"/>
          <p:nvPr/>
        </p:nvSpPr>
        <p:spPr>
          <a:xfrm>
            <a:off x="1304957" y="6123543"/>
            <a:ext cx="4907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Seems to hit compliance current around 2.5V</a:t>
            </a:r>
          </a:p>
          <a:p>
            <a:r>
              <a:rPr lang="en-US" dirty="0"/>
              <a:t>Final resistance: around 11 kOhm, some variability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EC2C1-7DC7-474F-96A1-5F0E69F908C1}"/>
              </a:ext>
            </a:extLst>
          </p:cNvPr>
          <p:cNvSpPr txBox="1"/>
          <p:nvPr/>
        </p:nvSpPr>
        <p:spPr>
          <a:xfrm>
            <a:off x="8397765" y="309235"/>
            <a:ext cx="2631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is initial resistance</a:t>
            </a:r>
          </a:p>
          <a:p>
            <a:r>
              <a:rPr lang="en-US" dirty="0"/>
              <a:t>Blue is final resistance</a:t>
            </a:r>
          </a:p>
          <a:p>
            <a:r>
              <a:rPr lang="en-US" dirty="0"/>
              <a:t>X-axis: BL voltage (V)</a:t>
            </a:r>
          </a:p>
          <a:p>
            <a:r>
              <a:rPr lang="en-US" dirty="0"/>
              <a:t>Y-axis: Resistance (ohm)</a:t>
            </a:r>
          </a:p>
        </p:txBody>
      </p:sp>
    </p:spTree>
    <p:extLst>
      <p:ext uri="{BB962C8B-B14F-4D97-AF65-F5344CB8AC3E}">
        <p14:creationId xmlns:p14="http://schemas.microsoft.com/office/powerpoint/2010/main" val="143757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7376-3BD0-9449-A3DB-04EE293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plots from 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BEDA7-D0EF-0B40-8C17-49074DDC2CA3}"/>
              </a:ext>
            </a:extLst>
          </p:cNvPr>
          <p:cNvSpPr txBox="1"/>
          <p:nvPr/>
        </p:nvSpPr>
        <p:spPr>
          <a:xfrm>
            <a:off x="6635675" y="6123543"/>
            <a:ext cx="474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Seems to hit compliance current around 3V</a:t>
            </a:r>
          </a:p>
          <a:p>
            <a:r>
              <a:rPr lang="en-US" dirty="0"/>
              <a:t>Final resistance: around 4.5kOhm, low variability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0DCF1-0DB2-184B-9856-78EF4F814A35}"/>
              </a:ext>
            </a:extLst>
          </p:cNvPr>
          <p:cNvSpPr txBox="1"/>
          <p:nvPr/>
        </p:nvSpPr>
        <p:spPr>
          <a:xfrm>
            <a:off x="1304957" y="6123543"/>
            <a:ext cx="4758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Seems to hit compliance current around 2.5V</a:t>
            </a:r>
          </a:p>
          <a:p>
            <a:r>
              <a:rPr lang="en-US" dirty="0"/>
              <a:t>Final resistance: around 5kOhm, lower variability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EC2C1-7DC7-474F-96A1-5F0E69F908C1}"/>
              </a:ext>
            </a:extLst>
          </p:cNvPr>
          <p:cNvSpPr txBox="1"/>
          <p:nvPr/>
        </p:nvSpPr>
        <p:spPr>
          <a:xfrm>
            <a:off x="8397765" y="309235"/>
            <a:ext cx="2631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is initial resistance</a:t>
            </a:r>
          </a:p>
          <a:p>
            <a:r>
              <a:rPr lang="en-US" dirty="0"/>
              <a:t>Blue is final resistance</a:t>
            </a:r>
          </a:p>
          <a:p>
            <a:r>
              <a:rPr lang="en-US" dirty="0"/>
              <a:t>X-axis: BL voltage (V)</a:t>
            </a:r>
          </a:p>
          <a:p>
            <a:r>
              <a:rPr lang="en-US" dirty="0"/>
              <a:t>Y-axis: Resistance (ohm)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286941D-586E-194E-855E-48F4ABE8E2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40749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D14EBEEF-06D4-5043-9210-763AF17C998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323704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440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7376-3BD0-9449-A3DB-04EE293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plots from 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BEDA7-D0EF-0B40-8C17-49074DDC2CA3}"/>
              </a:ext>
            </a:extLst>
          </p:cNvPr>
          <p:cNvSpPr txBox="1"/>
          <p:nvPr/>
        </p:nvSpPr>
        <p:spPr>
          <a:xfrm>
            <a:off x="6635675" y="6123543"/>
            <a:ext cx="41742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Seems to hit compliance current around 3V</a:t>
            </a:r>
          </a:p>
          <a:p>
            <a:r>
              <a:rPr lang="en-US" sz="1600" dirty="0"/>
              <a:t>Final resistance: around 20kOhm, low variability</a:t>
            </a:r>
          </a:p>
          <a:p>
            <a:r>
              <a:rPr lang="en-US" sz="1600" dirty="0"/>
              <a:t>Nice BL tuning here!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0DCF1-0DB2-184B-9856-78EF4F814A35}"/>
              </a:ext>
            </a:extLst>
          </p:cNvPr>
          <p:cNvSpPr txBox="1"/>
          <p:nvPr/>
        </p:nvSpPr>
        <p:spPr>
          <a:xfrm>
            <a:off x="1304957" y="6123543"/>
            <a:ext cx="4930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Seems to hit compliance current around 2V</a:t>
            </a:r>
          </a:p>
          <a:p>
            <a:r>
              <a:rPr lang="en-US" dirty="0"/>
              <a:t>Final resistance: around 35kOhm, lots of variability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EC2C1-7DC7-474F-96A1-5F0E69F908C1}"/>
              </a:ext>
            </a:extLst>
          </p:cNvPr>
          <p:cNvSpPr txBox="1"/>
          <p:nvPr/>
        </p:nvSpPr>
        <p:spPr>
          <a:xfrm>
            <a:off x="8397765" y="309235"/>
            <a:ext cx="2631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is initial resistance</a:t>
            </a:r>
          </a:p>
          <a:p>
            <a:r>
              <a:rPr lang="en-US" dirty="0"/>
              <a:t>Blue is final resistance</a:t>
            </a:r>
          </a:p>
          <a:p>
            <a:r>
              <a:rPr lang="en-US" dirty="0"/>
              <a:t>X-axis: BL voltage (V)</a:t>
            </a:r>
          </a:p>
          <a:p>
            <a:r>
              <a:rPr lang="en-US" dirty="0"/>
              <a:t>Y-axis: Resistance (ohm)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6D0D46C3-2F00-2A4E-8539-66C34F976DA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D5DA25AA-2B0E-CD48-B2D9-E7B73738E94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299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D7376-3BD0-9449-A3DB-04EE2933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plots from 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BEDA7-D0EF-0B40-8C17-49074DDC2CA3}"/>
              </a:ext>
            </a:extLst>
          </p:cNvPr>
          <p:cNvSpPr txBox="1"/>
          <p:nvPr/>
        </p:nvSpPr>
        <p:spPr>
          <a:xfrm>
            <a:off x="6635675" y="6123543"/>
            <a:ext cx="40700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Seems to hit compliance current around 3.5V</a:t>
            </a:r>
          </a:p>
          <a:p>
            <a:r>
              <a:rPr lang="en-US" sz="1600" dirty="0"/>
              <a:t>Final resistance: around 9kOhm, low variability</a:t>
            </a:r>
          </a:p>
          <a:p>
            <a:r>
              <a:rPr lang="en-US" sz="1600" dirty="0"/>
              <a:t>Nice BL tuning here!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10DCF1-0DB2-184B-9856-78EF4F814A35}"/>
              </a:ext>
            </a:extLst>
          </p:cNvPr>
          <p:cNvSpPr txBox="1"/>
          <p:nvPr/>
        </p:nvSpPr>
        <p:spPr>
          <a:xfrm>
            <a:off x="1304957" y="6123543"/>
            <a:ext cx="4174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Seems to hit compliance current around 3V</a:t>
            </a:r>
          </a:p>
          <a:p>
            <a:r>
              <a:rPr lang="en-US" sz="1600" dirty="0"/>
              <a:t>Final resistance: around 12kOhm, low variability</a:t>
            </a:r>
          </a:p>
          <a:p>
            <a:r>
              <a:rPr lang="en-US" sz="1600" dirty="0"/>
              <a:t>Nice BL tuning here!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EC2C1-7DC7-474F-96A1-5F0E69F908C1}"/>
              </a:ext>
            </a:extLst>
          </p:cNvPr>
          <p:cNvSpPr txBox="1"/>
          <p:nvPr/>
        </p:nvSpPr>
        <p:spPr>
          <a:xfrm>
            <a:off x="8397765" y="309235"/>
            <a:ext cx="2631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 is initial resistance</a:t>
            </a:r>
          </a:p>
          <a:p>
            <a:r>
              <a:rPr lang="en-US" dirty="0"/>
              <a:t>Blue is final resistance</a:t>
            </a:r>
          </a:p>
          <a:p>
            <a:r>
              <a:rPr lang="en-US" dirty="0"/>
              <a:t>X-axis: BL voltage (V)</a:t>
            </a:r>
          </a:p>
          <a:p>
            <a:r>
              <a:rPr lang="en-US" dirty="0"/>
              <a:t>Y-axis: Resistance (ohm)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C88C030-722C-A746-B437-FE4D066ADA1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DC45880-172A-6E49-B624-4680B45BF83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589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2114</Words>
  <Application>Microsoft Macintosh PowerPoint</Application>
  <PresentationFormat>Widescreen</PresentationFormat>
  <Paragraphs>251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Method for finding good resistance control of RRAM</vt:lpstr>
      <vt:lpstr>Using E06 for testing instead of E01</vt:lpstr>
      <vt:lpstr>Pulse Sweep Algorithm Trial 1 </vt:lpstr>
      <vt:lpstr>Some plots from trial 1</vt:lpstr>
      <vt:lpstr>Some plots from trial 1</vt:lpstr>
      <vt:lpstr>Some plots from trial 1</vt:lpstr>
      <vt:lpstr>Some plots from trial 1</vt:lpstr>
      <vt:lpstr>Some plots from trial 1</vt:lpstr>
      <vt:lpstr>Some plots from trial 1</vt:lpstr>
      <vt:lpstr>Some plots from trial 1</vt:lpstr>
      <vt:lpstr>Some plots from trial 1</vt:lpstr>
      <vt:lpstr>Some plots from trial 1</vt:lpstr>
      <vt:lpstr>Some plots from trial 1</vt:lpstr>
      <vt:lpstr>Observations and changes from trial 1</vt:lpstr>
      <vt:lpstr>Pulse Sweep Algorithm Trial 2 </vt:lpstr>
      <vt:lpstr>Our Algorithm v1: state-dependent retry</vt:lpstr>
      <vt:lpstr>Our Algorithm v2: target Rf from Ri</vt:lpstr>
      <vt:lpstr>Our Algorithm v3: optimal target Rf from Ri</vt:lpstr>
      <vt:lpstr>ISPP Algorithm (as done right now)</vt:lpstr>
      <vt:lpstr>Ping-Pong Algorithm (as done right now)</vt:lpstr>
      <vt:lpstr>Energy &amp; Delay Benchmarking</vt:lpstr>
      <vt:lpstr>Some Questions</vt:lpstr>
      <vt:lpstr>Next Steps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good resistance control method</dc:title>
  <dc:creator>Akash Levy</dc:creator>
  <cp:lastModifiedBy>Akash Levy</cp:lastModifiedBy>
  <cp:revision>7</cp:revision>
  <dcterms:created xsi:type="dcterms:W3CDTF">2019-11-15T07:55:18Z</dcterms:created>
  <dcterms:modified xsi:type="dcterms:W3CDTF">2019-11-15T19:30:47Z</dcterms:modified>
</cp:coreProperties>
</file>