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71" r:id="rId4"/>
    <p:sldId id="257" r:id="rId5"/>
    <p:sldId id="258" r:id="rId6"/>
    <p:sldId id="266" r:id="rId7"/>
    <p:sldId id="261" r:id="rId8"/>
    <p:sldId id="262" r:id="rId9"/>
    <p:sldId id="269" r:id="rId10"/>
    <p:sldId id="270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F8C4F-5DDB-C146-AD2D-80AE6169014A}" v="97" dt="2020-07-24T16:22:14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615F8C4F-5DDB-C146-AD2D-80AE6169014A}"/>
    <pc:docChg chg="undo redo custSel mod addSld delSld modSld sldOrd">
      <pc:chgData name="Akash Levy" userId="0f662538-7453-45f3-952a-fc9f1a7c515e" providerId="ADAL" clId="{615F8C4F-5DDB-C146-AD2D-80AE6169014A}" dt="2020-07-24T16:22:26.625" v="2787" actId="2696"/>
      <pc:docMkLst>
        <pc:docMk/>
      </pc:docMkLst>
      <pc:sldChg chg="addSp delSp modSp mod setBg setClrOvrMap">
        <pc:chgData name="Akash Levy" userId="0f662538-7453-45f3-952a-fc9f1a7c515e" providerId="ADAL" clId="{615F8C4F-5DDB-C146-AD2D-80AE6169014A}" dt="2020-07-19T05:16:34.021" v="381" actId="26606"/>
        <pc:sldMkLst>
          <pc:docMk/>
          <pc:sldMk cId="1398802319" sldId="256"/>
        </pc:sldMkLst>
        <pc:spChg chg="mod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2" creationId="{1585039B-539B-FD42-B122-4269D212EB53}"/>
          </ac:spMkLst>
        </pc:spChg>
        <pc:spChg chg="mod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3" creationId="{43EEEB8F-5A26-C943-BD42-09A1C136D1A8}"/>
          </ac:spMkLst>
        </pc:spChg>
        <pc:spChg chg="add del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8" creationId="{2A8AA5BC-4F7A-4226-8F99-6D824B226A97}"/>
          </ac:spMkLst>
        </pc:spChg>
        <pc:spChg chg="add del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10" creationId="{3E5445C6-DD42-4979-86FF-03730E8C6DB0}"/>
          </ac:spMkLst>
        </pc:spChg>
        <pc:spChg chg="add del">
          <ac:chgData name="Akash Levy" userId="0f662538-7453-45f3-952a-fc9f1a7c515e" providerId="ADAL" clId="{615F8C4F-5DDB-C146-AD2D-80AE6169014A}" dt="2020-07-19T05:16:34.021" v="381" actId="26606"/>
          <ac:spMkLst>
            <pc:docMk/>
            <pc:sldMk cId="1398802319" sldId="256"/>
            <ac:spMk id="17" creationId="{30B7813D-B76D-400E-BFDE-AA4BA0BFAD54}"/>
          </ac:spMkLst>
        </pc:spChg>
        <pc:cxnChg chg="add del">
          <ac:chgData name="Akash Levy" userId="0f662538-7453-45f3-952a-fc9f1a7c515e" providerId="ADAL" clId="{615F8C4F-5DDB-C146-AD2D-80AE6169014A}" dt="2020-07-19T05:16:34.021" v="381" actId="26606"/>
          <ac:cxnSpMkLst>
            <pc:docMk/>
            <pc:sldMk cId="1398802319" sldId="256"/>
            <ac:cxnSpMk id="12" creationId="{45000665-DFC7-417E-8FD7-516A0F15C975}"/>
          </ac:cxnSpMkLst>
        </pc:cxnChg>
      </pc:sldChg>
      <pc:sldChg chg="addSp delSp modSp mod">
        <pc:chgData name="Akash Levy" userId="0f662538-7453-45f3-952a-fc9f1a7c515e" providerId="ADAL" clId="{615F8C4F-5DDB-C146-AD2D-80AE6169014A}" dt="2020-07-24T09:00:43.415" v="1920" actId="26606"/>
        <pc:sldMkLst>
          <pc:docMk/>
          <pc:sldMk cId="757065846" sldId="257"/>
        </pc:sldMkLst>
        <pc:spChg chg="mod ord">
          <ac:chgData name="Akash Levy" userId="0f662538-7453-45f3-952a-fc9f1a7c515e" providerId="ADAL" clId="{615F8C4F-5DDB-C146-AD2D-80AE6169014A}" dt="2020-07-21T02:13:00.556" v="1787" actId="20577"/>
          <ac:spMkLst>
            <pc:docMk/>
            <pc:sldMk cId="757065846" sldId="257"/>
            <ac:spMk id="2" creationId="{FAEACA96-64F6-BC4F-9132-A1706242999D}"/>
          </ac:spMkLst>
        </pc:spChg>
        <pc:spChg chg="del">
          <ac:chgData name="Akash Levy" userId="0f662538-7453-45f3-952a-fc9f1a7c515e" providerId="ADAL" clId="{615F8C4F-5DDB-C146-AD2D-80AE6169014A}" dt="2020-07-19T05:14:07.360" v="355" actId="26606"/>
          <ac:spMkLst>
            <pc:docMk/>
            <pc:sldMk cId="757065846" sldId="257"/>
            <ac:spMk id="22" creationId="{047C8CCB-F95D-4249-92DD-651249D3535A}"/>
          </ac:spMkLst>
        </pc:spChg>
        <pc:spChg chg="del">
          <ac:chgData name="Akash Levy" userId="0f662538-7453-45f3-952a-fc9f1a7c515e" providerId="ADAL" clId="{615F8C4F-5DDB-C146-AD2D-80AE6169014A}" dt="2020-07-19T05:14:07.360" v="355" actId="26606"/>
          <ac:spMkLst>
            <pc:docMk/>
            <pc:sldMk cId="757065846" sldId="257"/>
            <ac:spMk id="23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19T05:14:08.966" v="356" actId="478"/>
          <ac:spMkLst>
            <pc:docMk/>
            <pc:sldMk cId="757065846" sldId="257"/>
            <ac:spMk id="27" creationId="{23AD2CC4-E96F-4E7F-BC25-8FA39A917F48}"/>
          </ac:spMkLst>
        </pc:spChg>
        <pc:spChg chg="add del">
          <ac:chgData name="Akash Levy" userId="0f662538-7453-45f3-952a-fc9f1a7c515e" providerId="ADAL" clId="{615F8C4F-5DDB-C146-AD2D-80AE6169014A}" dt="2020-07-19T05:14:17.143" v="357" actId="26606"/>
          <ac:spMkLst>
            <pc:docMk/>
            <pc:sldMk cId="757065846" sldId="257"/>
            <ac:spMk id="30" creationId="{F5493CFF-E43B-4B10-ACE1-C8A1246629EA}"/>
          </ac:spMkLst>
        </pc:spChg>
        <pc:spChg chg="add del">
          <ac:chgData name="Akash Levy" userId="0f662538-7453-45f3-952a-fc9f1a7c515e" providerId="ADAL" clId="{615F8C4F-5DDB-C146-AD2D-80AE6169014A}" dt="2020-07-19T05:16:48.644" v="389" actId="26606"/>
          <ac:spMkLst>
            <pc:docMk/>
            <pc:sldMk cId="757065846" sldId="257"/>
            <ac:spMk id="3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19T05:16:48.644" v="389" actId="26606"/>
          <ac:spMkLst>
            <pc:docMk/>
            <pc:sldMk cId="757065846" sldId="257"/>
            <ac:spMk id="37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19T05:56:01.350" v="454" actId="26606"/>
          <ac:spMkLst>
            <pc:docMk/>
            <pc:sldMk cId="757065846" sldId="257"/>
            <ac:spMk id="42" creationId="{1707FC24-6981-43D9-B525-C7832BA22463}"/>
          </ac:spMkLst>
        </pc:spChg>
        <pc:spChg chg="add del">
          <ac:chgData name="Akash Levy" userId="0f662538-7453-45f3-952a-fc9f1a7c515e" providerId="ADAL" clId="{615F8C4F-5DDB-C146-AD2D-80AE6169014A}" dt="2020-07-21T02:12:55.080" v="1786" actId="26606"/>
          <ac:spMkLst>
            <pc:docMk/>
            <pc:sldMk cId="757065846" sldId="257"/>
            <ac:spMk id="44" creationId="{823AC064-BC96-4F32-8AE1-B2FD38754823}"/>
          </ac:spMkLst>
        </pc:spChg>
        <pc:spChg chg="add del">
          <ac:chgData name="Akash Levy" userId="0f662538-7453-45f3-952a-fc9f1a7c515e" providerId="ADAL" clId="{615F8C4F-5DDB-C146-AD2D-80AE6169014A}" dt="2020-07-19T05:16:33.105" v="380" actId="26606"/>
          <ac:spMkLst>
            <pc:docMk/>
            <pc:sldMk cId="757065846" sldId="257"/>
            <ac:spMk id="47" creationId="{156189E5-8A3E-4CFD-B71B-CCD0F8495E56}"/>
          </ac:spMkLst>
        </pc:spChg>
        <pc:spChg chg="add del">
          <ac:chgData name="Akash Levy" userId="0f662538-7453-45f3-952a-fc9f1a7c515e" providerId="ADAL" clId="{615F8C4F-5DDB-C146-AD2D-80AE6169014A}" dt="2020-07-19T05:16:33.105" v="380" actId="26606"/>
          <ac:spMkLst>
            <pc:docMk/>
            <pc:sldMk cId="757065846" sldId="257"/>
            <ac:spMk id="49" creationId="{BE95D989-81FA-4BAD-9AD5-E46CEDA91B36}"/>
          </ac:spMkLst>
        </pc:spChg>
        <pc:spChg chg="add del">
          <ac:chgData name="Akash Levy" userId="0f662538-7453-45f3-952a-fc9f1a7c515e" providerId="ADAL" clId="{615F8C4F-5DDB-C146-AD2D-80AE6169014A}" dt="2020-07-21T02:13:18.262" v="1788" actId="26606"/>
          <ac:spMkLst>
            <pc:docMk/>
            <pc:sldMk cId="757065846" sldId="257"/>
            <ac:spMk id="50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1T02:13:18.262" v="1788" actId="26606"/>
          <ac:spMkLst>
            <pc:docMk/>
            <pc:sldMk cId="757065846" sldId="257"/>
            <ac:spMk id="52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19T05:16:03.447" v="375" actId="26606"/>
          <ac:spMkLst>
            <pc:docMk/>
            <pc:sldMk cId="757065846" sldId="257"/>
            <ac:spMk id="54" creationId="{7CA0DAA6-33B8-4A25-810D-2F4D816FB40E}"/>
          </ac:spMkLst>
        </pc:spChg>
        <pc:spChg chg="add del">
          <ac:chgData name="Akash Levy" userId="0f662538-7453-45f3-952a-fc9f1a7c515e" providerId="ADAL" clId="{615F8C4F-5DDB-C146-AD2D-80AE6169014A}" dt="2020-07-24T09:00:43.415" v="1920" actId="26606"/>
          <ac:spMkLst>
            <pc:docMk/>
            <pc:sldMk cId="757065846" sldId="257"/>
            <ac:spMk id="5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19T05:16:05.144" v="377" actId="26606"/>
          <ac:spMkLst>
            <pc:docMk/>
            <pc:sldMk cId="757065846" sldId="257"/>
            <ac:spMk id="56" creationId="{BE95D989-81FA-4BAD-9AD5-E46CEDA91B36}"/>
          </ac:spMkLst>
        </pc:spChg>
        <pc:spChg chg="add del">
          <ac:chgData name="Akash Levy" userId="0f662538-7453-45f3-952a-fc9f1a7c515e" providerId="ADAL" clId="{615F8C4F-5DDB-C146-AD2D-80AE6169014A}" dt="2020-07-19T05:16:05.144" v="377" actId="26606"/>
          <ac:spMkLst>
            <pc:docMk/>
            <pc:sldMk cId="757065846" sldId="257"/>
            <ac:spMk id="57" creationId="{156189E5-8A3E-4CFD-B71B-CCD0F8495E56}"/>
          </ac:spMkLst>
        </pc:spChg>
        <pc:spChg chg="add del">
          <ac:chgData name="Akash Levy" userId="0f662538-7453-45f3-952a-fc9f1a7c515e" providerId="ADAL" clId="{615F8C4F-5DDB-C146-AD2D-80AE6169014A}" dt="2020-07-24T09:00:43.415" v="1920" actId="26606"/>
          <ac:spMkLst>
            <pc:docMk/>
            <pc:sldMk cId="757065846" sldId="257"/>
            <ac:spMk id="58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19T05:16:32.153" v="379" actId="26606"/>
          <ac:spMkLst>
            <pc:docMk/>
            <pc:sldMk cId="757065846" sldId="257"/>
            <ac:spMk id="59" creationId="{1707FC24-6981-43D9-B525-C7832BA22463}"/>
          </ac:spMkLst>
        </pc:spChg>
        <pc:spChg chg="add">
          <ac:chgData name="Akash Levy" userId="0f662538-7453-45f3-952a-fc9f1a7c515e" providerId="ADAL" clId="{615F8C4F-5DDB-C146-AD2D-80AE6169014A}" dt="2020-07-24T09:00:43.415" v="1920" actId="26606"/>
          <ac:spMkLst>
            <pc:docMk/>
            <pc:sldMk cId="757065846" sldId="257"/>
            <ac:spMk id="63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4T09:00:43.415" v="1920" actId="26606"/>
          <ac:spMkLst>
            <pc:docMk/>
            <pc:sldMk cId="757065846" sldId="257"/>
            <ac:spMk id="65" creationId="{047C8CCB-F95D-4249-92DD-651249D3535A}"/>
          </ac:spMkLst>
        </pc:spChg>
        <pc:picChg chg="mod ord">
          <ac:chgData name="Akash Levy" userId="0f662538-7453-45f3-952a-fc9f1a7c515e" providerId="ADAL" clId="{615F8C4F-5DDB-C146-AD2D-80AE6169014A}" dt="2020-07-24T09:00:43.415" v="1920" actId="26606"/>
          <ac:picMkLst>
            <pc:docMk/>
            <pc:sldMk cId="757065846" sldId="257"/>
            <ac:picMk id="8" creationId="{A7CE2980-4608-2945-9765-31E8C4E975D8}"/>
          </ac:picMkLst>
        </pc:picChg>
        <pc:cxnChg chg="add del">
          <ac:chgData name="Akash Levy" userId="0f662538-7453-45f3-952a-fc9f1a7c515e" providerId="ADAL" clId="{615F8C4F-5DDB-C146-AD2D-80AE6169014A}" dt="2020-07-21T02:12:55.080" v="1786" actId="26606"/>
          <ac:cxnSpMkLst>
            <pc:docMk/>
            <pc:sldMk cId="757065846" sldId="257"/>
            <ac:cxnSpMk id="45" creationId="{7E7C77BC-7138-40B1-A15B-20F57A494629}"/>
          </ac:cxnSpMkLst>
        </pc:cxnChg>
      </pc:sldChg>
      <pc:sldChg chg="addSp delSp modSp mod setBg modNotesTx">
        <pc:chgData name="Akash Levy" userId="0f662538-7453-45f3-952a-fc9f1a7c515e" providerId="ADAL" clId="{615F8C4F-5DDB-C146-AD2D-80AE6169014A}" dt="2020-07-24T16:18:32.165" v="2723" actId="27636"/>
        <pc:sldMkLst>
          <pc:docMk/>
          <pc:sldMk cId="641444577" sldId="258"/>
        </pc:sldMkLst>
        <pc:spChg chg="mod ord">
          <ac:chgData name="Akash Levy" userId="0f662538-7453-45f3-952a-fc9f1a7c515e" providerId="ADAL" clId="{615F8C4F-5DDB-C146-AD2D-80AE6169014A}" dt="2020-07-24T16:18:32.165" v="2723" actId="27636"/>
          <ac:spMkLst>
            <pc:docMk/>
            <pc:sldMk cId="641444577" sldId="258"/>
            <ac:spMk id="2" creationId="{B28CA756-91BE-654F-9680-DAC4D6232177}"/>
          </ac:spMkLst>
        </pc:spChg>
        <pc:spChg chg="add del mod">
          <ac:chgData name="Akash Levy" userId="0f662538-7453-45f3-952a-fc9f1a7c515e" providerId="ADAL" clId="{615F8C4F-5DDB-C146-AD2D-80AE6169014A}" dt="2020-07-19T05:11:57.129" v="345" actId="931"/>
          <ac:spMkLst>
            <pc:docMk/>
            <pc:sldMk cId="641444577" sldId="258"/>
            <ac:spMk id="4" creationId="{D7FA15A0-68F0-AD46-8F39-04ADF9303BB6}"/>
          </ac:spMkLst>
        </pc:spChg>
        <pc:spChg chg="del">
          <ac:chgData name="Akash Levy" userId="0f662538-7453-45f3-952a-fc9f1a7c515e" providerId="ADAL" clId="{615F8C4F-5DDB-C146-AD2D-80AE6169014A}" dt="2020-07-19T05:10:54.551" v="344" actId="478"/>
          <ac:spMkLst>
            <pc:docMk/>
            <pc:sldMk cId="641444577" sldId="258"/>
            <ac:spMk id="5" creationId="{5D16BBD2-73F0-6647-91C2-BA3D568946B8}"/>
          </ac:spMkLst>
        </pc:spChg>
        <pc:spChg chg="add del mod">
          <ac:chgData name="Akash Levy" userId="0f662538-7453-45f3-952a-fc9f1a7c515e" providerId="ADAL" clId="{615F8C4F-5DDB-C146-AD2D-80AE6169014A}" dt="2020-07-19T05:12:27.766" v="347" actId="931"/>
          <ac:spMkLst>
            <pc:docMk/>
            <pc:sldMk cId="641444577" sldId="258"/>
            <ac:spMk id="10" creationId="{2C4E81B1-204D-8044-8A4E-AD90ED3F7DFB}"/>
          </ac:spMkLst>
        </pc:spChg>
        <pc:spChg chg="add del">
          <ac:chgData name="Akash Levy" userId="0f662538-7453-45f3-952a-fc9f1a7c515e" providerId="ADAL" clId="{615F8C4F-5DDB-C146-AD2D-80AE6169014A}" dt="2020-07-19T05:13:13.517" v="349" actId="478"/>
          <ac:spMkLst>
            <pc:docMk/>
            <pc:sldMk cId="641444577" sldId="258"/>
            <ac:spMk id="16" creationId="{366007E4-FE0B-4F70-967F-115F66D3A586}"/>
          </ac:spMkLst>
        </pc:spChg>
        <pc:spChg chg="add del">
          <ac:chgData name="Akash Levy" userId="0f662538-7453-45f3-952a-fc9f1a7c515e" providerId="ADAL" clId="{615F8C4F-5DDB-C146-AD2D-80AE6169014A}" dt="2020-07-19T05:13:15.634" v="350" actId="26606"/>
          <ac:spMkLst>
            <pc:docMk/>
            <pc:sldMk cId="641444577" sldId="258"/>
            <ac:spMk id="19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19T05:13:18.098" v="351" actId="478"/>
          <ac:spMkLst>
            <pc:docMk/>
            <pc:sldMk cId="641444577" sldId="258"/>
            <ac:spMk id="23" creationId="{E3CB8C62-C35D-4546-8F5F-2A26EE7DBE0E}"/>
          </ac:spMkLst>
        </pc:spChg>
        <pc:spChg chg="add del">
          <ac:chgData name="Akash Levy" userId="0f662538-7453-45f3-952a-fc9f1a7c515e" providerId="ADAL" clId="{615F8C4F-5DDB-C146-AD2D-80AE6169014A}" dt="2020-07-19T05:13:40.543" v="353" actId="26606"/>
          <ac:spMkLst>
            <pc:docMk/>
            <pc:sldMk cId="641444577" sldId="258"/>
            <ac:spMk id="26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19T05:13:48.331" v="354" actId="26606"/>
          <ac:spMkLst>
            <pc:docMk/>
            <pc:sldMk cId="641444577" sldId="258"/>
            <ac:spMk id="31" creationId="{E30408B7-02B2-4EC4-8EE8-B53E74642A86}"/>
          </ac:spMkLst>
        </pc:spChg>
        <pc:spChg chg="add del">
          <ac:chgData name="Akash Levy" userId="0f662538-7453-45f3-952a-fc9f1a7c515e" providerId="ADAL" clId="{615F8C4F-5DDB-C146-AD2D-80AE6169014A}" dt="2020-07-19T05:13:48.331" v="354" actId="26606"/>
          <ac:spMkLst>
            <pc:docMk/>
            <pc:sldMk cId="641444577" sldId="258"/>
            <ac:spMk id="33" creationId="{FC117A00-E1E3-4C50-9444-14FB2BC778DD}"/>
          </ac:spMkLst>
        </pc:spChg>
        <pc:spChg chg="add del">
          <ac:chgData name="Akash Levy" userId="0f662538-7453-45f3-952a-fc9f1a7c515e" providerId="ADAL" clId="{615F8C4F-5DDB-C146-AD2D-80AE6169014A}" dt="2020-07-19T05:17:09.768" v="392" actId="26606"/>
          <ac:spMkLst>
            <pc:docMk/>
            <pc:sldMk cId="641444577" sldId="258"/>
            <ac:spMk id="42" creationId="{D6B40EE1-545B-44B1-AC7B-86667387D81A}"/>
          </ac:spMkLst>
        </pc:spChg>
        <pc:spChg chg="add del">
          <ac:chgData name="Akash Levy" userId="0f662538-7453-45f3-952a-fc9f1a7c515e" providerId="ADAL" clId="{615F8C4F-5DDB-C146-AD2D-80AE6169014A}" dt="2020-07-19T05:17:09.755" v="391" actId="26606"/>
          <ac:spMkLst>
            <pc:docMk/>
            <pc:sldMk cId="641444577" sldId="258"/>
            <ac:spMk id="47" creationId="{823AC064-BC96-4F32-8AE1-B2FD38754823}"/>
          </ac:spMkLst>
        </pc:spChg>
        <pc:spChg chg="add">
          <ac:chgData name="Akash Levy" userId="0f662538-7453-45f3-952a-fc9f1a7c515e" providerId="ADAL" clId="{615F8C4F-5DDB-C146-AD2D-80AE6169014A}" dt="2020-07-19T05:17:09.768" v="392" actId="26606"/>
          <ac:spMkLst>
            <pc:docMk/>
            <pc:sldMk cId="641444577" sldId="258"/>
            <ac:spMk id="54" creationId="{823AC064-BC96-4F32-8AE1-B2FD38754823}"/>
          </ac:spMkLst>
        </pc:spChg>
        <pc:grpChg chg="add del">
          <ac:chgData name="Akash Levy" userId="0f662538-7453-45f3-952a-fc9f1a7c515e" providerId="ADAL" clId="{615F8C4F-5DDB-C146-AD2D-80AE6169014A}" dt="2020-07-19T05:13:48.331" v="354" actId="26606"/>
          <ac:grpSpMkLst>
            <pc:docMk/>
            <pc:sldMk cId="641444577" sldId="258"/>
            <ac:grpSpMk id="35" creationId="{3CA30F3A-949D-4014-A5BD-809F81E84132}"/>
          </ac:grpSpMkLst>
        </pc:grpChg>
        <pc:picChg chg="mod ord">
          <ac:chgData name="Akash Levy" userId="0f662538-7453-45f3-952a-fc9f1a7c515e" providerId="ADAL" clId="{615F8C4F-5DDB-C146-AD2D-80AE6169014A}" dt="2020-07-19T05:55:53.909" v="453" actId="14826"/>
          <ac:picMkLst>
            <pc:docMk/>
            <pc:sldMk cId="641444577" sldId="258"/>
            <ac:picMk id="7" creationId="{DDDC7C8B-EFAE-5343-840E-F989946D5688}"/>
          </ac:picMkLst>
        </pc:picChg>
        <pc:picChg chg="add del mod">
          <ac:chgData name="Akash Levy" userId="0f662538-7453-45f3-952a-fc9f1a7c515e" providerId="ADAL" clId="{615F8C4F-5DDB-C146-AD2D-80AE6169014A}" dt="2020-07-19T05:12:22.202" v="346" actId="478"/>
          <ac:picMkLst>
            <pc:docMk/>
            <pc:sldMk cId="641444577" sldId="258"/>
            <ac:picMk id="8" creationId="{D4C7585D-BD25-F941-8A81-0269DC06C5CB}"/>
          </ac:picMkLst>
        </pc:picChg>
        <pc:picChg chg="add mod ord">
          <ac:chgData name="Akash Levy" userId="0f662538-7453-45f3-952a-fc9f1a7c515e" providerId="ADAL" clId="{615F8C4F-5DDB-C146-AD2D-80AE6169014A}" dt="2020-07-19T22:10:00.356" v="457" actId="14826"/>
          <ac:picMkLst>
            <pc:docMk/>
            <pc:sldMk cId="641444577" sldId="258"/>
            <ac:picMk id="12" creationId="{46A8BB66-3B13-E240-9288-FC164CF3DBC8}"/>
          </ac:picMkLst>
        </pc:picChg>
        <pc:cxnChg chg="add del">
          <ac:chgData name="Akash Levy" userId="0f662538-7453-45f3-952a-fc9f1a7c515e" providerId="ADAL" clId="{615F8C4F-5DDB-C146-AD2D-80AE6169014A}" dt="2020-07-19T05:17:09.755" v="391" actId="26606"/>
          <ac:cxnSpMkLst>
            <pc:docMk/>
            <pc:sldMk cId="641444577" sldId="258"/>
            <ac:cxnSpMk id="49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19T05:17:09.755" v="391" actId="26606"/>
          <ac:cxnSpMkLst>
            <pc:docMk/>
            <pc:sldMk cId="641444577" sldId="258"/>
            <ac:cxnSpMk id="51" creationId="{DB146403-F3D6-484B-B2ED-97F9565D0370}"/>
          </ac:cxnSpMkLst>
        </pc:cxnChg>
        <pc:cxnChg chg="add">
          <ac:chgData name="Akash Levy" userId="0f662538-7453-45f3-952a-fc9f1a7c515e" providerId="ADAL" clId="{615F8C4F-5DDB-C146-AD2D-80AE6169014A}" dt="2020-07-19T05:17:09.768" v="392" actId="26606"/>
          <ac:cxnSpMkLst>
            <pc:docMk/>
            <pc:sldMk cId="641444577" sldId="258"/>
            <ac:cxnSpMk id="53" creationId="{DB146403-F3D6-484B-B2ED-97F9565D0370}"/>
          </ac:cxnSpMkLst>
        </pc:cxnChg>
        <pc:cxnChg chg="add">
          <ac:chgData name="Akash Levy" userId="0f662538-7453-45f3-952a-fc9f1a7c515e" providerId="ADAL" clId="{615F8C4F-5DDB-C146-AD2D-80AE6169014A}" dt="2020-07-19T05:17:09.768" v="392" actId="26606"/>
          <ac:cxnSpMkLst>
            <pc:docMk/>
            <pc:sldMk cId="641444577" sldId="258"/>
            <ac:cxnSpMk id="55" creationId="{7E7C77BC-7138-40B1-A15B-20F57A494629}"/>
          </ac:cxnSpMkLst>
        </pc:cxnChg>
      </pc:sldChg>
      <pc:sldChg chg="addSp delSp modSp mod">
        <pc:chgData name="Akash Levy" userId="0f662538-7453-45f3-952a-fc9f1a7c515e" providerId="ADAL" clId="{615F8C4F-5DDB-C146-AD2D-80AE6169014A}" dt="2020-07-19T05:16:35.401" v="382" actId="26606"/>
        <pc:sldMkLst>
          <pc:docMk/>
          <pc:sldMk cId="1602498761" sldId="259"/>
        </pc:sldMkLst>
        <pc:spChg chg="mod">
          <ac:chgData name="Akash Levy" userId="0f662538-7453-45f3-952a-fc9f1a7c515e" providerId="ADAL" clId="{615F8C4F-5DDB-C146-AD2D-80AE6169014A}" dt="2020-07-19T05:16:35.401" v="382" actId="26606"/>
          <ac:spMkLst>
            <pc:docMk/>
            <pc:sldMk cId="1602498761" sldId="259"/>
            <ac:spMk id="2" creationId="{C07DC1F8-41BF-D747-BC7C-FC4B4D03B923}"/>
          </ac:spMkLst>
        </pc:spChg>
        <pc:spChg chg="add del">
          <ac:chgData name="Akash Levy" userId="0f662538-7453-45f3-952a-fc9f1a7c515e" providerId="ADAL" clId="{615F8C4F-5DDB-C146-AD2D-80AE6169014A}" dt="2020-07-19T05:16:35.401" v="382" actId="26606"/>
          <ac:spMkLst>
            <pc:docMk/>
            <pc:sldMk cId="1602498761" sldId="259"/>
            <ac:spMk id="85" creationId="{46C2E80F-49A6-4372-B103-219D417A55ED}"/>
          </ac:spMkLst>
        </pc:spChg>
        <pc:spChg chg="add del">
          <ac:chgData name="Akash Levy" userId="0f662538-7453-45f3-952a-fc9f1a7c515e" providerId="ADAL" clId="{615F8C4F-5DDB-C146-AD2D-80AE6169014A}" dt="2020-07-19T05:16:35.401" v="382" actId="26606"/>
          <ac:spMkLst>
            <pc:docMk/>
            <pc:sldMk cId="1602498761" sldId="259"/>
            <ac:spMk id="90" creationId="{DC8C3900-B8A1-4965-88E6-CBCBFE067207}"/>
          </ac:spMkLst>
        </pc:spChg>
        <pc:graphicFrameChg chg="mod modGraphic">
          <ac:chgData name="Akash Levy" userId="0f662538-7453-45f3-952a-fc9f1a7c515e" providerId="ADAL" clId="{615F8C4F-5DDB-C146-AD2D-80AE6169014A}" dt="2020-07-19T05:16:35.401" v="382" actId="26606"/>
          <ac:graphicFrameMkLst>
            <pc:docMk/>
            <pc:sldMk cId="1602498761" sldId="259"/>
            <ac:graphicFrameMk id="5" creationId="{CF6E9831-DD73-45D7-BCCC-34E9013B43CB}"/>
          </ac:graphicFrameMkLst>
        </pc:graphicFrameChg>
      </pc:sldChg>
      <pc:sldChg chg="addSp delSp modSp del mod setBg setClrOvrMap">
        <pc:chgData name="Akash Levy" userId="0f662538-7453-45f3-952a-fc9f1a7c515e" providerId="ADAL" clId="{615F8C4F-5DDB-C146-AD2D-80AE6169014A}" dt="2020-07-19T22:31:42.448" v="469" actId="2696"/>
        <pc:sldMkLst>
          <pc:docMk/>
          <pc:sldMk cId="2688645774" sldId="260"/>
        </pc:sldMkLst>
        <pc:spChg chg="mod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2" creationId="{59B8C9EB-0D11-A343-9097-7333FEF5BC88}"/>
          </ac:spMkLst>
        </pc:spChg>
        <pc:spChg chg="mod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3" creationId="{DB1B70A2-E69C-E548-9192-5F04B46D233B}"/>
          </ac:spMkLst>
        </pc:spChg>
        <pc:spChg chg="mod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4" creationId="{728249A0-14D9-D740-A0DB-1E04519524B3}"/>
          </ac:spMkLst>
        </pc:spChg>
        <pc:spChg chg="add del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9" creationId="{2A6B319F-86FE-4754-878E-06F0804D882B}"/>
          </ac:spMkLst>
        </pc:spChg>
        <pc:spChg chg="add del">
          <ac:chgData name="Akash Levy" userId="0f662538-7453-45f3-952a-fc9f1a7c515e" providerId="ADAL" clId="{615F8C4F-5DDB-C146-AD2D-80AE6169014A}" dt="2020-07-19T10:24:24.102" v="456" actId="26606"/>
          <ac:spMkLst>
            <pc:docMk/>
            <pc:sldMk cId="2688645774" sldId="260"/>
            <ac:spMk id="11" creationId="{DCF7D1B5-3477-499F-ACC5-2C8B07F4EDB3}"/>
          </ac:spMkLst>
        </pc:spChg>
      </pc:sldChg>
      <pc:sldChg chg="addSp delSp modSp add mod setBg">
        <pc:chgData name="Akash Levy" userId="0f662538-7453-45f3-952a-fc9f1a7c515e" providerId="ADAL" clId="{615F8C4F-5DDB-C146-AD2D-80AE6169014A}" dt="2020-07-20T03:25:00.284" v="1044" actId="14826"/>
        <pc:sldMkLst>
          <pc:docMk/>
          <pc:sldMk cId="2466518177" sldId="261"/>
        </pc:sldMkLst>
        <pc:spChg chg="mod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2" creationId="{4AF448A7-3745-2F4F-A211-5658B2A25C91}"/>
          </ac:spMkLst>
        </pc:spChg>
        <pc:spChg chg="del">
          <ac:chgData name="Akash Levy" userId="0f662538-7453-45f3-952a-fc9f1a7c515e" providerId="ADAL" clId="{615F8C4F-5DDB-C146-AD2D-80AE6169014A}" dt="2020-07-17T10:57:19.758" v="28" actId="931"/>
          <ac:spMkLst>
            <pc:docMk/>
            <pc:sldMk cId="2466518177" sldId="261"/>
            <ac:spMk id="3" creationId="{44AB2477-A0E3-1046-9D44-BCC4B9778BB5}"/>
          </ac:spMkLst>
        </pc:spChg>
        <pc:spChg chg="del">
          <ac:chgData name="Akash Levy" userId="0f662538-7453-45f3-952a-fc9f1a7c515e" providerId="ADAL" clId="{615F8C4F-5DDB-C146-AD2D-80AE6169014A}" dt="2020-07-17T10:57:23.685" v="29" actId="26606"/>
          <ac:spMkLst>
            <pc:docMk/>
            <pc:sldMk cId="2466518177" sldId="261"/>
            <ac:spMk id="4" creationId="{599E541E-8719-6D43-B1DF-332F5313A5E5}"/>
          </ac:spMkLst>
        </pc:spChg>
        <pc:spChg chg="add del mod">
          <ac:chgData name="Akash Levy" userId="0f662538-7453-45f3-952a-fc9f1a7c515e" providerId="ADAL" clId="{615F8C4F-5DDB-C146-AD2D-80AE6169014A}" dt="2020-07-19T03:04:37.448" v="302" actId="478"/>
          <ac:spMkLst>
            <pc:docMk/>
            <pc:sldMk cId="2466518177" sldId="261"/>
            <ac:spMk id="7" creationId="{1AF25F6C-2D8F-8342-994B-44F9903A7FED}"/>
          </ac:spMkLst>
        </pc:spChg>
        <pc:spChg chg="add del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11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13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18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19T03:05:31.637" v="338" actId="26606"/>
          <ac:spMkLst>
            <pc:docMk/>
            <pc:sldMk cId="2466518177" sldId="261"/>
            <ac:spMk id="20" creationId="{047C8CCB-F95D-4249-92DD-651249D3535A}"/>
          </ac:spMkLst>
        </pc:spChg>
        <pc:picChg chg="add mod">
          <ac:chgData name="Akash Levy" userId="0f662538-7453-45f3-952a-fc9f1a7c515e" providerId="ADAL" clId="{615F8C4F-5DDB-C146-AD2D-80AE6169014A}" dt="2020-07-20T03:25:00.284" v="1044" actId="14826"/>
          <ac:picMkLst>
            <pc:docMk/>
            <pc:sldMk cId="2466518177" sldId="261"/>
            <ac:picMk id="6" creationId="{685618DF-42D5-F143-B70F-02C4EC87B956}"/>
          </ac:picMkLst>
        </pc:picChg>
      </pc:sldChg>
      <pc:sldChg chg="addSp delSp modSp add mod setBg modClrScheme chgLayout">
        <pc:chgData name="Akash Levy" userId="0f662538-7453-45f3-952a-fc9f1a7c515e" providerId="ADAL" clId="{615F8C4F-5DDB-C146-AD2D-80AE6169014A}" dt="2020-07-24T16:20:35.328" v="2763" actId="20577"/>
        <pc:sldMkLst>
          <pc:docMk/>
          <pc:sldMk cId="2254662136" sldId="262"/>
        </pc:sldMkLst>
        <pc:spChg chg="mod ord">
          <ac:chgData name="Akash Levy" userId="0f662538-7453-45f3-952a-fc9f1a7c515e" providerId="ADAL" clId="{615F8C4F-5DDB-C146-AD2D-80AE6169014A}" dt="2020-07-24T16:20:35.328" v="2763" actId="20577"/>
          <ac:spMkLst>
            <pc:docMk/>
            <pc:sldMk cId="2254662136" sldId="262"/>
            <ac:spMk id="2" creationId="{0DC20D0A-1987-9B4E-A869-51F473A5029A}"/>
          </ac:spMkLst>
        </pc:spChg>
        <pc:spChg chg="add del mod ord">
          <ac:chgData name="Akash Levy" userId="0f662538-7453-45f3-952a-fc9f1a7c515e" providerId="ADAL" clId="{615F8C4F-5DDB-C146-AD2D-80AE6169014A}" dt="2020-07-17T10:58:12.450" v="98" actId="700"/>
          <ac:spMkLst>
            <pc:docMk/>
            <pc:sldMk cId="2254662136" sldId="262"/>
            <ac:spMk id="3" creationId="{E7AE6544-E53F-1C47-8061-CC38DADB3C8F}"/>
          </ac:spMkLst>
        </pc:spChg>
        <pc:spChg chg="add del mod">
          <ac:chgData name="Akash Levy" userId="0f662538-7453-45f3-952a-fc9f1a7c515e" providerId="ADAL" clId="{615F8C4F-5DDB-C146-AD2D-80AE6169014A}" dt="2020-07-20T11:40:36.785" v="1048" actId="931"/>
          <ac:spMkLst>
            <pc:docMk/>
            <pc:sldMk cId="2254662136" sldId="262"/>
            <ac:spMk id="4" creationId="{3E1EA7BA-5033-9945-BB15-66B3A9E29620}"/>
          </ac:spMkLst>
        </pc:spChg>
        <pc:spChg chg="del">
          <ac:chgData name="Akash Levy" userId="0f662538-7453-45f3-952a-fc9f1a7c515e" providerId="ADAL" clId="{615F8C4F-5DDB-C146-AD2D-80AE6169014A}" dt="2020-07-17T10:58:12.450" v="98" actId="700"/>
          <ac:spMkLst>
            <pc:docMk/>
            <pc:sldMk cId="2254662136" sldId="262"/>
            <ac:spMk id="4" creationId="{94C2E24B-CB53-3140-BF98-4B43ADEF36B9}"/>
          </ac:spMkLst>
        </pc:spChg>
        <pc:spChg chg="add del mod ord">
          <ac:chgData name="Akash Levy" userId="0f662538-7453-45f3-952a-fc9f1a7c515e" providerId="ADAL" clId="{615F8C4F-5DDB-C146-AD2D-80AE6169014A}" dt="2020-07-17T10:58:55.820" v="147" actId="3680"/>
          <ac:spMkLst>
            <pc:docMk/>
            <pc:sldMk cId="2254662136" sldId="262"/>
            <ac:spMk id="6" creationId="{882AC263-7892-1248-8093-330BD381916B}"/>
          </ac:spMkLst>
        </pc:spChg>
        <pc:spChg chg="add del mod ord">
          <ac:chgData name="Akash Levy" userId="0f662538-7453-45f3-952a-fc9f1a7c515e" providerId="ADAL" clId="{615F8C4F-5DDB-C146-AD2D-80AE6169014A}" dt="2020-07-20T11:39:25.196" v="1047" actId="478"/>
          <ac:spMkLst>
            <pc:docMk/>
            <pc:sldMk cId="2254662136" sldId="262"/>
            <ac:spMk id="8" creationId="{7102343E-2CAF-6744-B0C9-873D00542A5F}"/>
          </ac:spMkLst>
        </pc:spChg>
        <pc:spChg chg="add del mod ord">
          <ac:chgData name="Akash Levy" userId="0f662538-7453-45f3-952a-fc9f1a7c515e" providerId="ADAL" clId="{615F8C4F-5DDB-C146-AD2D-80AE6169014A}" dt="2020-07-20T14:43:40.393" v="1290" actId="700"/>
          <ac:spMkLst>
            <pc:docMk/>
            <pc:sldMk cId="2254662136" sldId="262"/>
            <ac:spMk id="9" creationId="{C4B9B611-A684-4043-92B0-63B84EA33A1F}"/>
          </ac:spMkLst>
        </pc:spChg>
        <pc:spChg chg="add">
          <ac:chgData name="Akash Levy" userId="0f662538-7453-45f3-952a-fc9f1a7c515e" providerId="ADAL" clId="{615F8C4F-5DDB-C146-AD2D-80AE6169014A}" dt="2020-07-20T14:43:46.268" v="1291" actId="26606"/>
          <ac:spMkLst>
            <pc:docMk/>
            <pc:sldMk cId="2254662136" sldId="262"/>
            <ac:spMk id="11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0T14:43:46.268" v="1291" actId="26606"/>
          <ac:spMkLst>
            <pc:docMk/>
            <pc:sldMk cId="2254662136" sldId="262"/>
            <ac:spMk id="13" creationId="{047C8CCB-F95D-4249-92DD-651249D3535A}"/>
          </ac:spMkLst>
        </pc:spChg>
        <pc:graphicFrameChg chg="add del mod">
          <ac:chgData name="Akash Levy" userId="0f662538-7453-45f3-952a-fc9f1a7c515e" providerId="ADAL" clId="{615F8C4F-5DDB-C146-AD2D-80AE6169014A}" dt="2020-07-17T10:58:06.363" v="97" actId="3680"/>
          <ac:graphicFrameMkLst>
            <pc:docMk/>
            <pc:sldMk cId="2254662136" sldId="262"/>
            <ac:graphicFrameMk id="5" creationId="{95FF5859-CF8B-0646-A314-7AC8CB4B2D58}"/>
          </ac:graphicFrameMkLst>
        </pc:graphicFrameChg>
        <pc:graphicFrameChg chg="add del mod ord modGraphic">
          <ac:chgData name="Akash Levy" userId="0f662538-7453-45f3-952a-fc9f1a7c515e" providerId="ADAL" clId="{615F8C4F-5DDB-C146-AD2D-80AE6169014A}" dt="2020-07-20T14:43:35.668" v="1289" actId="21"/>
          <ac:graphicFrameMkLst>
            <pc:docMk/>
            <pc:sldMk cId="2254662136" sldId="262"/>
            <ac:graphicFrameMk id="7" creationId="{6BC21C2D-3E7B-2A48-BF3A-B32F7D062D34}"/>
          </ac:graphicFrameMkLst>
        </pc:graphicFrameChg>
        <pc:picChg chg="add mod ord">
          <ac:chgData name="Akash Levy" userId="0f662538-7453-45f3-952a-fc9f1a7c515e" providerId="ADAL" clId="{615F8C4F-5DDB-C146-AD2D-80AE6169014A}" dt="2020-07-21T02:39:46.470" v="1794" actId="14826"/>
          <ac:picMkLst>
            <pc:docMk/>
            <pc:sldMk cId="2254662136" sldId="262"/>
            <ac:picMk id="6" creationId="{B9A7FAC3-633F-DC4C-A765-A9F602BD6C78}"/>
          </ac:picMkLst>
        </pc:picChg>
      </pc:sldChg>
      <pc:sldChg chg="addSp delSp modSp add del mod ord setBg modClrScheme delDesignElem modShow chgLayout">
        <pc:chgData name="Akash Levy" userId="0f662538-7453-45f3-952a-fc9f1a7c515e" providerId="ADAL" clId="{615F8C4F-5DDB-C146-AD2D-80AE6169014A}" dt="2020-07-24T16:22:26.625" v="2787" actId="2696"/>
        <pc:sldMkLst>
          <pc:docMk/>
          <pc:sldMk cId="2797879788" sldId="263"/>
        </pc:sldMkLst>
        <pc:spChg chg="mod ord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2" creationId="{7B9E2CFA-2B31-6A4B-B5A2-1B35805CAF24}"/>
          </ac:spMkLst>
        </pc:spChg>
        <pc:spChg chg="add del mod ord">
          <ac:chgData name="Akash Levy" userId="0f662538-7453-45f3-952a-fc9f1a7c515e" providerId="ADAL" clId="{615F8C4F-5DDB-C146-AD2D-80AE6169014A}" dt="2020-07-20T14:19:54.883" v="1053" actId="700"/>
          <ac:spMkLst>
            <pc:docMk/>
            <pc:sldMk cId="2797879788" sldId="263"/>
            <ac:spMk id="3" creationId="{6390FCED-5D18-1A45-B8BB-936DB4460A1F}"/>
          </ac:spMkLst>
        </pc:spChg>
        <pc:spChg chg="add del mod ord">
          <ac:chgData name="Akash Levy" userId="0f662538-7453-45f3-952a-fc9f1a7c515e" providerId="ADAL" clId="{615F8C4F-5DDB-C146-AD2D-80AE6169014A}" dt="2020-07-20T14:20:05.925" v="1054" actId="931"/>
          <ac:spMkLst>
            <pc:docMk/>
            <pc:sldMk cId="2797879788" sldId="263"/>
            <ac:spMk id="5" creationId="{3F126CFF-57D0-454A-A102-41EC49BE78CF}"/>
          </ac:spMkLst>
        </pc:spChg>
        <pc:spChg chg="add del mod ord">
          <ac:chgData name="Akash Levy" userId="0f662538-7453-45f3-952a-fc9f1a7c515e" providerId="ADAL" clId="{615F8C4F-5DDB-C146-AD2D-80AE6169014A}" dt="2020-07-20T14:20:12.327" v="1055" actId="931"/>
          <ac:spMkLst>
            <pc:docMk/>
            <pc:sldMk cId="2797879788" sldId="263"/>
            <ac:spMk id="6" creationId="{0C3D3D5D-BC2E-3647-BE5C-1DAB9D13344E}"/>
          </ac:spMkLst>
        </pc:spChg>
        <pc:spChg chg="add del">
          <ac:chgData name="Akash Levy" userId="0f662538-7453-45f3-952a-fc9f1a7c515e" providerId="ADAL" clId="{615F8C4F-5DDB-C146-AD2D-80AE6169014A}" dt="2020-07-20T14:12:31.327" v="1051" actId="26606"/>
          <ac:spMkLst>
            <pc:docMk/>
            <pc:sldMk cId="2797879788" sldId="263"/>
            <ac:spMk id="8" creationId="{E5A198F9-F053-4318-9F6C-68744D571FAD}"/>
          </ac:spMkLst>
        </pc:spChg>
        <pc:spChg chg="add del">
          <ac:chgData name="Akash Levy" userId="0f662538-7453-45f3-952a-fc9f1a7c515e" providerId="ADAL" clId="{615F8C4F-5DDB-C146-AD2D-80AE6169014A}" dt="2020-07-20T14:12:31.327" v="1051" actId="26606"/>
          <ac:spMkLst>
            <pc:docMk/>
            <pc:sldMk cId="2797879788" sldId="263"/>
            <ac:spMk id="11" creationId="{DC6BEC6B-5C77-412D-B45A-5B0F46FEDAC7}"/>
          </ac:spMkLst>
        </pc:spChg>
        <pc:spChg chg="add del mod">
          <ac:chgData name="Akash Levy" userId="0f662538-7453-45f3-952a-fc9f1a7c515e" providerId="ADAL" clId="{615F8C4F-5DDB-C146-AD2D-80AE6169014A}" dt="2020-07-22T05:15:59.325" v="1844" actId="931"/>
          <ac:spMkLst>
            <pc:docMk/>
            <pc:sldMk cId="2797879788" sldId="263"/>
            <ac:spMk id="15" creationId="{A93C8672-D92F-9A48-9E13-4578A0246848}"/>
          </ac:spMkLst>
        </pc:spChg>
        <pc:spChg chg="add del">
          <ac:chgData name="Akash Levy" userId="0f662538-7453-45f3-952a-fc9f1a7c515e" providerId="ADAL" clId="{615F8C4F-5DDB-C146-AD2D-80AE6169014A}" dt="2020-07-20T14:21:41.540" v="1070" actId="26606"/>
          <ac:spMkLst>
            <pc:docMk/>
            <pc:sldMk cId="2797879788" sldId="263"/>
            <ac:spMk id="17" creationId="{823AC064-BC96-4F32-8AE1-B2FD38754823}"/>
          </ac:spMkLst>
        </pc:spChg>
        <pc:spChg chg="add del mod">
          <ac:chgData name="Akash Levy" userId="0f662538-7453-45f3-952a-fc9f1a7c515e" providerId="ADAL" clId="{615F8C4F-5DDB-C146-AD2D-80AE6169014A}" dt="2020-07-22T05:16:06.566" v="1846"/>
          <ac:spMkLst>
            <pc:docMk/>
            <pc:sldMk cId="2797879788" sldId="263"/>
            <ac:spMk id="22" creationId="{6234BF17-B35C-E342-9A01-8D6DF778065F}"/>
          </ac:spMkLst>
        </pc:spChg>
        <pc:spChg chg="add del">
          <ac:chgData name="Akash Levy" userId="0f662538-7453-45f3-952a-fc9f1a7c515e" providerId="ADAL" clId="{615F8C4F-5DDB-C146-AD2D-80AE6169014A}" dt="2020-07-20T14:21:42.639" v="1072" actId="26606"/>
          <ac:spMkLst>
            <pc:docMk/>
            <pc:sldMk cId="2797879788" sldId="263"/>
            <ac:spMk id="24" creationId="{823AC064-BC96-4F32-8AE1-B2FD38754823}"/>
          </ac:spMkLst>
        </pc:spChg>
        <pc:spChg chg="add del">
          <ac:chgData name="Akash Levy" userId="0f662538-7453-45f3-952a-fc9f1a7c515e" providerId="ADAL" clId="{615F8C4F-5DDB-C146-AD2D-80AE6169014A}" dt="2020-07-22T05:18:55.532" v="1880" actId="26606"/>
          <ac:spMkLst>
            <pc:docMk/>
            <pc:sldMk cId="2797879788" sldId="263"/>
            <ac:spMk id="27" creationId="{823AC064-BC96-4F32-8AE1-B2FD38754823}"/>
          </ac:spMkLst>
        </pc:spChg>
        <pc:spChg chg="add del mod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33" creationId="{40509971-DF24-F647-932C-2380C4B9403C}"/>
          </ac:spMkLst>
        </pc:spChg>
        <pc:spChg chg="add del mod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34" creationId="{39EB8123-1DD1-2240-ACBB-F8C60E182EFE}"/>
          </ac:spMkLst>
        </pc:spChg>
        <pc:spChg chg="add del">
          <ac:chgData name="Akash Levy" userId="0f662538-7453-45f3-952a-fc9f1a7c515e" providerId="ADAL" clId="{615F8C4F-5DDB-C146-AD2D-80AE6169014A}" dt="2020-07-22T05:18:55.493" v="1879" actId="26606"/>
          <ac:spMkLst>
            <pc:docMk/>
            <pc:sldMk cId="2797879788" sldId="263"/>
            <ac:spMk id="35" creationId="{73DE2CFE-42F2-48F0-8706-5264E012B10C}"/>
          </ac:spMkLst>
        </pc:spChg>
        <pc:spChg chg="add del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38" creationId="{823AC064-BC96-4F32-8AE1-B2FD38754823}"/>
          </ac:spMkLst>
        </pc:spChg>
        <pc:spChg chg="add del mod">
          <ac:chgData name="Akash Levy" userId="0f662538-7453-45f3-952a-fc9f1a7c515e" providerId="ADAL" clId="{615F8C4F-5DDB-C146-AD2D-80AE6169014A}" dt="2020-07-24T16:05:24.738" v="2674"/>
          <ac:spMkLst>
            <pc:docMk/>
            <pc:sldMk cId="2797879788" sldId="263"/>
            <ac:spMk id="41" creationId="{095B537D-24C1-F04C-B86C-07E0197EE82B}"/>
          </ac:spMkLst>
        </pc:spChg>
        <pc:spChg chg="add del mod">
          <ac:chgData name="Akash Levy" userId="0f662538-7453-45f3-952a-fc9f1a7c515e" providerId="ADAL" clId="{615F8C4F-5DDB-C146-AD2D-80AE6169014A}" dt="2020-07-24T16:05:35.642" v="2679"/>
          <ac:spMkLst>
            <pc:docMk/>
            <pc:sldMk cId="2797879788" sldId="263"/>
            <ac:spMk id="42" creationId="{A5E7CB5D-2FA0-664C-AF51-E80732388F4A}"/>
          </ac:spMkLst>
        </pc:spChg>
        <pc:spChg chg="add del mod">
          <ac:chgData name="Akash Levy" userId="0f662538-7453-45f3-952a-fc9f1a7c515e" providerId="ADAL" clId="{615F8C4F-5DDB-C146-AD2D-80AE6169014A}" dt="2020-07-24T16:05:31.810" v="2678"/>
          <ac:spMkLst>
            <pc:docMk/>
            <pc:sldMk cId="2797879788" sldId="263"/>
            <ac:spMk id="44" creationId="{B637E691-6DEF-4742-BACA-16FD6BCAFC22}"/>
          </ac:spMkLst>
        </pc:spChg>
        <pc:spChg chg="add del mod">
          <ac:chgData name="Akash Levy" userId="0f662538-7453-45f3-952a-fc9f1a7c515e" providerId="ADAL" clId="{615F8C4F-5DDB-C146-AD2D-80AE6169014A}" dt="2020-07-24T16:09:49.040" v="2691" actId="931"/>
          <ac:spMkLst>
            <pc:docMk/>
            <pc:sldMk cId="2797879788" sldId="263"/>
            <ac:spMk id="48" creationId="{DEF8FDEE-2CDA-054E-837E-BDF122108F9D}"/>
          </ac:spMkLst>
        </pc:spChg>
        <pc:spChg chg="add del mod">
          <ac:chgData name="Akash Levy" userId="0f662538-7453-45f3-952a-fc9f1a7c515e" providerId="ADAL" clId="{615F8C4F-5DDB-C146-AD2D-80AE6169014A}" dt="2020-07-24T16:09:57.626" v="2692"/>
          <ac:spMkLst>
            <pc:docMk/>
            <pc:sldMk cId="2797879788" sldId="263"/>
            <ac:spMk id="50" creationId="{97FA0BE3-E7BC-C446-AC11-DF95E691E449}"/>
          </ac:spMkLst>
        </pc:spChg>
        <pc:picChg chg="add del mod">
          <ac:chgData name="Akash Levy" userId="0f662538-7453-45f3-952a-fc9f1a7c515e" providerId="ADAL" clId="{615F8C4F-5DDB-C146-AD2D-80AE6169014A}" dt="2020-07-20T14:12:32.906" v="1052"/>
          <ac:picMkLst>
            <pc:docMk/>
            <pc:sldMk cId="2797879788" sldId="263"/>
            <ac:picMk id="4" creationId="{AF351136-8999-5A43-B86E-553018946AF4}"/>
          </ac:picMkLst>
        </pc:picChg>
        <pc:picChg chg="add del mod">
          <ac:chgData name="Akash Levy" userId="0f662538-7453-45f3-952a-fc9f1a7c515e" providerId="ADAL" clId="{615F8C4F-5DDB-C146-AD2D-80AE6169014A}" dt="2020-07-22T05:16:04.757" v="1845" actId="478"/>
          <ac:picMkLst>
            <pc:docMk/>
            <pc:sldMk cId="2797879788" sldId="263"/>
            <ac:picMk id="9" creationId="{B2686456-C76F-CA4E-A31D-D610C362CEBD}"/>
          </ac:picMkLst>
        </pc:picChg>
        <pc:picChg chg="add del mod">
          <ac:chgData name="Akash Levy" userId="0f662538-7453-45f3-952a-fc9f1a7c515e" providerId="ADAL" clId="{615F8C4F-5DDB-C146-AD2D-80AE6169014A}" dt="2020-07-22T05:15:45.175" v="1843" actId="478"/>
          <ac:picMkLst>
            <pc:docMk/>
            <pc:sldMk cId="2797879788" sldId="263"/>
            <ac:picMk id="12" creationId="{982E1A78-2F35-224B-B874-7716543B3BB9}"/>
          </ac:picMkLst>
        </pc:picChg>
        <pc:picChg chg="add del mod modCrop">
          <ac:chgData name="Akash Levy" userId="0f662538-7453-45f3-952a-fc9f1a7c515e" providerId="ADAL" clId="{615F8C4F-5DDB-C146-AD2D-80AE6169014A}" dt="2020-07-20T14:21:30.251" v="1068" actId="21"/>
          <ac:picMkLst>
            <pc:docMk/>
            <pc:sldMk cId="2797879788" sldId="263"/>
            <ac:picMk id="13" creationId="{B0B741F1-AB0F-5647-BD2A-DBF074BDC317}"/>
          </ac:picMkLst>
        </pc:picChg>
        <pc:picChg chg="add del mod">
          <ac:chgData name="Akash Levy" userId="0f662538-7453-45f3-952a-fc9f1a7c515e" providerId="ADAL" clId="{615F8C4F-5DDB-C146-AD2D-80AE6169014A}" dt="2020-07-24T16:05:20.482" v="2671" actId="478"/>
          <ac:picMkLst>
            <pc:docMk/>
            <pc:sldMk cId="2797879788" sldId="263"/>
            <ac:picMk id="18" creationId="{A2197910-CA6A-BC41-BB9F-9CE0F04627A7}"/>
          </ac:picMkLst>
        </pc:picChg>
        <pc:picChg chg="add del mod">
          <ac:chgData name="Akash Levy" userId="0f662538-7453-45f3-952a-fc9f1a7c515e" providerId="ADAL" clId="{615F8C4F-5DDB-C146-AD2D-80AE6169014A}" dt="2020-07-22T05:16:14.133" v="1847" actId="478"/>
          <ac:picMkLst>
            <pc:docMk/>
            <pc:sldMk cId="2797879788" sldId="263"/>
            <ac:picMk id="26" creationId="{7D1E0688-355E-E448-AEDD-72D60E1091E0}"/>
          </ac:picMkLst>
        </pc:picChg>
        <pc:picChg chg="add del mod modCrop">
          <ac:chgData name="Akash Levy" userId="0f662538-7453-45f3-952a-fc9f1a7c515e" providerId="ADAL" clId="{615F8C4F-5DDB-C146-AD2D-80AE6169014A}" dt="2020-07-24T16:05:29.940" v="2677" actId="478"/>
          <ac:picMkLst>
            <pc:docMk/>
            <pc:sldMk cId="2797879788" sldId="263"/>
            <ac:picMk id="30" creationId="{C45F3910-3051-C04E-A5EF-2E76B97D780F}"/>
          </ac:picMkLst>
        </pc:picChg>
        <pc:picChg chg="add del mod modCrop">
          <ac:chgData name="Akash Levy" userId="0f662538-7453-45f3-952a-fc9f1a7c515e" providerId="ADAL" clId="{615F8C4F-5DDB-C146-AD2D-80AE6169014A}" dt="2020-07-22T05:18:51.624" v="1877" actId="21"/>
          <ac:picMkLst>
            <pc:docMk/>
            <pc:sldMk cId="2797879788" sldId="263"/>
            <ac:picMk id="31" creationId="{D43E3E60-C2F3-664A-B63F-5F59B6AB5225}"/>
          </ac:picMkLst>
        </pc:picChg>
        <pc:picChg chg="add del mod">
          <ac:chgData name="Akash Levy" userId="0f662538-7453-45f3-952a-fc9f1a7c515e" providerId="ADAL" clId="{615F8C4F-5DDB-C146-AD2D-80AE6169014A}" dt="2020-07-24T16:05:28.856" v="2676" actId="478"/>
          <ac:picMkLst>
            <pc:docMk/>
            <pc:sldMk cId="2797879788" sldId="263"/>
            <ac:picMk id="36" creationId="{2257DE3F-D59C-454D-803D-12526F78B93B}"/>
          </ac:picMkLst>
        </pc:picChg>
        <pc:picChg chg="add del mod">
          <ac:chgData name="Akash Levy" userId="0f662538-7453-45f3-952a-fc9f1a7c515e" providerId="ADAL" clId="{615F8C4F-5DDB-C146-AD2D-80AE6169014A}" dt="2020-07-24T16:05:27.423" v="2675" actId="21"/>
          <ac:picMkLst>
            <pc:docMk/>
            <pc:sldMk cId="2797879788" sldId="263"/>
            <ac:picMk id="40" creationId="{E82D6041-6AAA-064A-B44F-8303A73BBE07}"/>
          </ac:picMkLst>
        </pc:picChg>
        <pc:picChg chg="add del mod modCrop">
          <ac:chgData name="Akash Levy" userId="0f662538-7453-45f3-952a-fc9f1a7c515e" providerId="ADAL" clId="{615F8C4F-5DDB-C146-AD2D-80AE6169014A}" dt="2020-07-24T16:09:33.158" v="2688" actId="478"/>
          <ac:picMkLst>
            <pc:docMk/>
            <pc:sldMk cId="2797879788" sldId="263"/>
            <ac:picMk id="45" creationId="{722DB4B0-DF73-C24B-B8DF-AB48801C406A}"/>
          </ac:picMkLst>
        </pc:picChg>
        <pc:picChg chg="add del mod modCrop">
          <ac:chgData name="Akash Levy" userId="0f662538-7453-45f3-952a-fc9f1a7c515e" providerId="ADAL" clId="{615F8C4F-5DDB-C146-AD2D-80AE6169014A}" dt="2020-07-24T16:09:33.158" v="2688" actId="478"/>
          <ac:picMkLst>
            <pc:docMk/>
            <pc:sldMk cId="2797879788" sldId="263"/>
            <ac:picMk id="46" creationId="{D31DAF16-27B5-2642-9C1F-0AE5356E2DAA}"/>
          </ac:picMkLst>
        </pc:picChg>
        <pc:picChg chg="add del mod">
          <ac:chgData name="Akash Levy" userId="0f662538-7453-45f3-952a-fc9f1a7c515e" providerId="ADAL" clId="{615F8C4F-5DDB-C146-AD2D-80AE6169014A}" dt="2020-07-24T16:09:40.466" v="2690" actId="931"/>
          <ac:picMkLst>
            <pc:docMk/>
            <pc:sldMk cId="2797879788" sldId="263"/>
            <ac:picMk id="52" creationId="{ABEACFEF-FA33-C544-8CC7-1E98D79ACD93}"/>
          </ac:picMkLst>
        </pc:picChg>
        <pc:picChg chg="add mod modCrop">
          <ac:chgData name="Akash Levy" userId="0f662538-7453-45f3-952a-fc9f1a7c515e" providerId="ADAL" clId="{615F8C4F-5DDB-C146-AD2D-80AE6169014A}" dt="2020-07-24T16:10:17.837" v="2696" actId="732"/>
          <ac:picMkLst>
            <pc:docMk/>
            <pc:sldMk cId="2797879788" sldId="263"/>
            <ac:picMk id="54" creationId="{96035F02-7C25-144A-B395-DB82E0624487}"/>
          </ac:picMkLst>
        </pc:picChg>
        <pc:picChg chg="add mod modCrop">
          <ac:chgData name="Akash Levy" userId="0f662538-7453-45f3-952a-fc9f1a7c515e" providerId="ADAL" clId="{615F8C4F-5DDB-C146-AD2D-80AE6169014A}" dt="2020-07-24T16:10:31.362" v="2705" actId="1038"/>
          <ac:picMkLst>
            <pc:docMk/>
            <pc:sldMk cId="2797879788" sldId="263"/>
            <ac:picMk id="55" creationId="{3273A260-C9EA-3F43-A8BF-81480D57809D}"/>
          </ac:picMkLst>
        </pc:picChg>
        <pc:cxnChg chg="add del">
          <ac:chgData name="Akash Levy" userId="0f662538-7453-45f3-952a-fc9f1a7c515e" providerId="ADAL" clId="{615F8C4F-5DDB-C146-AD2D-80AE6169014A}" dt="2020-07-20T14:21:41.540" v="1070" actId="26606"/>
          <ac:cxnSpMkLst>
            <pc:docMk/>
            <pc:sldMk cId="2797879788" sldId="263"/>
            <ac:cxnSpMk id="19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20T14:21:41.540" v="1070" actId="26606"/>
          <ac:cxnSpMkLst>
            <pc:docMk/>
            <pc:sldMk cId="2797879788" sldId="263"/>
            <ac:cxnSpMk id="21" creationId="{DB146403-F3D6-484B-B2ED-97F9565D0370}"/>
          </ac:cxnSpMkLst>
        </pc:cxnChg>
        <pc:cxnChg chg="add del">
          <ac:chgData name="Akash Levy" userId="0f662538-7453-45f3-952a-fc9f1a7c515e" providerId="ADAL" clId="{615F8C4F-5DDB-C146-AD2D-80AE6169014A}" dt="2020-07-20T14:21:42.639" v="1072" actId="26606"/>
          <ac:cxnSpMkLst>
            <pc:docMk/>
            <pc:sldMk cId="2797879788" sldId="263"/>
            <ac:cxnSpMk id="23" creationId="{DB146403-F3D6-484B-B2ED-97F9565D0370}"/>
          </ac:cxnSpMkLst>
        </pc:cxnChg>
        <pc:cxnChg chg="add del">
          <ac:chgData name="Akash Levy" userId="0f662538-7453-45f3-952a-fc9f1a7c515e" providerId="ADAL" clId="{615F8C4F-5DDB-C146-AD2D-80AE6169014A}" dt="2020-07-20T14:21:42.639" v="1072" actId="26606"/>
          <ac:cxnSpMkLst>
            <pc:docMk/>
            <pc:sldMk cId="2797879788" sldId="263"/>
            <ac:cxnSpMk id="25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22T05:18:55.532" v="1880" actId="26606"/>
          <ac:cxnSpMkLst>
            <pc:docMk/>
            <pc:sldMk cId="2797879788" sldId="263"/>
            <ac:cxnSpMk id="28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22T05:18:55.532" v="1880" actId="26606"/>
          <ac:cxnSpMkLst>
            <pc:docMk/>
            <pc:sldMk cId="2797879788" sldId="263"/>
            <ac:cxnSpMk id="29" creationId="{DB146403-F3D6-484B-B2ED-97F9565D0370}"/>
          </ac:cxnSpMkLst>
        </pc:cxnChg>
        <pc:cxnChg chg="add del">
          <ac:chgData name="Akash Levy" userId="0f662538-7453-45f3-952a-fc9f1a7c515e" providerId="ADAL" clId="{615F8C4F-5DDB-C146-AD2D-80AE6169014A}" dt="2020-07-24T16:05:24.738" v="2674"/>
          <ac:cxnSpMkLst>
            <pc:docMk/>
            <pc:sldMk cId="2797879788" sldId="263"/>
            <ac:cxnSpMk id="37" creationId="{7E7C77BC-7138-40B1-A15B-20F57A494629}"/>
          </ac:cxnSpMkLst>
        </pc:cxnChg>
        <pc:cxnChg chg="add del">
          <ac:chgData name="Akash Levy" userId="0f662538-7453-45f3-952a-fc9f1a7c515e" providerId="ADAL" clId="{615F8C4F-5DDB-C146-AD2D-80AE6169014A}" dt="2020-07-24T16:05:24.738" v="2674"/>
          <ac:cxnSpMkLst>
            <pc:docMk/>
            <pc:sldMk cId="2797879788" sldId="263"/>
            <ac:cxnSpMk id="39" creationId="{DB146403-F3D6-484B-B2ED-97F9565D0370}"/>
          </ac:cxnSpMkLst>
        </pc:cxnChg>
      </pc:sldChg>
      <pc:sldChg chg="addSp delSp modSp add mod setBg">
        <pc:chgData name="Akash Levy" userId="0f662538-7453-45f3-952a-fc9f1a7c515e" providerId="ADAL" clId="{615F8C4F-5DDB-C146-AD2D-80AE6169014A}" dt="2020-07-24T16:04:21.606" v="2664" actId="26606"/>
        <pc:sldMkLst>
          <pc:docMk/>
          <pc:sldMk cId="2526247354" sldId="264"/>
        </pc:sldMkLst>
        <pc:spChg chg="mod">
          <ac:chgData name="Akash Levy" userId="0f662538-7453-45f3-952a-fc9f1a7c515e" providerId="ADAL" clId="{615F8C4F-5DDB-C146-AD2D-80AE6169014A}" dt="2020-07-24T16:04:21.606" v="2664" actId="26606"/>
          <ac:spMkLst>
            <pc:docMk/>
            <pc:sldMk cId="2526247354" sldId="264"/>
            <ac:spMk id="2" creationId="{67F017A3-29CD-954D-BFF9-0C2279F1BC5A}"/>
          </ac:spMkLst>
        </pc:spChg>
        <pc:spChg chg="del">
          <ac:chgData name="Akash Levy" userId="0f662538-7453-45f3-952a-fc9f1a7c515e" providerId="ADAL" clId="{615F8C4F-5DDB-C146-AD2D-80AE6169014A}" dt="2020-07-24T16:04:18.101" v="2663" actId="931"/>
          <ac:spMkLst>
            <pc:docMk/>
            <pc:sldMk cId="2526247354" sldId="264"/>
            <ac:spMk id="3" creationId="{935900F6-FD30-BF44-ACE5-AAA90F8A6F71}"/>
          </ac:spMkLst>
        </pc:spChg>
        <pc:spChg chg="add">
          <ac:chgData name="Akash Levy" userId="0f662538-7453-45f3-952a-fc9f1a7c515e" providerId="ADAL" clId="{615F8C4F-5DDB-C146-AD2D-80AE6169014A}" dt="2020-07-24T16:04:21.606" v="2664" actId="26606"/>
          <ac:spMkLst>
            <pc:docMk/>
            <pc:sldMk cId="2526247354" sldId="264"/>
            <ac:spMk id="10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4T16:04:21.606" v="2664" actId="26606"/>
          <ac:spMkLst>
            <pc:docMk/>
            <pc:sldMk cId="2526247354" sldId="264"/>
            <ac:spMk id="12" creationId="{047C8CCB-F95D-4249-92DD-651249D3535A}"/>
          </ac:spMkLst>
        </pc:spChg>
        <pc:picChg chg="add mod">
          <ac:chgData name="Akash Levy" userId="0f662538-7453-45f3-952a-fc9f1a7c515e" providerId="ADAL" clId="{615F8C4F-5DDB-C146-AD2D-80AE6169014A}" dt="2020-07-24T16:04:21.606" v="2664" actId="26606"/>
          <ac:picMkLst>
            <pc:docMk/>
            <pc:sldMk cId="2526247354" sldId="264"/>
            <ac:picMk id="5" creationId="{05674DBB-B74B-1445-9091-2C6A3B64F701}"/>
          </ac:picMkLst>
        </pc:picChg>
      </pc:sldChg>
      <pc:sldChg chg="addSp delSp modSp add del mod setBg">
        <pc:chgData name="Akash Levy" userId="0f662538-7453-45f3-952a-fc9f1a7c515e" providerId="ADAL" clId="{615F8C4F-5DDB-C146-AD2D-80AE6169014A}" dt="2020-07-20T14:45:27.672" v="1326" actId="2696"/>
        <pc:sldMkLst>
          <pc:docMk/>
          <pc:sldMk cId="3013943956" sldId="265"/>
        </pc:sldMkLst>
        <pc:spChg chg="mod">
          <ac:chgData name="Akash Levy" userId="0f662538-7453-45f3-952a-fc9f1a7c515e" providerId="ADAL" clId="{615F8C4F-5DDB-C146-AD2D-80AE6169014A}" dt="2020-07-19T03:05:48.135" v="343" actId="26606"/>
          <ac:spMkLst>
            <pc:docMk/>
            <pc:sldMk cId="3013943956" sldId="265"/>
            <ac:spMk id="2" creationId="{BB75BC28-CF3D-A241-9D74-E89CF22D36E4}"/>
          </ac:spMkLst>
        </pc:spChg>
        <pc:spChg chg="del">
          <ac:chgData name="Akash Levy" userId="0f662538-7453-45f3-952a-fc9f1a7c515e" providerId="ADAL" clId="{615F8C4F-5DDB-C146-AD2D-80AE6169014A}" dt="2020-07-19T03:04:47.898" v="304" actId="931"/>
          <ac:spMkLst>
            <pc:docMk/>
            <pc:sldMk cId="3013943956" sldId="265"/>
            <ac:spMk id="3" creationId="{F9FB8173-7859-3C45-BCBE-A513D1FF7DA4}"/>
          </ac:spMkLst>
        </pc:spChg>
        <pc:spChg chg="del">
          <ac:chgData name="Akash Levy" userId="0f662538-7453-45f3-952a-fc9f1a7c515e" providerId="ADAL" clId="{615F8C4F-5DDB-C146-AD2D-80AE6169014A}" dt="2020-07-19T03:04:58.337" v="305" actId="931"/>
          <ac:spMkLst>
            <pc:docMk/>
            <pc:sldMk cId="3013943956" sldId="265"/>
            <ac:spMk id="4" creationId="{8B9CD39F-BA1C-BA48-B0D3-A53E419A4B2F}"/>
          </ac:spMkLst>
        </pc:spChg>
        <pc:spChg chg="add del">
          <ac:chgData name="Akash Levy" userId="0f662538-7453-45f3-952a-fc9f1a7c515e" providerId="ADAL" clId="{615F8C4F-5DDB-C146-AD2D-80AE6169014A}" dt="2020-07-19T03:05:34.705" v="339" actId="26606"/>
          <ac:spMkLst>
            <pc:docMk/>
            <pc:sldMk cId="3013943956" sldId="265"/>
            <ac:spMk id="15" creationId="{823AC064-BC96-4F32-8AE1-B2FD38754823}"/>
          </ac:spMkLst>
        </pc:spChg>
        <pc:spChg chg="add del">
          <ac:chgData name="Akash Levy" userId="0f662538-7453-45f3-952a-fc9f1a7c515e" providerId="ADAL" clId="{615F8C4F-5DDB-C146-AD2D-80AE6169014A}" dt="2020-07-19T03:05:36.405" v="340" actId="478"/>
          <ac:spMkLst>
            <pc:docMk/>
            <pc:sldMk cId="3013943956" sldId="265"/>
            <ac:spMk id="21" creationId="{D675C00D-A818-4164-85F1-6C5BDF38C7E3}"/>
          </ac:spMkLst>
        </pc:spChg>
        <pc:spChg chg="add del">
          <ac:chgData name="Akash Levy" userId="0f662538-7453-45f3-952a-fc9f1a7c515e" providerId="ADAL" clId="{615F8C4F-5DDB-C146-AD2D-80AE6169014A}" dt="2020-07-19T03:05:41.260" v="341" actId="26606"/>
          <ac:spMkLst>
            <pc:docMk/>
            <pc:sldMk cId="3013943956" sldId="265"/>
            <ac:spMk id="24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19T03:05:42.591" v="342" actId="478"/>
          <ac:spMkLst>
            <pc:docMk/>
            <pc:sldMk cId="3013943956" sldId="265"/>
            <ac:spMk id="28" creationId="{34AB7C7A-F48D-4934-B770-D3CACCD467A2}"/>
          </ac:spMkLst>
        </pc:spChg>
        <pc:spChg chg="add del">
          <ac:chgData name="Akash Levy" userId="0f662538-7453-45f3-952a-fc9f1a7c515e" providerId="ADAL" clId="{615F8C4F-5DDB-C146-AD2D-80AE6169014A}" dt="2020-07-19T03:05:48.135" v="343" actId="26606"/>
          <ac:spMkLst>
            <pc:docMk/>
            <pc:sldMk cId="3013943956" sldId="265"/>
            <ac:spMk id="31" creationId="{42A5316D-ED2F-4F89-B4B4-8D9240B1A348}"/>
          </ac:spMkLst>
        </pc:spChg>
        <pc:spChg chg="add">
          <ac:chgData name="Akash Levy" userId="0f662538-7453-45f3-952a-fc9f1a7c515e" providerId="ADAL" clId="{615F8C4F-5DDB-C146-AD2D-80AE6169014A}" dt="2020-07-19T03:05:48.135" v="343" actId="26606"/>
          <ac:spMkLst>
            <pc:docMk/>
            <pc:sldMk cId="3013943956" sldId="265"/>
            <ac:spMk id="38" creationId="{823AC064-BC96-4F32-8AE1-B2FD38754823}"/>
          </ac:spMkLst>
        </pc:spChg>
        <pc:picChg chg="add mod">
          <ac:chgData name="Akash Levy" userId="0f662538-7453-45f3-952a-fc9f1a7c515e" providerId="ADAL" clId="{615F8C4F-5DDB-C146-AD2D-80AE6169014A}" dt="2020-07-20T03:25:47.301" v="1045" actId="14826"/>
          <ac:picMkLst>
            <pc:docMk/>
            <pc:sldMk cId="3013943956" sldId="265"/>
            <ac:picMk id="6" creationId="{2E02C34B-6947-0847-8284-204BD1C6555E}"/>
          </ac:picMkLst>
        </pc:picChg>
        <pc:picChg chg="add mod">
          <ac:chgData name="Akash Levy" userId="0f662538-7453-45f3-952a-fc9f1a7c515e" providerId="ADAL" clId="{615F8C4F-5DDB-C146-AD2D-80AE6169014A}" dt="2020-07-20T03:26:04.188" v="1046" actId="14826"/>
          <ac:picMkLst>
            <pc:docMk/>
            <pc:sldMk cId="3013943956" sldId="265"/>
            <ac:picMk id="8" creationId="{419C5A65-B2A8-994F-B9F8-FFCEB6FB43FE}"/>
          </ac:picMkLst>
        </pc:picChg>
        <pc:cxnChg chg="add del">
          <ac:chgData name="Akash Levy" userId="0f662538-7453-45f3-952a-fc9f1a7c515e" providerId="ADAL" clId="{615F8C4F-5DDB-C146-AD2D-80AE6169014A}" dt="2020-07-19T03:05:34.705" v="339" actId="26606"/>
          <ac:cxnSpMkLst>
            <pc:docMk/>
            <pc:sldMk cId="3013943956" sldId="265"/>
            <ac:cxnSpMk id="13" creationId="{DB146403-F3D6-484B-B2ED-97F9565D0370}"/>
          </ac:cxnSpMkLst>
        </pc:cxnChg>
        <pc:cxnChg chg="add del">
          <ac:chgData name="Akash Levy" userId="0f662538-7453-45f3-952a-fc9f1a7c515e" providerId="ADAL" clId="{615F8C4F-5DDB-C146-AD2D-80AE6169014A}" dt="2020-07-19T03:05:34.705" v="339" actId="26606"/>
          <ac:cxnSpMkLst>
            <pc:docMk/>
            <pc:sldMk cId="3013943956" sldId="265"/>
            <ac:cxnSpMk id="17" creationId="{7E7C77BC-7138-40B1-A15B-20F57A494629}"/>
          </ac:cxnSpMkLst>
        </pc:cxnChg>
        <pc:cxnChg chg="add">
          <ac:chgData name="Akash Levy" userId="0f662538-7453-45f3-952a-fc9f1a7c515e" providerId="ADAL" clId="{615F8C4F-5DDB-C146-AD2D-80AE6169014A}" dt="2020-07-19T03:05:48.135" v="343" actId="26606"/>
          <ac:cxnSpMkLst>
            <pc:docMk/>
            <pc:sldMk cId="3013943956" sldId="265"/>
            <ac:cxnSpMk id="36" creationId="{DB146403-F3D6-484B-B2ED-97F9565D0370}"/>
          </ac:cxnSpMkLst>
        </pc:cxnChg>
        <pc:cxnChg chg="add">
          <ac:chgData name="Akash Levy" userId="0f662538-7453-45f3-952a-fc9f1a7c515e" providerId="ADAL" clId="{615F8C4F-5DDB-C146-AD2D-80AE6169014A}" dt="2020-07-19T03:05:48.135" v="343" actId="26606"/>
          <ac:cxnSpMkLst>
            <pc:docMk/>
            <pc:sldMk cId="3013943956" sldId="265"/>
            <ac:cxnSpMk id="40" creationId="{7E7C77BC-7138-40B1-A15B-20F57A494629}"/>
          </ac:cxnSpMkLst>
        </pc:cxnChg>
      </pc:sldChg>
      <pc:sldChg chg="delSp modSp add del mod modClrScheme chgLayout">
        <pc:chgData name="Akash Levy" userId="0f662538-7453-45f3-952a-fc9f1a7c515e" providerId="ADAL" clId="{615F8C4F-5DDB-C146-AD2D-80AE6169014A}" dt="2020-07-19T00:46:27.752" v="300" actId="2696"/>
        <pc:sldMkLst>
          <pc:docMk/>
          <pc:sldMk cId="3343377679" sldId="265"/>
        </pc:sldMkLst>
        <pc:spChg chg="mod ord">
          <ac:chgData name="Akash Levy" userId="0f662538-7453-45f3-952a-fc9f1a7c515e" providerId="ADAL" clId="{615F8C4F-5DDB-C146-AD2D-80AE6169014A}" dt="2020-07-19T00:45:17.887" v="271" actId="700"/>
          <ac:spMkLst>
            <pc:docMk/>
            <pc:sldMk cId="3343377679" sldId="265"/>
            <ac:spMk id="2" creationId="{E6F2FF1F-B788-7545-B893-A1F8FA018062}"/>
          </ac:spMkLst>
        </pc:spChg>
        <pc:spChg chg="mod ord">
          <ac:chgData name="Akash Levy" userId="0f662538-7453-45f3-952a-fc9f1a7c515e" providerId="ADAL" clId="{615F8C4F-5DDB-C146-AD2D-80AE6169014A}" dt="2020-07-19T00:46:00.838" v="299" actId="20577"/>
          <ac:spMkLst>
            <pc:docMk/>
            <pc:sldMk cId="3343377679" sldId="265"/>
            <ac:spMk id="3" creationId="{956D17B3-E8AE-9947-A445-1DA0E86AD121}"/>
          </ac:spMkLst>
        </pc:spChg>
        <pc:spChg chg="del">
          <ac:chgData name="Akash Levy" userId="0f662538-7453-45f3-952a-fc9f1a7c515e" providerId="ADAL" clId="{615F8C4F-5DDB-C146-AD2D-80AE6169014A}" dt="2020-07-19T00:45:17.887" v="271" actId="700"/>
          <ac:spMkLst>
            <pc:docMk/>
            <pc:sldMk cId="3343377679" sldId="265"/>
            <ac:spMk id="4" creationId="{1969F906-52F0-3E45-A009-F20EBCE853DA}"/>
          </ac:spMkLst>
        </pc:spChg>
      </pc:sldChg>
      <pc:sldChg chg="addSp delSp modSp add mod">
        <pc:chgData name="Akash Levy" userId="0f662538-7453-45f3-952a-fc9f1a7c515e" providerId="ADAL" clId="{615F8C4F-5DDB-C146-AD2D-80AE6169014A}" dt="2020-07-24T16:18:26" v="2720" actId="20577"/>
        <pc:sldMkLst>
          <pc:docMk/>
          <pc:sldMk cId="2629044055" sldId="266"/>
        </pc:sldMkLst>
        <pc:spChg chg="mod">
          <ac:chgData name="Akash Levy" userId="0f662538-7453-45f3-952a-fc9f1a7c515e" providerId="ADAL" clId="{615F8C4F-5DDB-C146-AD2D-80AE6169014A}" dt="2020-07-24T16:18:26" v="2720" actId="20577"/>
          <ac:spMkLst>
            <pc:docMk/>
            <pc:sldMk cId="2629044055" sldId="266"/>
            <ac:spMk id="2" creationId="{B28CA756-91BE-654F-9680-DAC4D6232177}"/>
          </ac:spMkLst>
        </pc:spChg>
        <pc:picChg chg="add del mod">
          <ac:chgData name="Akash Levy" userId="0f662538-7453-45f3-952a-fc9f1a7c515e" providerId="ADAL" clId="{615F8C4F-5DDB-C146-AD2D-80AE6169014A}" dt="2020-07-19T22:42:55.346" v="473" actId="14826"/>
          <ac:picMkLst>
            <pc:docMk/>
            <pc:sldMk cId="2629044055" sldId="266"/>
            <ac:picMk id="7" creationId="{DDDC7C8B-EFAE-5343-840E-F989946D5688}"/>
          </ac:picMkLst>
        </pc:picChg>
        <pc:picChg chg="mod">
          <ac:chgData name="Akash Levy" userId="0f662538-7453-45f3-952a-fc9f1a7c515e" providerId="ADAL" clId="{615F8C4F-5DDB-C146-AD2D-80AE6169014A}" dt="2020-07-19T22:34:09.821" v="470" actId="14826"/>
          <ac:picMkLst>
            <pc:docMk/>
            <pc:sldMk cId="2629044055" sldId="266"/>
            <ac:picMk id="12" creationId="{46A8BB66-3B13-E240-9288-FC164CF3DBC8}"/>
          </ac:picMkLst>
        </pc:picChg>
      </pc:sldChg>
      <pc:sldChg chg="addSp modSp add del mod ord setBg">
        <pc:chgData name="Akash Levy" userId="0f662538-7453-45f3-952a-fc9f1a7c515e" providerId="ADAL" clId="{615F8C4F-5DDB-C146-AD2D-80AE6169014A}" dt="2020-07-24T16:19:25.975" v="2729" actId="2696"/>
        <pc:sldMkLst>
          <pc:docMk/>
          <pc:sldMk cId="448735648" sldId="267"/>
        </pc:sldMkLst>
        <pc:spChg chg="mod">
          <ac:chgData name="Akash Levy" userId="0f662538-7453-45f3-952a-fc9f1a7c515e" providerId="ADAL" clId="{615F8C4F-5DDB-C146-AD2D-80AE6169014A}" dt="2020-07-20T00:26:19.108" v="870" actId="26606"/>
          <ac:spMkLst>
            <pc:docMk/>
            <pc:sldMk cId="448735648" sldId="267"/>
            <ac:spMk id="2" creationId="{DC14DB55-FF74-C744-83AE-08794FD578FB}"/>
          </ac:spMkLst>
        </pc:spChg>
        <pc:spChg chg="mod">
          <ac:chgData name="Akash Levy" userId="0f662538-7453-45f3-952a-fc9f1a7c515e" providerId="ADAL" clId="{615F8C4F-5DDB-C146-AD2D-80AE6169014A}" dt="2020-07-24T09:03:26.626" v="1956" actId="20577"/>
          <ac:spMkLst>
            <pc:docMk/>
            <pc:sldMk cId="448735648" sldId="267"/>
            <ac:spMk id="3" creationId="{76FBDAC0-3725-BF46-B6CB-28FDB0759DF2}"/>
          </ac:spMkLst>
        </pc:spChg>
        <pc:spChg chg="add">
          <ac:chgData name="Akash Levy" userId="0f662538-7453-45f3-952a-fc9f1a7c515e" providerId="ADAL" clId="{615F8C4F-5DDB-C146-AD2D-80AE6169014A}" dt="2020-07-20T00:26:19.108" v="870" actId="26606"/>
          <ac:spMkLst>
            <pc:docMk/>
            <pc:sldMk cId="448735648" sldId="267"/>
            <ac:spMk id="8" creationId="{F98ED85F-DCEE-4B50-802E-71A6E3E12B04}"/>
          </ac:spMkLst>
        </pc:spChg>
        <pc:cxnChg chg="add">
          <ac:chgData name="Akash Levy" userId="0f662538-7453-45f3-952a-fc9f1a7c515e" providerId="ADAL" clId="{615F8C4F-5DDB-C146-AD2D-80AE6169014A}" dt="2020-07-20T00:26:19.108" v="870" actId="26606"/>
          <ac:cxnSpMkLst>
            <pc:docMk/>
            <pc:sldMk cId="448735648" sldId="267"/>
            <ac:cxnSpMk id="10" creationId="{E8E35B83-1EC3-4F87-9D54-D863463351B9}"/>
          </ac:cxnSpMkLst>
        </pc:cxnChg>
      </pc:sldChg>
      <pc:sldChg chg="addSp delSp modSp add mod modClrScheme delDesignElem chgLayout">
        <pc:chgData name="Akash Levy" userId="0f662538-7453-45f3-952a-fc9f1a7c515e" providerId="ADAL" clId="{615F8C4F-5DDB-C146-AD2D-80AE6169014A}" dt="2020-07-24T16:12:15.876" v="2712" actId="20577"/>
        <pc:sldMkLst>
          <pc:docMk/>
          <pc:sldMk cId="720483808" sldId="268"/>
        </pc:sldMkLst>
        <pc:spChg chg="mod ord">
          <ac:chgData name="Akash Levy" userId="0f662538-7453-45f3-952a-fc9f1a7c515e" providerId="ADAL" clId="{615F8C4F-5DDB-C146-AD2D-80AE6169014A}" dt="2020-07-24T16:12:15.876" v="2712" actId="20577"/>
          <ac:spMkLst>
            <pc:docMk/>
            <pc:sldMk cId="720483808" sldId="268"/>
            <ac:spMk id="2" creationId="{7B9E2CFA-2B31-6A4B-B5A2-1B35805CAF24}"/>
          </ac:spMkLst>
        </pc:spChg>
        <pc:spChg chg="add del mod">
          <ac:chgData name="Akash Levy" userId="0f662538-7453-45f3-952a-fc9f1a7c515e" providerId="ADAL" clId="{615F8C4F-5DDB-C146-AD2D-80AE6169014A}" dt="2020-07-20T14:23:38.686" v="1104"/>
          <ac:spMkLst>
            <pc:docMk/>
            <pc:sldMk cId="720483808" sldId="268"/>
            <ac:spMk id="4" creationId="{2D747E9B-3DF9-024F-A968-D697A5A1B993}"/>
          </ac:spMkLst>
        </pc:spChg>
        <pc:spChg chg="add del mod">
          <ac:chgData name="Akash Levy" userId="0f662538-7453-45f3-952a-fc9f1a7c515e" providerId="ADAL" clId="{615F8C4F-5DDB-C146-AD2D-80AE6169014A}" dt="2020-07-20T14:23:38.686" v="1104"/>
          <ac:spMkLst>
            <pc:docMk/>
            <pc:sldMk cId="720483808" sldId="268"/>
            <ac:spMk id="5" creationId="{7C0B5C8D-9233-8643-9943-6760505A0A4C}"/>
          </ac:spMkLst>
        </pc:spChg>
        <pc:spChg chg="add del mod">
          <ac:chgData name="Akash Levy" userId="0f662538-7453-45f3-952a-fc9f1a7c515e" providerId="ADAL" clId="{615F8C4F-5DDB-C146-AD2D-80AE6169014A}" dt="2020-07-20T14:23:38.686" v="1104"/>
          <ac:spMkLst>
            <pc:docMk/>
            <pc:sldMk cId="720483808" sldId="268"/>
            <ac:spMk id="6" creationId="{4AC21469-502F-ED4A-9440-FCB3B6360EBD}"/>
          </ac:spMkLst>
        </pc:spChg>
        <pc:spChg chg="add del mod ord">
          <ac:chgData name="Akash Levy" userId="0f662538-7453-45f3-952a-fc9f1a7c515e" providerId="ADAL" clId="{615F8C4F-5DDB-C146-AD2D-80AE6169014A}" dt="2020-07-20T14:23:48.170" v="1107" actId="700"/>
          <ac:spMkLst>
            <pc:docMk/>
            <pc:sldMk cId="720483808" sldId="268"/>
            <ac:spMk id="7" creationId="{0865DBCE-D127-2342-B73D-7E641A5AF973}"/>
          </ac:spMkLst>
        </pc:spChg>
        <pc:spChg chg="add del mod">
          <ac:chgData name="Akash Levy" userId="0f662538-7453-45f3-952a-fc9f1a7c515e" providerId="ADAL" clId="{615F8C4F-5DDB-C146-AD2D-80AE6169014A}" dt="2020-07-20T14:23:48.170" v="1107" actId="700"/>
          <ac:spMkLst>
            <pc:docMk/>
            <pc:sldMk cId="720483808" sldId="268"/>
            <ac:spMk id="10" creationId="{331DA42A-28FC-EE4F-9CE3-C441049B1A56}"/>
          </ac:spMkLst>
        </pc:spChg>
        <pc:spChg chg="add del mod ord">
          <ac:chgData name="Akash Levy" userId="0f662538-7453-45f3-952a-fc9f1a7c515e" providerId="ADAL" clId="{615F8C4F-5DDB-C146-AD2D-80AE6169014A}" dt="2020-07-20T14:23:55.880" v="1108" actId="931"/>
          <ac:spMkLst>
            <pc:docMk/>
            <pc:sldMk cId="720483808" sldId="268"/>
            <ac:spMk id="11" creationId="{C8980C78-F5C9-A143-87FF-D38DC38D5E96}"/>
          </ac:spMkLst>
        </pc:spChg>
        <pc:spChg chg="add del mod">
          <ac:chgData name="Akash Levy" userId="0f662538-7453-45f3-952a-fc9f1a7c515e" providerId="ADAL" clId="{615F8C4F-5DDB-C146-AD2D-80AE6169014A}" dt="2020-07-22T05:15:40.843" v="1842" actId="478"/>
          <ac:spMkLst>
            <pc:docMk/>
            <pc:sldMk cId="720483808" sldId="268"/>
            <ac:spMk id="16" creationId="{6AE87E81-C031-4A4B-A9AC-8222FD822686}"/>
          </ac:spMkLst>
        </pc:spChg>
        <pc:spChg chg="add del mod">
          <ac:chgData name="Akash Levy" userId="0f662538-7453-45f3-952a-fc9f1a7c515e" providerId="ADAL" clId="{615F8C4F-5DDB-C146-AD2D-80AE6169014A}" dt="2020-07-22T05:17:59.825" v="1875" actId="931"/>
          <ac:spMkLst>
            <pc:docMk/>
            <pc:sldMk cId="720483808" sldId="268"/>
            <ac:spMk id="18" creationId="{EB21C036-1A2F-154C-A56F-FF456CE64346}"/>
          </ac:spMkLst>
        </pc:spChg>
        <pc:spChg chg="add del">
          <ac:chgData name="Akash Levy" userId="0f662538-7453-45f3-952a-fc9f1a7c515e" providerId="ADAL" clId="{615F8C4F-5DDB-C146-AD2D-80AE6169014A}" dt="2020-07-22T05:18:01.805" v="1876" actId="26606"/>
          <ac:spMkLst>
            <pc:docMk/>
            <pc:sldMk cId="720483808" sldId="268"/>
            <ac:spMk id="19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2T05:18:01.805" v="1876" actId="26606"/>
          <ac:spMkLst>
            <pc:docMk/>
            <pc:sldMk cId="720483808" sldId="268"/>
            <ac:spMk id="21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7-22T05:18:01.805" v="1876" actId="26606"/>
          <ac:spMkLst>
            <pc:docMk/>
            <pc:sldMk cId="720483808" sldId="268"/>
            <ac:spMk id="24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2T05:18:01.805" v="1876" actId="26606"/>
          <ac:spMkLst>
            <pc:docMk/>
            <pc:sldMk cId="720483808" sldId="268"/>
            <ac:spMk id="25" creationId="{047C8CCB-F95D-4249-92DD-651249D3535A}"/>
          </ac:spMkLst>
        </pc:spChg>
        <pc:spChg chg="del">
          <ac:chgData name="Akash Levy" userId="0f662538-7453-45f3-952a-fc9f1a7c515e" providerId="ADAL" clId="{615F8C4F-5DDB-C146-AD2D-80AE6169014A}" dt="2020-07-20T14:23:38.686" v="1104"/>
          <ac:spMkLst>
            <pc:docMk/>
            <pc:sldMk cId="720483808" sldId="268"/>
            <ac:spMk id="27" creationId="{823AC064-BC96-4F32-8AE1-B2FD38754823}"/>
          </ac:spMkLst>
        </pc:spChg>
        <pc:picChg chg="del">
          <ac:chgData name="Akash Levy" userId="0f662538-7453-45f3-952a-fc9f1a7c515e" providerId="ADAL" clId="{615F8C4F-5DDB-C146-AD2D-80AE6169014A}" dt="2020-07-20T14:23:35.512" v="1102" actId="478"/>
          <ac:picMkLst>
            <pc:docMk/>
            <pc:sldMk cId="720483808" sldId="268"/>
            <ac:picMk id="9" creationId="{B2686456-C76F-CA4E-A31D-D610C362CEBD}"/>
          </ac:picMkLst>
        </pc:picChg>
        <pc:picChg chg="del mod">
          <ac:chgData name="Akash Levy" userId="0f662538-7453-45f3-952a-fc9f1a7c515e" providerId="ADAL" clId="{615F8C4F-5DDB-C146-AD2D-80AE6169014A}" dt="2020-07-20T14:23:43.231" v="1105" actId="478"/>
          <ac:picMkLst>
            <pc:docMk/>
            <pc:sldMk cId="720483808" sldId="268"/>
            <ac:picMk id="12" creationId="{982E1A78-2F35-224B-B874-7716543B3BB9}"/>
          </ac:picMkLst>
        </pc:picChg>
        <pc:picChg chg="add del mod">
          <ac:chgData name="Akash Levy" userId="0f662538-7453-45f3-952a-fc9f1a7c515e" providerId="ADAL" clId="{615F8C4F-5DDB-C146-AD2D-80AE6169014A}" dt="2020-07-22T05:17:55.733" v="1874" actId="478"/>
          <ac:picMkLst>
            <pc:docMk/>
            <pc:sldMk cId="720483808" sldId="268"/>
            <ac:picMk id="14" creationId="{F4CC0AF8-46D6-664D-BE5D-6AE861CA7C4A}"/>
          </ac:picMkLst>
        </pc:picChg>
        <pc:picChg chg="add mod">
          <ac:chgData name="Akash Levy" userId="0f662538-7453-45f3-952a-fc9f1a7c515e" providerId="ADAL" clId="{615F8C4F-5DDB-C146-AD2D-80AE6169014A}" dt="2020-07-24T16:11:02.515" v="2706" actId="14826"/>
          <ac:picMkLst>
            <pc:docMk/>
            <pc:sldMk cId="720483808" sldId="268"/>
            <ac:picMk id="22" creationId="{29A0DA17-2B21-244D-AC00-21DE716C76F6}"/>
          </ac:picMkLst>
        </pc:picChg>
        <pc:picChg chg="del">
          <ac:chgData name="Akash Levy" userId="0f662538-7453-45f3-952a-fc9f1a7c515e" providerId="ADAL" clId="{615F8C4F-5DDB-C146-AD2D-80AE6169014A}" dt="2020-07-20T14:23:44.743" v="1106" actId="478"/>
          <ac:picMkLst>
            <pc:docMk/>
            <pc:sldMk cId="720483808" sldId="268"/>
            <ac:picMk id="26" creationId="{7D1E0688-355E-E448-AEDD-72D60E1091E0}"/>
          </ac:picMkLst>
        </pc:picChg>
        <pc:picChg chg="add del mod">
          <ac:chgData name="Akash Levy" userId="0f662538-7453-45f3-952a-fc9f1a7c515e" providerId="ADAL" clId="{615F8C4F-5DDB-C146-AD2D-80AE6169014A}" dt="2020-07-24T16:05:14.152" v="2669"/>
          <ac:picMkLst>
            <pc:docMk/>
            <pc:sldMk cId="720483808" sldId="268"/>
            <ac:picMk id="30" creationId="{857B555C-D091-E744-A2FF-182937F00910}"/>
          </ac:picMkLst>
        </pc:picChg>
        <pc:cxnChg chg="del">
          <ac:chgData name="Akash Levy" userId="0f662538-7453-45f3-952a-fc9f1a7c515e" providerId="ADAL" clId="{615F8C4F-5DDB-C146-AD2D-80AE6169014A}" dt="2020-07-20T14:23:38.686" v="1104"/>
          <ac:cxnSpMkLst>
            <pc:docMk/>
            <pc:sldMk cId="720483808" sldId="268"/>
            <ac:cxnSpMk id="28" creationId="{7E7C77BC-7138-40B1-A15B-20F57A494629}"/>
          </ac:cxnSpMkLst>
        </pc:cxnChg>
        <pc:cxnChg chg="del">
          <ac:chgData name="Akash Levy" userId="0f662538-7453-45f3-952a-fc9f1a7c515e" providerId="ADAL" clId="{615F8C4F-5DDB-C146-AD2D-80AE6169014A}" dt="2020-07-20T14:23:38.686" v="1104"/>
          <ac:cxnSpMkLst>
            <pc:docMk/>
            <pc:sldMk cId="720483808" sldId="268"/>
            <ac:cxnSpMk id="29" creationId="{DB146403-F3D6-484B-B2ED-97F9565D0370}"/>
          </ac:cxnSpMkLst>
        </pc:cxnChg>
      </pc:sldChg>
      <pc:sldChg chg="addSp delSp modSp add del mod modClrScheme delDesignElem chgLayout">
        <pc:chgData name="Akash Levy" userId="0f662538-7453-45f3-952a-fc9f1a7c515e" providerId="ADAL" clId="{615F8C4F-5DDB-C146-AD2D-80AE6169014A}" dt="2020-07-20T14:23:21.335" v="1088" actId="2696"/>
        <pc:sldMkLst>
          <pc:docMk/>
          <pc:sldMk cId="3746938557" sldId="268"/>
        </pc:sldMkLst>
        <pc:spChg chg="mod ord">
          <ac:chgData name="Akash Levy" userId="0f662538-7453-45f3-952a-fc9f1a7c515e" providerId="ADAL" clId="{615F8C4F-5DDB-C146-AD2D-80AE6169014A}" dt="2020-07-20T14:23:11.186" v="1085" actId="700"/>
          <ac:spMkLst>
            <pc:docMk/>
            <pc:sldMk cId="3746938557" sldId="268"/>
            <ac:spMk id="2" creationId="{7B9E2CFA-2B31-6A4B-B5A2-1B35805CAF24}"/>
          </ac:spMkLst>
        </pc:spChg>
        <pc:spChg chg="add del mod ord">
          <ac:chgData name="Akash Levy" userId="0f662538-7453-45f3-952a-fc9f1a7c515e" providerId="ADAL" clId="{615F8C4F-5DDB-C146-AD2D-80AE6169014A}" dt="2020-07-20T14:23:11.186" v="1085" actId="700"/>
          <ac:spMkLst>
            <pc:docMk/>
            <pc:sldMk cId="3746938557" sldId="268"/>
            <ac:spMk id="4" creationId="{CFD2054C-2F1A-1740-8783-E0D481119BD1}"/>
          </ac:spMkLst>
        </pc:spChg>
        <pc:spChg chg="add del mod">
          <ac:chgData name="Akash Levy" userId="0f662538-7453-45f3-952a-fc9f1a7c515e" providerId="ADAL" clId="{615F8C4F-5DDB-C146-AD2D-80AE6169014A}" dt="2020-07-20T14:23:11.186" v="1085" actId="700"/>
          <ac:spMkLst>
            <pc:docMk/>
            <pc:sldMk cId="3746938557" sldId="268"/>
            <ac:spMk id="6" creationId="{F9057DF9-C511-C04D-9B1F-CB2A3C9F717F}"/>
          </ac:spMkLst>
        </pc:spChg>
        <pc:spChg chg="add del mod ord">
          <ac:chgData name="Akash Levy" userId="0f662538-7453-45f3-952a-fc9f1a7c515e" providerId="ADAL" clId="{615F8C4F-5DDB-C146-AD2D-80AE6169014A}" dt="2020-07-20T14:23:13.350" v="1086"/>
          <ac:spMkLst>
            <pc:docMk/>
            <pc:sldMk cId="3746938557" sldId="268"/>
            <ac:spMk id="7" creationId="{6FE8D61E-D652-5049-ADD9-FE5D48F8DA9F}"/>
          </ac:spMkLst>
        </pc:spChg>
        <pc:spChg chg="add mod">
          <ac:chgData name="Akash Levy" userId="0f662538-7453-45f3-952a-fc9f1a7c515e" providerId="ADAL" clId="{615F8C4F-5DDB-C146-AD2D-80AE6169014A}" dt="2020-07-20T14:23:14.675" v="1087" actId="478"/>
          <ac:spMkLst>
            <pc:docMk/>
            <pc:sldMk cId="3746938557" sldId="268"/>
            <ac:spMk id="10" creationId="{725B0AF6-0FAB-094C-A4EC-26F71EABB4F2}"/>
          </ac:spMkLst>
        </pc:spChg>
        <pc:spChg chg="del">
          <ac:chgData name="Akash Levy" userId="0f662538-7453-45f3-952a-fc9f1a7c515e" providerId="ADAL" clId="{615F8C4F-5DDB-C146-AD2D-80AE6169014A}" dt="2020-07-20T14:23:11.186" v="1085" actId="700"/>
          <ac:spMkLst>
            <pc:docMk/>
            <pc:sldMk cId="3746938557" sldId="268"/>
            <ac:spMk id="27" creationId="{823AC064-BC96-4F32-8AE1-B2FD38754823}"/>
          </ac:spMkLst>
        </pc:spChg>
        <pc:picChg chg="del">
          <ac:chgData name="Akash Levy" userId="0f662538-7453-45f3-952a-fc9f1a7c515e" providerId="ADAL" clId="{615F8C4F-5DDB-C146-AD2D-80AE6169014A}" dt="2020-07-20T14:23:06.705" v="1083" actId="478"/>
          <ac:picMkLst>
            <pc:docMk/>
            <pc:sldMk cId="3746938557" sldId="268"/>
            <ac:picMk id="9" creationId="{B2686456-C76F-CA4E-A31D-D610C362CEBD}"/>
          </ac:picMkLst>
        </pc:picChg>
        <pc:picChg chg="del">
          <ac:chgData name="Akash Levy" userId="0f662538-7453-45f3-952a-fc9f1a7c515e" providerId="ADAL" clId="{615F8C4F-5DDB-C146-AD2D-80AE6169014A}" dt="2020-07-20T14:23:07.768" v="1084" actId="478"/>
          <ac:picMkLst>
            <pc:docMk/>
            <pc:sldMk cId="3746938557" sldId="268"/>
            <ac:picMk id="12" creationId="{982E1A78-2F35-224B-B874-7716543B3BB9}"/>
          </ac:picMkLst>
        </pc:picChg>
        <pc:picChg chg="add del mod">
          <ac:chgData name="Akash Levy" userId="0f662538-7453-45f3-952a-fc9f1a7c515e" providerId="ADAL" clId="{615F8C4F-5DDB-C146-AD2D-80AE6169014A}" dt="2020-07-20T14:23:14.675" v="1087" actId="478"/>
          <ac:picMkLst>
            <pc:docMk/>
            <pc:sldMk cId="3746938557" sldId="268"/>
            <ac:picMk id="14" creationId="{80F4EF60-5EAA-2B4D-9A6A-97DF56212649}"/>
          </ac:picMkLst>
        </pc:picChg>
        <pc:cxnChg chg="del">
          <ac:chgData name="Akash Levy" userId="0f662538-7453-45f3-952a-fc9f1a7c515e" providerId="ADAL" clId="{615F8C4F-5DDB-C146-AD2D-80AE6169014A}" dt="2020-07-20T14:23:11.186" v="1085" actId="700"/>
          <ac:cxnSpMkLst>
            <pc:docMk/>
            <pc:sldMk cId="3746938557" sldId="268"/>
            <ac:cxnSpMk id="28" creationId="{7E7C77BC-7138-40B1-A15B-20F57A494629}"/>
          </ac:cxnSpMkLst>
        </pc:cxnChg>
        <pc:cxnChg chg="del">
          <ac:chgData name="Akash Levy" userId="0f662538-7453-45f3-952a-fc9f1a7c515e" providerId="ADAL" clId="{615F8C4F-5DDB-C146-AD2D-80AE6169014A}" dt="2020-07-20T14:23:11.186" v="1085" actId="700"/>
          <ac:cxnSpMkLst>
            <pc:docMk/>
            <pc:sldMk cId="3746938557" sldId="268"/>
            <ac:cxnSpMk id="29" creationId="{DB146403-F3D6-484B-B2ED-97F9565D0370}"/>
          </ac:cxnSpMkLst>
        </pc:cxnChg>
      </pc:sldChg>
      <pc:sldChg chg="addSp delSp modSp add mod">
        <pc:chgData name="Akash Levy" userId="0f662538-7453-45f3-952a-fc9f1a7c515e" providerId="ADAL" clId="{615F8C4F-5DDB-C146-AD2D-80AE6169014A}" dt="2020-07-24T16:21:53.831" v="2785"/>
        <pc:sldMkLst>
          <pc:docMk/>
          <pc:sldMk cId="2891184337" sldId="269"/>
        </pc:sldMkLst>
        <pc:spChg chg="mod">
          <ac:chgData name="Akash Levy" userId="0f662538-7453-45f3-952a-fc9f1a7c515e" providerId="ADAL" clId="{615F8C4F-5DDB-C146-AD2D-80AE6169014A}" dt="2020-07-24T16:20:43.340" v="2770" actId="20577"/>
          <ac:spMkLst>
            <pc:docMk/>
            <pc:sldMk cId="2891184337" sldId="269"/>
            <ac:spMk id="2" creationId="{0DC20D0A-1987-9B4E-A869-51F473A5029A}"/>
          </ac:spMkLst>
        </pc:spChg>
        <pc:spChg chg="add del mod">
          <ac:chgData name="Akash Levy" userId="0f662538-7453-45f3-952a-fc9f1a7c515e" providerId="ADAL" clId="{615F8C4F-5DDB-C146-AD2D-80AE6169014A}" dt="2020-07-20T14:43:58.774" v="1298" actId="3680"/>
          <ac:spMkLst>
            <pc:docMk/>
            <pc:sldMk cId="2891184337" sldId="269"/>
            <ac:spMk id="4" creationId="{B9A5BA71-2F96-BC45-AD5E-9F47054C3EF3}"/>
          </ac:spMkLst>
        </pc:spChg>
        <pc:spChg chg="del">
          <ac:chgData name="Akash Levy" userId="0f662538-7453-45f3-952a-fc9f1a7c515e" providerId="ADAL" clId="{615F8C4F-5DDB-C146-AD2D-80AE6169014A}" dt="2020-07-20T14:44:15.103" v="1300" actId="26606"/>
          <ac:spMkLst>
            <pc:docMk/>
            <pc:sldMk cId="2891184337" sldId="269"/>
            <ac:spMk id="11" creationId="{6753252F-4873-4F63-801D-CC719279A7D5}"/>
          </ac:spMkLst>
        </pc:spChg>
        <pc:spChg chg="del">
          <ac:chgData name="Akash Levy" userId="0f662538-7453-45f3-952a-fc9f1a7c515e" providerId="ADAL" clId="{615F8C4F-5DDB-C146-AD2D-80AE6169014A}" dt="2020-07-20T14:44:15.103" v="1300" actId="26606"/>
          <ac:spMkLst>
            <pc:docMk/>
            <pc:sldMk cId="2891184337" sldId="269"/>
            <ac:spMk id="1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19.047" v="1301" actId="478"/>
          <ac:spMkLst>
            <pc:docMk/>
            <pc:sldMk cId="2891184337" sldId="269"/>
            <ac:spMk id="18" creationId="{2AE7D00C-A18E-40A5-A405-318EDEC823FA}"/>
          </ac:spMkLst>
        </pc:spChg>
        <pc:spChg chg="add del">
          <ac:chgData name="Akash Levy" userId="0f662538-7453-45f3-952a-fc9f1a7c515e" providerId="ADAL" clId="{615F8C4F-5DDB-C146-AD2D-80AE6169014A}" dt="2020-07-20T14:44:28.695" v="1310" actId="26606"/>
          <ac:spMkLst>
            <pc:docMk/>
            <pc:sldMk cId="2891184337" sldId="269"/>
            <ac:spMk id="21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20T14:44:24.218" v="1303" actId="26606"/>
          <ac:spMkLst>
            <pc:docMk/>
            <pc:sldMk cId="2891184337" sldId="269"/>
            <ac:spMk id="26" creationId="{EB270761-CC40-4F3F-A916-7E3BC3989348}"/>
          </ac:spMkLst>
        </pc:spChg>
        <pc:spChg chg="add del">
          <ac:chgData name="Akash Levy" userId="0f662538-7453-45f3-952a-fc9f1a7c515e" providerId="ADAL" clId="{615F8C4F-5DDB-C146-AD2D-80AE6169014A}" dt="2020-07-20T14:44:24.218" v="1303" actId="26606"/>
          <ac:spMkLst>
            <pc:docMk/>
            <pc:sldMk cId="2891184337" sldId="269"/>
            <ac:spMk id="28" creationId="{A2555B16-BE1D-4C33-A27C-FF0671B6C94C}"/>
          </ac:spMkLst>
        </pc:spChg>
        <pc:spChg chg="add del">
          <ac:chgData name="Akash Levy" userId="0f662538-7453-45f3-952a-fc9f1a7c515e" providerId="ADAL" clId="{615F8C4F-5DDB-C146-AD2D-80AE6169014A}" dt="2020-07-20T14:44:26.532" v="1305" actId="26606"/>
          <ac:spMkLst>
            <pc:docMk/>
            <pc:sldMk cId="2891184337" sldId="269"/>
            <ac:spMk id="30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26.532" v="1305" actId="26606"/>
          <ac:spMkLst>
            <pc:docMk/>
            <pc:sldMk cId="2891184337" sldId="269"/>
            <ac:spMk id="31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27.448" v="1307" actId="26606"/>
          <ac:spMkLst>
            <pc:docMk/>
            <pc:sldMk cId="2891184337" sldId="269"/>
            <ac:spMk id="33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27.448" v="1307" actId="26606"/>
          <ac:spMkLst>
            <pc:docMk/>
            <pc:sldMk cId="2891184337" sldId="269"/>
            <ac:spMk id="34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28.612" v="1309" actId="26606"/>
          <ac:spMkLst>
            <pc:docMk/>
            <pc:sldMk cId="2891184337" sldId="269"/>
            <ac:spMk id="36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28.612" v="1309" actId="26606"/>
          <ac:spMkLst>
            <pc:docMk/>
            <pc:sldMk cId="2891184337" sldId="269"/>
            <ac:spMk id="37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5:00.830" v="1325" actId="26606"/>
          <ac:spMkLst>
            <pc:docMk/>
            <pc:sldMk cId="2891184337" sldId="269"/>
            <ac:spMk id="39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5:00.830" v="1325" actId="26606"/>
          <ac:spMkLst>
            <pc:docMk/>
            <pc:sldMk cId="2891184337" sldId="269"/>
            <ac:spMk id="40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57.763" v="1320" actId="26606"/>
          <ac:spMkLst>
            <pc:docMk/>
            <pc:sldMk cId="2891184337" sldId="269"/>
            <ac:spMk id="4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57.763" v="1320" actId="26606"/>
          <ac:spMkLst>
            <pc:docMk/>
            <pc:sldMk cId="2891184337" sldId="269"/>
            <ac:spMk id="47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4:58.587" v="1322" actId="26606"/>
          <ac:spMkLst>
            <pc:docMk/>
            <pc:sldMk cId="2891184337" sldId="269"/>
            <ac:spMk id="49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4:58.587" v="1322" actId="26606"/>
          <ac:spMkLst>
            <pc:docMk/>
            <pc:sldMk cId="2891184337" sldId="269"/>
            <ac:spMk id="50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0T14:45:00.746" v="1324" actId="26606"/>
          <ac:spMkLst>
            <pc:docMk/>
            <pc:sldMk cId="2891184337" sldId="269"/>
            <ac:spMk id="52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0T14:45:00.746" v="1324" actId="26606"/>
          <ac:spMkLst>
            <pc:docMk/>
            <pc:sldMk cId="2891184337" sldId="269"/>
            <ac:spMk id="5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1T02:41:28.079" v="1838" actId="26606"/>
          <ac:spMkLst>
            <pc:docMk/>
            <pc:sldMk cId="2891184337" sldId="269"/>
            <ac:spMk id="5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1T02:41:28.079" v="1838" actId="26606"/>
          <ac:spMkLst>
            <pc:docMk/>
            <pc:sldMk cId="2891184337" sldId="269"/>
            <ac:spMk id="56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0:13.223" v="2757" actId="26606"/>
          <ac:spMkLst>
            <pc:docMk/>
            <pc:sldMk cId="2891184337" sldId="269"/>
            <ac:spMk id="61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0:13.223" v="2757" actId="26606"/>
          <ac:spMkLst>
            <pc:docMk/>
            <pc:sldMk cId="2891184337" sldId="269"/>
            <ac:spMk id="6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0:52.163" v="2773" actId="26606"/>
          <ac:spMkLst>
            <pc:docMk/>
            <pc:sldMk cId="2891184337" sldId="269"/>
            <ac:spMk id="68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0:52.163" v="2773" actId="26606"/>
          <ac:spMkLst>
            <pc:docMk/>
            <pc:sldMk cId="2891184337" sldId="269"/>
            <ac:spMk id="70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1:25.127" v="2782" actId="26606"/>
          <ac:spMkLst>
            <pc:docMk/>
            <pc:sldMk cId="2891184337" sldId="269"/>
            <ac:spMk id="72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1:25.127" v="2782" actId="26606"/>
          <ac:spMkLst>
            <pc:docMk/>
            <pc:sldMk cId="2891184337" sldId="269"/>
            <ac:spMk id="7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0:50.261" v="2772" actId="26606"/>
          <ac:spMkLst>
            <pc:docMk/>
            <pc:sldMk cId="2891184337" sldId="269"/>
            <ac:spMk id="7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0:50.261" v="2772" actId="26606"/>
          <ac:spMkLst>
            <pc:docMk/>
            <pc:sldMk cId="2891184337" sldId="269"/>
            <ac:spMk id="77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1:21.842" v="2777" actId="26606"/>
          <ac:spMkLst>
            <pc:docMk/>
            <pc:sldMk cId="2891184337" sldId="269"/>
            <ac:spMk id="78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1:21.842" v="2777" actId="26606"/>
          <ac:spMkLst>
            <pc:docMk/>
            <pc:sldMk cId="2891184337" sldId="269"/>
            <ac:spMk id="80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1:23.709" v="2779" actId="26606"/>
          <ac:spMkLst>
            <pc:docMk/>
            <pc:sldMk cId="2891184337" sldId="269"/>
            <ac:spMk id="82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1:23.709" v="2779" actId="26606"/>
          <ac:spMkLst>
            <pc:docMk/>
            <pc:sldMk cId="2891184337" sldId="269"/>
            <ac:spMk id="83" creationId="{047C8CCB-F95D-4249-92DD-651249D3535A}"/>
          </ac:spMkLst>
        </pc:spChg>
        <pc:spChg chg="add del">
          <ac:chgData name="Akash Levy" userId="0f662538-7453-45f3-952a-fc9f1a7c515e" providerId="ADAL" clId="{615F8C4F-5DDB-C146-AD2D-80AE6169014A}" dt="2020-07-24T16:21:25.064" v="2781" actId="26606"/>
          <ac:spMkLst>
            <pc:docMk/>
            <pc:sldMk cId="2891184337" sldId="269"/>
            <ac:spMk id="85" creationId="{6753252F-4873-4F63-801D-CC719279A7D5}"/>
          </ac:spMkLst>
        </pc:spChg>
        <pc:spChg chg="add del">
          <ac:chgData name="Akash Levy" userId="0f662538-7453-45f3-952a-fc9f1a7c515e" providerId="ADAL" clId="{615F8C4F-5DDB-C146-AD2D-80AE6169014A}" dt="2020-07-24T16:21:25.064" v="2781" actId="26606"/>
          <ac:spMkLst>
            <pc:docMk/>
            <pc:sldMk cId="2891184337" sldId="269"/>
            <ac:spMk id="86" creationId="{047C8CCB-F95D-4249-92DD-651249D3535A}"/>
          </ac:spMkLst>
        </pc:spChg>
        <pc:spChg chg="add">
          <ac:chgData name="Akash Levy" userId="0f662538-7453-45f3-952a-fc9f1a7c515e" providerId="ADAL" clId="{615F8C4F-5DDB-C146-AD2D-80AE6169014A}" dt="2020-07-24T16:21:25.127" v="2782" actId="26606"/>
          <ac:spMkLst>
            <pc:docMk/>
            <pc:sldMk cId="2891184337" sldId="269"/>
            <ac:spMk id="88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4T16:21:25.127" v="2782" actId="26606"/>
          <ac:spMkLst>
            <pc:docMk/>
            <pc:sldMk cId="2891184337" sldId="269"/>
            <ac:spMk id="89" creationId="{047C8CCB-F95D-4249-92DD-651249D3535A}"/>
          </ac:spMkLst>
        </pc:spChg>
        <pc:graphicFrameChg chg="add del mod">
          <ac:chgData name="Akash Levy" userId="0f662538-7453-45f3-952a-fc9f1a7c515e" providerId="ADAL" clId="{615F8C4F-5DDB-C146-AD2D-80AE6169014A}" dt="2020-07-20T14:44:15.103" v="1300" actId="26606"/>
          <ac:graphicFrameMkLst>
            <pc:docMk/>
            <pc:sldMk cId="2891184337" sldId="269"/>
            <ac:graphicFrameMk id="5" creationId="{408DA692-8F4E-8F48-8516-BB1D21B94E8B}"/>
          </ac:graphicFrameMkLst>
        </pc:graphicFrameChg>
        <pc:graphicFrameChg chg="add mod modGraphic">
          <ac:chgData name="Akash Levy" userId="0f662538-7453-45f3-952a-fc9f1a7c515e" providerId="ADAL" clId="{615F8C4F-5DDB-C146-AD2D-80AE6169014A}" dt="2020-07-24T16:21:53.831" v="2785"/>
          <ac:graphicFrameMkLst>
            <pc:docMk/>
            <pc:sldMk cId="2891184337" sldId="269"/>
            <ac:graphicFrameMk id="16" creationId="{408DA692-8F4E-8F48-8516-BB1D21B94E8B}"/>
          </ac:graphicFrameMkLst>
        </pc:graphicFrameChg>
        <pc:picChg chg="del">
          <ac:chgData name="Akash Levy" userId="0f662538-7453-45f3-952a-fc9f1a7c515e" providerId="ADAL" clId="{615F8C4F-5DDB-C146-AD2D-80AE6169014A}" dt="2020-07-20T14:43:51.374" v="1293" actId="478"/>
          <ac:picMkLst>
            <pc:docMk/>
            <pc:sldMk cId="2891184337" sldId="269"/>
            <ac:picMk id="6" creationId="{B9A7FAC3-633F-DC4C-A765-A9F602BD6C78}"/>
          </ac:picMkLst>
        </pc:picChg>
      </pc:sldChg>
      <pc:sldChg chg="addSp delSp modSp add mod setBg">
        <pc:chgData name="Akash Levy" userId="0f662538-7453-45f3-952a-fc9f1a7c515e" providerId="ADAL" clId="{615F8C4F-5DDB-C146-AD2D-80AE6169014A}" dt="2020-07-24T16:22:14.176" v="2786"/>
        <pc:sldMkLst>
          <pc:docMk/>
          <pc:sldMk cId="3533247881" sldId="270"/>
        </pc:sldMkLst>
        <pc:spChg chg="mod">
          <ac:chgData name="Akash Levy" userId="0f662538-7453-45f3-952a-fc9f1a7c515e" providerId="ADAL" clId="{615F8C4F-5DDB-C146-AD2D-80AE6169014A}" dt="2020-07-20T14:59:10.274" v="1779" actId="26606"/>
          <ac:spMkLst>
            <pc:docMk/>
            <pc:sldMk cId="3533247881" sldId="270"/>
            <ac:spMk id="2" creationId="{FC47B41E-90B5-D14B-82FA-CC03960D78D5}"/>
          </ac:spMkLst>
        </pc:spChg>
        <pc:spChg chg="del">
          <ac:chgData name="Akash Levy" userId="0f662538-7453-45f3-952a-fc9f1a7c515e" providerId="ADAL" clId="{615F8C4F-5DDB-C146-AD2D-80AE6169014A}" dt="2020-07-20T14:54:23.845" v="1472" actId="3680"/>
          <ac:spMkLst>
            <pc:docMk/>
            <pc:sldMk cId="3533247881" sldId="270"/>
            <ac:spMk id="3" creationId="{883B3AF1-B6F1-284E-9008-F475198C05FF}"/>
          </ac:spMkLst>
        </pc:spChg>
        <pc:spChg chg="add del">
          <ac:chgData name="Akash Levy" userId="0f662538-7453-45f3-952a-fc9f1a7c515e" providerId="ADAL" clId="{615F8C4F-5DDB-C146-AD2D-80AE6169014A}" dt="2020-07-20T14:59:04.409" v="1772" actId="26606"/>
          <ac:spMkLst>
            <pc:docMk/>
            <pc:sldMk cId="3533247881" sldId="270"/>
            <ac:spMk id="9" creationId="{D299C5FB-7A59-4B3B-84E3-B3B600F9BCAD}"/>
          </ac:spMkLst>
        </pc:spChg>
        <pc:spChg chg="add del">
          <ac:chgData name="Akash Levy" userId="0f662538-7453-45f3-952a-fc9f1a7c515e" providerId="ADAL" clId="{615F8C4F-5DDB-C146-AD2D-80AE6169014A}" dt="2020-07-20T14:59:04.409" v="1772" actId="26606"/>
          <ac:spMkLst>
            <pc:docMk/>
            <pc:sldMk cId="3533247881" sldId="270"/>
            <ac:spMk id="12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20T14:59:10.274" v="1779" actId="26606"/>
          <ac:spMkLst>
            <pc:docMk/>
            <pc:sldMk cId="3533247881" sldId="270"/>
            <ac:spMk id="14" creationId="{42A5316D-ED2F-4F89-B4B4-8D9240B1A348}"/>
          </ac:spMkLst>
        </pc:spChg>
        <pc:spChg chg="add del">
          <ac:chgData name="Akash Levy" userId="0f662538-7453-45f3-952a-fc9f1a7c515e" providerId="ADAL" clId="{615F8C4F-5DDB-C146-AD2D-80AE6169014A}" dt="2020-07-20T14:59:06.224" v="1774" actId="478"/>
          <ac:spMkLst>
            <pc:docMk/>
            <pc:sldMk cId="3533247881" sldId="270"/>
            <ac:spMk id="15" creationId="{783BF878-E2FB-4B19-AEF5-18D9936371EE}"/>
          </ac:spMkLst>
        </pc:spChg>
        <pc:spChg chg="add del">
          <ac:chgData name="Akash Levy" userId="0f662538-7453-45f3-952a-fc9f1a7c515e" providerId="ADAL" clId="{615F8C4F-5DDB-C146-AD2D-80AE6169014A}" dt="2020-07-20T14:59:08.602" v="1776" actId="26606"/>
          <ac:spMkLst>
            <pc:docMk/>
            <pc:sldMk cId="3533247881" sldId="270"/>
            <ac:spMk id="21" creationId="{A4AC5506-6312-4701-8D3C-40187889A947}"/>
          </ac:spMkLst>
        </pc:spChg>
        <pc:spChg chg="add del">
          <ac:chgData name="Akash Levy" userId="0f662538-7453-45f3-952a-fc9f1a7c515e" providerId="ADAL" clId="{615F8C4F-5DDB-C146-AD2D-80AE6169014A}" dt="2020-07-20T14:59:10.162" v="1778" actId="26606"/>
          <ac:spMkLst>
            <pc:docMk/>
            <pc:sldMk cId="3533247881" sldId="270"/>
            <ac:spMk id="23" creationId="{A4AC5506-6312-4701-8D3C-40187889A947}"/>
          </ac:spMkLst>
        </pc:spChg>
        <pc:spChg chg="add">
          <ac:chgData name="Akash Levy" userId="0f662538-7453-45f3-952a-fc9f1a7c515e" providerId="ADAL" clId="{615F8C4F-5DDB-C146-AD2D-80AE6169014A}" dt="2020-07-20T14:59:10.274" v="1779" actId="26606"/>
          <ac:spMkLst>
            <pc:docMk/>
            <pc:sldMk cId="3533247881" sldId="270"/>
            <ac:spMk id="25" creationId="{6753252F-4873-4F63-801D-CC719279A7D5}"/>
          </ac:spMkLst>
        </pc:spChg>
        <pc:spChg chg="add">
          <ac:chgData name="Akash Levy" userId="0f662538-7453-45f3-952a-fc9f1a7c515e" providerId="ADAL" clId="{615F8C4F-5DDB-C146-AD2D-80AE6169014A}" dt="2020-07-20T14:59:10.274" v="1779" actId="26606"/>
          <ac:spMkLst>
            <pc:docMk/>
            <pc:sldMk cId="3533247881" sldId="270"/>
            <ac:spMk id="26" creationId="{047C8CCB-F95D-4249-92DD-651249D3535A}"/>
          </ac:spMkLst>
        </pc:spChg>
        <pc:graphicFrameChg chg="add del mod modGraphic">
          <ac:chgData name="Akash Levy" userId="0f662538-7453-45f3-952a-fc9f1a7c515e" providerId="ADAL" clId="{615F8C4F-5DDB-C146-AD2D-80AE6169014A}" dt="2020-07-20T14:59:04.424" v="1773" actId="26606"/>
          <ac:graphicFrameMkLst>
            <pc:docMk/>
            <pc:sldMk cId="3533247881" sldId="270"/>
            <ac:graphicFrameMk id="4" creationId="{6DFCCF45-5481-BF4A-8082-752758907726}"/>
          </ac:graphicFrameMkLst>
        </pc:graphicFrameChg>
        <pc:graphicFrameChg chg="add del">
          <ac:chgData name="Akash Levy" userId="0f662538-7453-45f3-952a-fc9f1a7c515e" providerId="ADAL" clId="{615F8C4F-5DDB-C146-AD2D-80AE6169014A}" dt="2020-07-20T14:59:04.409" v="1772" actId="26606"/>
          <ac:graphicFrameMkLst>
            <pc:docMk/>
            <pc:sldMk cId="3533247881" sldId="270"/>
            <ac:graphicFrameMk id="7" creationId="{6DFCCF45-5481-BF4A-8082-752758907726}"/>
          </ac:graphicFrameMkLst>
        </pc:graphicFrameChg>
        <pc:graphicFrameChg chg="add del mod">
          <ac:chgData name="Akash Levy" userId="0f662538-7453-45f3-952a-fc9f1a7c515e" providerId="ADAL" clId="{615F8C4F-5DDB-C146-AD2D-80AE6169014A}" dt="2020-07-22T05:33:32.358" v="1914" actId="478"/>
          <ac:graphicFrameMkLst>
            <pc:docMk/>
            <pc:sldMk cId="3533247881" sldId="270"/>
            <ac:graphicFrameMk id="8" creationId="{980F1C0C-8AEF-574D-B001-BCCC04746456}"/>
          </ac:graphicFrameMkLst>
        </pc:graphicFrameChg>
        <pc:graphicFrameChg chg="add mod modGraphic">
          <ac:chgData name="Akash Levy" userId="0f662538-7453-45f3-952a-fc9f1a7c515e" providerId="ADAL" clId="{615F8C4F-5DDB-C146-AD2D-80AE6169014A}" dt="2020-07-24T16:22:14.176" v="2786"/>
          <ac:graphicFrameMkLst>
            <pc:docMk/>
            <pc:sldMk cId="3533247881" sldId="270"/>
            <ac:graphicFrameMk id="16" creationId="{6DFCCF45-5481-BF4A-8082-752758907726}"/>
          </ac:graphicFrameMkLst>
        </pc:graphicFrameChg>
        <pc:picChg chg="add del mod">
          <ac:chgData name="Akash Levy" userId="0f662538-7453-45f3-952a-fc9f1a7c515e" providerId="ADAL" clId="{615F8C4F-5DDB-C146-AD2D-80AE6169014A}" dt="2020-07-20T14:56:18.225" v="1652" actId="478"/>
          <ac:picMkLst>
            <pc:docMk/>
            <pc:sldMk cId="3533247881" sldId="270"/>
            <ac:picMk id="5" creationId="{66DC3175-1A16-9740-9CE0-DAAE20C9601D}"/>
          </ac:picMkLst>
        </pc:picChg>
        <pc:picChg chg="add del mod">
          <ac:chgData name="Akash Levy" userId="0f662538-7453-45f3-952a-fc9f1a7c515e" providerId="ADAL" clId="{615F8C4F-5DDB-C146-AD2D-80AE6169014A}" dt="2020-07-20T14:57:54.735" v="1752" actId="478"/>
          <ac:picMkLst>
            <pc:docMk/>
            <pc:sldMk cId="3533247881" sldId="270"/>
            <ac:picMk id="6" creationId="{4E495970-8CAD-2B40-BC62-091626D65D20}"/>
          </ac:picMkLst>
        </pc:picChg>
      </pc:sldChg>
      <pc:sldChg chg="modSp add mod">
        <pc:chgData name="Akash Levy" userId="0f662538-7453-45f3-952a-fc9f1a7c515e" providerId="ADAL" clId="{615F8C4F-5DDB-C146-AD2D-80AE6169014A}" dt="2020-07-24T16:19:18.868" v="2728"/>
        <pc:sldMkLst>
          <pc:docMk/>
          <pc:sldMk cId="3025206054" sldId="271"/>
        </pc:sldMkLst>
        <pc:spChg chg="mod">
          <ac:chgData name="Akash Levy" userId="0f662538-7453-45f3-952a-fc9f1a7c515e" providerId="ADAL" clId="{615F8C4F-5DDB-C146-AD2D-80AE6169014A}" dt="2020-07-24T09:19:52.081" v="1983" actId="20577"/>
          <ac:spMkLst>
            <pc:docMk/>
            <pc:sldMk cId="3025206054" sldId="271"/>
            <ac:spMk id="2" creationId="{0F566C5E-D1B1-6F43-9A3F-83024E6BBB36}"/>
          </ac:spMkLst>
        </pc:spChg>
        <pc:spChg chg="mod">
          <ac:chgData name="Akash Levy" userId="0f662538-7453-45f3-952a-fc9f1a7c515e" providerId="ADAL" clId="{615F8C4F-5DDB-C146-AD2D-80AE6169014A}" dt="2020-07-24T16:19:18.868" v="2728"/>
          <ac:spMkLst>
            <pc:docMk/>
            <pc:sldMk cId="3025206054" sldId="271"/>
            <ac:spMk id="3" creationId="{3B94A307-89B7-A843-B5DD-76DC70E2A55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 @ resistance is the key!!!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25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Slope @ resistance is the key!!!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4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7/18/20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Updates 7/18/20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3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74DBB-B74B-1445-9091-2C6A3B64F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6C5E-D1B1-6F43-9A3F-83024E6B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 (In Order)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A307-89B7-A843-B5DD-76DC70E2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Evaluate ISPP on 4K more cells and add to previously collected data</a:t>
            </a:r>
          </a:p>
          <a:p>
            <a:r>
              <a:rPr lang="en-US" dirty="0"/>
              <a:t>Optimize SDR SL over 256 cells</a:t>
            </a:r>
          </a:p>
          <a:p>
            <a:pPr lvl="1"/>
            <a:r>
              <a:rPr lang="en-US" dirty="0"/>
              <a:t>Sweep step size from 0.02 to 0.14 in steps of 0.02 (7)</a:t>
            </a:r>
          </a:p>
          <a:p>
            <a:pPr lvl="1"/>
            <a:r>
              <a:rPr lang="en-US" dirty="0"/>
              <a:t>Sweep start voltage from 0 to 1 in steps of 0.2 (6)</a:t>
            </a:r>
          </a:p>
          <a:p>
            <a:pPr lvl="1"/>
            <a:r>
              <a:rPr lang="en-US" dirty="0"/>
              <a:t>Total: 42</a:t>
            </a:r>
          </a:p>
          <a:p>
            <a:r>
              <a:rPr lang="en-US" dirty="0"/>
              <a:t>Optimize SDR BL over 256 cells</a:t>
            </a:r>
          </a:p>
          <a:p>
            <a:pPr lvl="1"/>
            <a:r>
              <a:rPr lang="en-US" dirty="0"/>
              <a:t>Sweep step size from 0.02 to 0.14 in steps of 0.02 (7)</a:t>
            </a:r>
          </a:p>
          <a:p>
            <a:pPr lvl="1"/>
            <a:r>
              <a:rPr lang="en-US" dirty="0"/>
              <a:t>Sweep start voltage from 0 to 1 in steps of 0.2 (6)</a:t>
            </a:r>
          </a:p>
          <a:p>
            <a:pPr lvl="1"/>
            <a:r>
              <a:rPr lang="en-US" dirty="0"/>
              <a:t>Total: 42</a:t>
            </a:r>
          </a:p>
          <a:p>
            <a:r>
              <a:rPr lang="en-US" dirty="0"/>
              <a:t>Evaluate SDCFC on 8K cells</a:t>
            </a:r>
          </a:p>
          <a:p>
            <a:r>
              <a:rPr lang="en-US" dirty="0"/>
              <a:t>Evaluate FPPVv2 on 8K cells (with 2000 attempts)</a:t>
            </a:r>
          </a:p>
          <a:p>
            <a:r>
              <a:rPr lang="en-US" dirty="0"/>
              <a:t>Redo sweeps on 50 cells with 10 per cell and using consistent step sizes</a:t>
            </a:r>
          </a:p>
          <a:p>
            <a:pPr lvl="1"/>
            <a:r>
              <a:rPr lang="en-US" dirty="0"/>
              <a:t>7.5 kOhm slope measurement</a:t>
            </a:r>
          </a:p>
          <a:p>
            <a:r>
              <a:rPr lang="en-US" dirty="0"/>
              <a:t>Endurance testing</a:t>
            </a:r>
          </a:p>
        </p:txBody>
      </p:sp>
    </p:spTree>
    <p:extLst>
      <p:ext uri="{BB962C8B-B14F-4D97-AF65-F5344CB8AC3E}">
        <p14:creationId xmlns:p14="http://schemas.microsoft.com/office/powerpoint/2010/main" val="302520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4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4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CA756-91BE-654F-9680-DAC4D623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Sweep Plots: VWL SET/RST (REDO STEP)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A8BB66-3B13-E240-9288-FC164CF3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2907" y="307731"/>
            <a:ext cx="5330182" cy="399763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DC7C8B-EFAE-5343-840E-F989946D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78910" y="307731"/>
            <a:ext cx="5330182" cy="3997636"/>
          </a:xfrm>
          <a:prstGeom prst="rect">
            <a:avLst/>
          </a:prstGeom>
        </p:spPr>
      </p:pic>
      <p:cxnSp>
        <p:nvCxnSpPr>
          <p:cNvPr id="55" name="Straight Connector 5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4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4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48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CA756-91BE-654F-9680-DAC4D623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Sweep Plots: VBL/VSL SET/RST (REDO STEP)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A8BB66-3B13-E240-9288-FC164CF3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2907" y="307731"/>
            <a:ext cx="5330181" cy="3997636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DC7C8B-EFAE-5343-840E-F989946D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78910" y="307731"/>
            <a:ext cx="5330181" cy="3997636"/>
          </a:xfrm>
          <a:prstGeom prst="rect">
            <a:avLst/>
          </a:prstGeom>
        </p:spPr>
      </p:pic>
      <p:cxnSp>
        <p:nvCxnSpPr>
          <p:cNvPr id="55" name="Straight Connector 50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04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</a:t>
            </a:r>
            <a:r>
              <a:rPr lang="en-US" sz="2600" dirty="0">
                <a:solidFill>
                  <a:srgbClr val="FFFFFF"/>
                </a:solidFill>
              </a:rPr>
              <a:t>4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WLs (TODO)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(TODO)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24513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10k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10k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310</Words>
  <Application>Microsoft Macintosh PowerPoint</Application>
  <PresentationFormat>Widescreen</PresentationFormat>
  <Paragraphs>97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Updates 7/18/20</vt:lpstr>
      <vt:lpstr>Overview</vt:lpstr>
      <vt:lpstr>TODO List (In Order)</vt:lpstr>
      <vt:lpstr>Sweep Plots: FPPV VWL</vt:lpstr>
      <vt:lpstr>Sweep Plots: VWL SET/RST (REDO STEP)</vt:lpstr>
      <vt:lpstr>Sweep Plots: VBL/VSL SET/RST (REDO STEP)</vt:lpstr>
      <vt:lpstr>ISPP Optimization Results</vt:lpstr>
      <vt:lpstr>Algorithm evaluation on 4 WLs (TODO)</vt:lpstr>
      <vt:lpstr>Algorithm evaluation on 4 WLs (TODO)</vt:lpstr>
      <vt:lpstr>Resistance Ranges</vt:lpstr>
      <vt:lpstr>Retention model plot</vt:lpstr>
      <vt:lpstr>Retention BER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7/18/20</dc:title>
  <dc:creator>Akash Levy</dc:creator>
  <cp:lastModifiedBy>Akash Levy</cp:lastModifiedBy>
  <cp:revision>1</cp:revision>
  <dcterms:created xsi:type="dcterms:W3CDTF">2020-07-24T16:21:25Z</dcterms:created>
  <dcterms:modified xsi:type="dcterms:W3CDTF">2020-07-24T16:22:44Z</dcterms:modified>
</cp:coreProperties>
</file>