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7F88B-A9F5-254F-8DD2-59C20A36120C}" v="8" dt="2020-07-06T12:38:17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8CF6-8756-4D79-84F2-DEEB842BF5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FA1A61-75F2-4FE1-B295-4B867CAEBF0C}">
      <dgm:prSet/>
      <dgm:spPr/>
      <dgm:t>
        <a:bodyPr/>
        <a:lstStyle/>
        <a:p>
          <a:r>
            <a:rPr lang="en-US"/>
            <a:t>Retention results</a:t>
          </a:r>
        </a:p>
      </dgm:t>
    </dgm:pt>
    <dgm:pt modelId="{30252325-7C2E-41CD-9112-86EC1913AC51}" type="parTrans" cxnId="{3A2E759D-8900-46C6-97FF-C4118E9B5EA0}">
      <dgm:prSet/>
      <dgm:spPr/>
      <dgm:t>
        <a:bodyPr/>
        <a:lstStyle/>
        <a:p>
          <a:endParaRPr lang="en-US"/>
        </a:p>
      </dgm:t>
    </dgm:pt>
    <dgm:pt modelId="{737D76D2-2115-4434-AADE-13556CB1BAF6}" type="sibTrans" cxnId="{3A2E759D-8900-46C6-97FF-C4118E9B5EA0}">
      <dgm:prSet/>
      <dgm:spPr/>
      <dgm:t>
        <a:bodyPr/>
        <a:lstStyle/>
        <a:p>
          <a:endParaRPr lang="en-US"/>
        </a:p>
      </dgm:t>
    </dgm:pt>
    <dgm:pt modelId="{47CC4DBC-2E56-4523-8376-34F6CB8CD649}">
      <dgm:prSet/>
      <dgm:spPr/>
      <dgm:t>
        <a:bodyPr/>
        <a:lstStyle/>
        <a:p>
          <a:r>
            <a:rPr lang="en-US"/>
            <a:t>Updated SDR algorithm</a:t>
          </a:r>
        </a:p>
      </dgm:t>
    </dgm:pt>
    <dgm:pt modelId="{E2E206A7-48CD-4253-A9A0-374DB24A3E57}" type="parTrans" cxnId="{8C8598BD-7CE0-47F2-9E26-81BE5309524A}">
      <dgm:prSet/>
      <dgm:spPr/>
      <dgm:t>
        <a:bodyPr/>
        <a:lstStyle/>
        <a:p>
          <a:endParaRPr lang="en-US"/>
        </a:p>
      </dgm:t>
    </dgm:pt>
    <dgm:pt modelId="{19729F03-F95F-4FD8-BBDA-E38661C1BD75}" type="sibTrans" cxnId="{8C8598BD-7CE0-47F2-9E26-81BE5309524A}">
      <dgm:prSet/>
      <dgm:spPr/>
      <dgm:t>
        <a:bodyPr/>
        <a:lstStyle/>
        <a:p>
          <a:endParaRPr lang="en-US"/>
        </a:p>
      </dgm:t>
    </dgm:pt>
    <dgm:pt modelId="{4BAE3DD5-E53D-4DAD-8703-D3CEAC30BF99}">
      <dgm:prSet/>
      <dgm:spPr/>
      <dgm:t>
        <a:bodyPr/>
        <a:lstStyle/>
        <a:p>
          <a:r>
            <a:rPr lang="en-US"/>
            <a:t>Questions</a:t>
          </a:r>
        </a:p>
      </dgm:t>
    </dgm:pt>
    <dgm:pt modelId="{D1080F9C-7D2F-41CB-9D21-CE2CD9190B73}" type="parTrans" cxnId="{27BB806C-D3CC-4140-BB3C-B17C48282D24}">
      <dgm:prSet/>
      <dgm:spPr/>
      <dgm:t>
        <a:bodyPr/>
        <a:lstStyle/>
        <a:p>
          <a:endParaRPr lang="en-US"/>
        </a:p>
      </dgm:t>
    </dgm:pt>
    <dgm:pt modelId="{27001FCF-28C3-4E4D-AAD2-4B4459E14096}" type="sibTrans" cxnId="{27BB806C-D3CC-4140-BB3C-B17C48282D24}">
      <dgm:prSet/>
      <dgm:spPr/>
      <dgm:t>
        <a:bodyPr/>
        <a:lstStyle/>
        <a:p>
          <a:endParaRPr lang="en-US"/>
        </a:p>
      </dgm:t>
    </dgm:pt>
    <dgm:pt modelId="{F16EE348-91EC-44EA-8BA1-0707D89A81CA}">
      <dgm:prSet/>
      <dgm:spPr/>
      <dgm:t>
        <a:bodyPr/>
        <a:lstStyle/>
        <a:p>
          <a:r>
            <a:rPr lang="en-US"/>
            <a:t>Retention figures</a:t>
          </a:r>
        </a:p>
      </dgm:t>
    </dgm:pt>
    <dgm:pt modelId="{CB38513B-4E56-42D7-8019-539699ABE196}" type="parTrans" cxnId="{3100832B-CAC9-40DF-9CBE-F64CFDAD7911}">
      <dgm:prSet/>
      <dgm:spPr/>
      <dgm:t>
        <a:bodyPr/>
        <a:lstStyle/>
        <a:p>
          <a:endParaRPr lang="en-US"/>
        </a:p>
      </dgm:t>
    </dgm:pt>
    <dgm:pt modelId="{A0AE8F25-B14B-4F39-B165-B39F16A78D10}" type="sibTrans" cxnId="{3100832B-CAC9-40DF-9CBE-F64CFDAD7911}">
      <dgm:prSet/>
      <dgm:spPr/>
      <dgm:t>
        <a:bodyPr/>
        <a:lstStyle/>
        <a:p>
          <a:endParaRPr lang="en-US"/>
        </a:p>
      </dgm:t>
    </dgm:pt>
    <dgm:pt modelId="{FA7B6A4D-2D58-FF49-9FC1-C73A5AF2341F}" type="pres">
      <dgm:prSet presAssocID="{97E68CF6-8756-4D79-84F2-DEEB842BF57F}" presName="Name0" presStyleCnt="0">
        <dgm:presLayoutVars>
          <dgm:dir/>
          <dgm:animLvl val="lvl"/>
          <dgm:resizeHandles val="exact"/>
        </dgm:presLayoutVars>
      </dgm:prSet>
      <dgm:spPr/>
    </dgm:pt>
    <dgm:pt modelId="{0D4549E4-FF99-FB4E-99CE-D0CDA75EF997}" type="pres">
      <dgm:prSet presAssocID="{8FFA1A61-75F2-4FE1-B295-4B867CAEBF0C}" presName="linNode" presStyleCnt="0"/>
      <dgm:spPr/>
    </dgm:pt>
    <dgm:pt modelId="{43CFBE8E-FC18-5644-BB2D-A795BCFFB5F9}" type="pres">
      <dgm:prSet presAssocID="{8FFA1A61-75F2-4FE1-B295-4B867CAEBF0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7A90869-9340-3A43-9A10-52A89DB32BF3}" type="pres">
      <dgm:prSet presAssocID="{737D76D2-2115-4434-AADE-13556CB1BAF6}" presName="sp" presStyleCnt="0"/>
      <dgm:spPr/>
    </dgm:pt>
    <dgm:pt modelId="{4144F39A-2A6E-5A43-8CE2-452D9DDFD253}" type="pres">
      <dgm:prSet presAssocID="{F16EE348-91EC-44EA-8BA1-0707D89A81CA}" presName="linNode" presStyleCnt="0"/>
      <dgm:spPr/>
    </dgm:pt>
    <dgm:pt modelId="{CD103C9B-3994-584C-BDCC-349310EBFB5F}" type="pres">
      <dgm:prSet presAssocID="{F16EE348-91EC-44EA-8BA1-0707D89A81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6351318-EAB3-CB4E-963A-CFC3355BD6EA}" type="pres">
      <dgm:prSet presAssocID="{A0AE8F25-B14B-4F39-B165-B39F16A78D10}" presName="sp" presStyleCnt="0"/>
      <dgm:spPr/>
    </dgm:pt>
    <dgm:pt modelId="{8DF4C67B-7937-2D46-825F-7337902F76AF}" type="pres">
      <dgm:prSet presAssocID="{47CC4DBC-2E56-4523-8376-34F6CB8CD649}" presName="linNode" presStyleCnt="0"/>
      <dgm:spPr/>
    </dgm:pt>
    <dgm:pt modelId="{5949946D-0BE1-FA4C-B129-F313E6C82CFF}" type="pres">
      <dgm:prSet presAssocID="{47CC4DBC-2E56-4523-8376-34F6CB8CD64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4F2E73-E846-3648-9F95-D5F06A508A0F}" type="pres">
      <dgm:prSet presAssocID="{19729F03-F95F-4FD8-BBDA-E38661C1BD75}" presName="sp" presStyleCnt="0"/>
      <dgm:spPr/>
    </dgm:pt>
    <dgm:pt modelId="{5181AD7A-6267-DD43-85CF-6C5D0F01C551}" type="pres">
      <dgm:prSet presAssocID="{4BAE3DD5-E53D-4DAD-8703-D3CEAC30BF99}" presName="linNode" presStyleCnt="0"/>
      <dgm:spPr/>
    </dgm:pt>
    <dgm:pt modelId="{F4140069-B7A1-114D-9C8B-FE31C57320D9}" type="pres">
      <dgm:prSet presAssocID="{4BAE3DD5-E53D-4DAD-8703-D3CEAC30BF9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A596827-958C-484C-B8D5-6FC0D417319A}" type="presOf" srcId="{F16EE348-91EC-44EA-8BA1-0707D89A81CA}" destId="{CD103C9B-3994-584C-BDCC-349310EBFB5F}" srcOrd="0" destOrd="0" presId="urn:microsoft.com/office/officeart/2005/8/layout/vList5"/>
    <dgm:cxn modelId="{3100832B-CAC9-40DF-9CBE-F64CFDAD7911}" srcId="{97E68CF6-8756-4D79-84F2-DEEB842BF57F}" destId="{F16EE348-91EC-44EA-8BA1-0707D89A81CA}" srcOrd="1" destOrd="0" parTransId="{CB38513B-4E56-42D7-8019-539699ABE196}" sibTransId="{A0AE8F25-B14B-4F39-B165-B39F16A78D10}"/>
    <dgm:cxn modelId="{36CEB161-74BD-6A46-9CDC-A7485E562CC9}" type="presOf" srcId="{8FFA1A61-75F2-4FE1-B295-4B867CAEBF0C}" destId="{43CFBE8E-FC18-5644-BB2D-A795BCFFB5F9}" srcOrd="0" destOrd="0" presId="urn:microsoft.com/office/officeart/2005/8/layout/vList5"/>
    <dgm:cxn modelId="{1C02FC61-7CC6-2045-A75D-D12046CA13B1}" type="presOf" srcId="{47CC4DBC-2E56-4523-8376-34F6CB8CD649}" destId="{5949946D-0BE1-FA4C-B129-F313E6C82CFF}" srcOrd="0" destOrd="0" presId="urn:microsoft.com/office/officeart/2005/8/layout/vList5"/>
    <dgm:cxn modelId="{27BB806C-D3CC-4140-BB3C-B17C48282D24}" srcId="{97E68CF6-8756-4D79-84F2-DEEB842BF57F}" destId="{4BAE3DD5-E53D-4DAD-8703-D3CEAC30BF99}" srcOrd="3" destOrd="0" parTransId="{D1080F9C-7D2F-41CB-9D21-CE2CD9190B73}" sibTransId="{27001FCF-28C3-4E4D-AAD2-4B4459E14096}"/>
    <dgm:cxn modelId="{7570259C-B367-F64D-AE08-7FF3E82AD89E}" type="presOf" srcId="{4BAE3DD5-E53D-4DAD-8703-D3CEAC30BF99}" destId="{F4140069-B7A1-114D-9C8B-FE31C57320D9}" srcOrd="0" destOrd="0" presId="urn:microsoft.com/office/officeart/2005/8/layout/vList5"/>
    <dgm:cxn modelId="{3A2E759D-8900-46C6-97FF-C4118E9B5EA0}" srcId="{97E68CF6-8756-4D79-84F2-DEEB842BF57F}" destId="{8FFA1A61-75F2-4FE1-B295-4B867CAEBF0C}" srcOrd="0" destOrd="0" parTransId="{30252325-7C2E-41CD-9112-86EC1913AC51}" sibTransId="{737D76D2-2115-4434-AADE-13556CB1BAF6}"/>
    <dgm:cxn modelId="{8C8598BD-7CE0-47F2-9E26-81BE5309524A}" srcId="{97E68CF6-8756-4D79-84F2-DEEB842BF57F}" destId="{47CC4DBC-2E56-4523-8376-34F6CB8CD649}" srcOrd="2" destOrd="0" parTransId="{E2E206A7-48CD-4253-A9A0-374DB24A3E57}" sibTransId="{19729F03-F95F-4FD8-BBDA-E38661C1BD75}"/>
    <dgm:cxn modelId="{BFFBA0BD-9CD7-DA41-BC27-D719BE658E26}" type="presOf" srcId="{97E68CF6-8756-4D79-84F2-DEEB842BF57F}" destId="{FA7B6A4D-2D58-FF49-9FC1-C73A5AF2341F}" srcOrd="0" destOrd="0" presId="urn:microsoft.com/office/officeart/2005/8/layout/vList5"/>
    <dgm:cxn modelId="{3DE851A7-CCE6-714F-BC33-94305B72BA2B}" type="presParOf" srcId="{FA7B6A4D-2D58-FF49-9FC1-C73A5AF2341F}" destId="{0D4549E4-FF99-FB4E-99CE-D0CDA75EF997}" srcOrd="0" destOrd="0" presId="urn:microsoft.com/office/officeart/2005/8/layout/vList5"/>
    <dgm:cxn modelId="{249FB482-F4B5-3744-AA0B-8D874E32E288}" type="presParOf" srcId="{0D4549E4-FF99-FB4E-99CE-D0CDA75EF997}" destId="{43CFBE8E-FC18-5644-BB2D-A795BCFFB5F9}" srcOrd="0" destOrd="0" presId="urn:microsoft.com/office/officeart/2005/8/layout/vList5"/>
    <dgm:cxn modelId="{72A370C5-5770-484E-8E4C-55242C76016E}" type="presParOf" srcId="{FA7B6A4D-2D58-FF49-9FC1-C73A5AF2341F}" destId="{67A90869-9340-3A43-9A10-52A89DB32BF3}" srcOrd="1" destOrd="0" presId="urn:microsoft.com/office/officeart/2005/8/layout/vList5"/>
    <dgm:cxn modelId="{643EB089-683F-5540-94B5-0B5144454B28}" type="presParOf" srcId="{FA7B6A4D-2D58-FF49-9FC1-C73A5AF2341F}" destId="{4144F39A-2A6E-5A43-8CE2-452D9DDFD253}" srcOrd="2" destOrd="0" presId="urn:microsoft.com/office/officeart/2005/8/layout/vList5"/>
    <dgm:cxn modelId="{D065CAAE-6686-9841-A294-AFB65639BE03}" type="presParOf" srcId="{4144F39A-2A6E-5A43-8CE2-452D9DDFD253}" destId="{CD103C9B-3994-584C-BDCC-349310EBFB5F}" srcOrd="0" destOrd="0" presId="urn:microsoft.com/office/officeart/2005/8/layout/vList5"/>
    <dgm:cxn modelId="{4650E12B-3A3A-4541-8A5F-10339CB1A1DF}" type="presParOf" srcId="{FA7B6A4D-2D58-FF49-9FC1-C73A5AF2341F}" destId="{76351318-EAB3-CB4E-963A-CFC3355BD6EA}" srcOrd="3" destOrd="0" presId="urn:microsoft.com/office/officeart/2005/8/layout/vList5"/>
    <dgm:cxn modelId="{C46A03F8-3011-4848-83F4-F5F90C720582}" type="presParOf" srcId="{FA7B6A4D-2D58-FF49-9FC1-C73A5AF2341F}" destId="{8DF4C67B-7937-2D46-825F-7337902F76AF}" srcOrd="4" destOrd="0" presId="urn:microsoft.com/office/officeart/2005/8/layout/vList5"/>
    <dgm:cxn modelId="{4322831B-BE19-2B47-A6E1-D50E688ADA41}" type="presParOf" srcId="{8DF4C67B-7937-2D46-825F-7337902F76AF}" destId="{5949946D-0BE1-FA4C-B129-F313E6C82CFF}" srcOrd="0" destOrd="0" presId="urn:microsoft.com/office/officeart/2005/8/layout/vList5"/>
    <dgm:cxn modelId="{AE03DFD6-C4AF-1443-870F-37ACAB4993F0}" type="presParOf" srcId="{FA7B6A4D-2D58-FF49-9FC1-C73A5AF2341F}" destId="{D34F2E73-E846-3648-9F95-D5F06A508A0F}" srcOrd="5" destOrd="0" presId="urn:microsoft.com/office/officeart/2005/8/layout/vList5"/>
    <dgm:cxn modelId="{87522CEC-CC96-184C-A705-7B8D31191FF7}" type="presParOf" srcId="{FA7B6A4D-2D58-FF49-9FC1-C73A5AF2341F}" destId="{5181AD7A-6267-DD43-85CF-6C5D0F01C551}" srcOrd="6" destOrd="0" presId="urn:microsoft.com/office/officeart/2005/8/layout/vList5"/>
    <dgm:cxn modelId="{29B97094-4885-F441-914D-969CF64FC196}" type="presParOf" srcId="{5181AD7A-6267-DD43-85CF-6C5D0F01C551}" destId="{F4140069-B7A1-114D-9C8B-FE31C57320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FBE8E-FC18-5644-BB2D-A795BCFFB5F9}">
      <dsp:nvSpPr>
        <dsp:cNvPr id="0" name=""/>
        <dsp:cNvSpPr/>
      </dsp:nvSpPr>
      <dsp:spPr>
        <a:xfrm>
          <a:off x="2105127" y="2481"/>
          <a:ext cx="2368268" cy="1193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results</a:t>
          </a:r>
        </a:p>
      </dsp:txBody>
      <dsp:txXfrm>
        <a:off x="2163394" y="60748"/>
        <a:ext cx="2251734" cy="1077080"/>
      </dsp:txXfrm>
    </dsp:sp>
    <dsp:sp modelId="{CD103C9B-3994-584C-BDCC-349310EBFB5F}">
      <dsp:nvSpPr>
        <dsp:cNvPr id="0" name=""/>
        <dsp:cNvSpPr/>
      </dsp:nvSpPr>
      <dsp:spPr>
        <a:xfrm>
          <a:off x="2105127" y="1255776"/>
          <a:ext cx="2368268" cy="1193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figures</a:t>
          </a:r>
        </a:p>
      </dsp:txBody>
      <dsp:txXfrm>
        <a:off x="2163394" y="1314043"/>
        <a:ext cx="2251734" cy="1077080"/>
      </dsp:txXfrm>
    </dsp:sp>
    <dsp:sp modelId="{5949946D-0BE1-FA4C-B129-F313E6C82CFF}">
      <dsp:nvSpPr>
        <dsp:cNvPr id="0" name=""/>
        <dsp:cNvSpPr/>
      </dsp:nvSpPr>
      <dsp:spPr>
        <a:xfrm>
          <a:off x="2105127" y="2509071"/>
          <a:ext cx="2368268" cy="1193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Updated SDR algorithm</a:t>
          </a:r>
        </a:p>
      </dsp:txBody>
      <dsp:txXfrm>
        <a:off x="2163394" y="2567338"/>
        <a:ext cx="2251734" cy="1077080"/>
      </dsp:txXfrm>
    </dsp:sp>
    <dsp:sp modelId="{F4140069-B7A1-114D-9C8B-FE31C57320D9}">
      <dsp:nvSpPr>
        <dsp:cNvPr id="0" name=""/>
        <dsp:cNvSpPr/>
      </dsp:nvSpPr>
      <dsp:spPr>
        <a:xfrm>
          <a:off x="2105127" y="3762366"/>
          <a:ext cx="2368268" cy="1193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Questions</a:t>
          </a:r>
        </a:p>
      </dsp:txBody>
      <dsp:txXfrm>
        <a:off x="2163394" y="3820633"/>
        <a:ext cx="2251734" cy="107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E053-6691-5542-8449-38796976F2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6E6B1-B3F9-644F-AD5C-8419975A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B6B2-4C40-0049-9714-41E8DA1A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0E47-E614-C040-BFF7-57C7C344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22A9-80C4-4A4B-B4A3-805E0E5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A149-E2AE-E04A-8650-ECA5F8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15D0-70E6-1D43-9C49-831C7743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FE4D-403F-9F43-9072-126F4869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3C4D-6FD0-4D43-A970-F85E910B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FBCD-43EA-2D4A-A952-7423D592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B57-DD3B-494E-85A7-DD14257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4A43-FCCB-C141-B1AE-0681E7E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BA3A-C1FA-7F42-9A75-8A972E6F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95008-1E1E-2F49-B762-84170021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4B1D-76B8-A140-8A7D-A605931B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7D33-B48D-0C47-93FA-75AE7499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29BD-9B6E-EB43-96E0-9B264562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A66A-8E9E-A247-B486-02953B7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848E-4392-F044-97F6-3A76582A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C89E-918E-A749-8D38-5BE6E693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AE1F-8EFC-F64F-952C-93C6AA5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8BB-BF9D-324C-B6AC-65E88F0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ADE3-92BD-824B-BF6F-498381FC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3792-2F11-D04E-8854-DF3E1696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3F11-AB6E-8F46-8481-340BE287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D6F7-769B-A946-A22D-8CEFB5BA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6D6-8A0E-0441-99B9-8B90A17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BF4B-A82D-A74F-9AA7-04207AFD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E33-B158-ED45-8FA1-0B150EEF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2146-72EF-5D44-935E-2CFCC135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3B78-DE3A-3749-94C2-30075BF3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9C1E-858F-4047-827F-D9DA626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2CE9-3374-014B-81DC-6F00728A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F61-0120-DD42-AB9B-F7B01140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1C07-20EB-AC47-BA24-1892FAA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6220E-DA24-074A-8A43-988B1C7A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0766-4278-444F-923D-B48652C1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BF6F9-1CFC-2647-A2EE-8A8E3247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2E5B-964B-AA47-8433-368854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92D4-CD8D-694F-A462-A9CDCDFA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37A1-394B-9A48-98FB-6CAEFEC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BA7-5579-9744-BECF-5B67EE91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34A69-B01A-B943-9A10-3E085478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0E21-55B8-1341-9720-652D660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C32FC-B03D-5844-B25B-FBB8BA8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2F440-3167-D94D-BC3D-D8E045C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40F4-F264-6748-A6C1-24BF1728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B253-7A4C-2244-B46E-DF0B6E0D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9C08-F183-1346-835E-6CA44FE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0670-D0CF-EE44-8295-88D96818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FD5A-8E87-A545-8BEE-5480AC2D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6353-53B1-8341-BCEC-4255DA0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AEF2-3522-2949-B4C6-73570F7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04A4-FCDB-284D-AE15-2DBE3BC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DB5-EF27-8F4D-82C5-3D7A893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52C19-8582-DD41-808F-A938B89F0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15D1-BF16-944A-826A-D1BB2C6E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F7FC-B3FB-9A45-9E86-19D9ACA6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B5BF-5EFB-5C4A-B1D7-D654F78A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8777-9BA0-F049-BE88-0E8D436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89F2-60A5-4D46-BA91-1D07FC92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3FA7-7EFA-5D49-A2C8-A55F5638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24D5-D278-6347-994E-A4854005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AE47-91AE-D741-BBF2-1E258830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394-9FCF-CF4E-85DC-E23357F0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DC90-F819-B241-AF81-6BD5B15E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Updates 7/6/20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4920-1C88-0047-8FE7-BC1D85E3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Akash Levy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7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5BA6B-1AAB-8542-A8C2-8DA68D27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DF37CC-C179-47D3-B551-D01BF9B5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75363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EAE01-AE66-5944-810B-9C7D8A61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Retention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DD9C-F203-4A4A-A15D-C5E3944B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Before baking: programmed several times until BER goes to 0</a:t>
            </a:r>
          </a:p>
          <a:p>
            <a:r>
              <a:rPr lang="en-US" sz="2400" dirty="0"/>
              <a:t>Baked at 120C for 30 minutes and remeasured</a:t>
            </a:r>
          </a:p>
          <a:p>
            <a:r>
              <a:rPr lang="en-US" sz="2400" dirty="0"/>
              <a:t>Obtained BER of 0.5%</a:t>
            </a:r>
          </a:p>
          <a:p>
            <a:r>
              <a:rPr lang="en-US" sz="2400" dirty="0"/>
              <a:t>Tried cycling 5K times with new SET voltages and rerunning experiment</a:t>
            </a:r>
          </a:p>
          <a:p>
            <a:pPr lvl="1"/>
            <a:r>
              <a:rPr lang="en-US" dirty="0"/>
              <a:t>VWL = 3.5V, VBL = 2V</a:t>
            </a:r>
          </a:p>
          <a:p>
            <a:pPr lvl="1"/>
            <a:r>
              <a:rPr lang="en-US" dirty="0"/>
              <a:t>Did not work!</a:t>
            </a:r>
          </a:p>
          <a:p>
            <a:pPr lvl="1"/>
            <a:r>
              <a:rPr lang="en-US" dirty="0"/>
              <a:t>BER was ~10%</a:t>
            </a:r>
          </a:p>
        </p:txBody>
      </p:sp>
    </p:spTree>
    <p:extLst>
      <p:ext uri="{BB962C8B-B14F-4D97-AF65-F5344CB8AC3E}">
        <p14:creationId xmlns:p14="http://schemas.microsoft.com/office/powerpoint/2010/main" val="687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5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0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09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B67A5-F579-5B4C-95B7-CA51417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8ACC-E8B3-5F4D-B4CB-0A1FAAF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 fine tuning seems to have been incorrect before</a:t>
            </a:r>
          </a:p>
          <a:p>
            <a:pPr lvl="1"/>
            <a:r>
              <a:rPr lang="en-US" sz="2000" dirty="0"/>
              <a:t>No reason to use coarse tuning voltage as BL start voltage</a:t>
            </a:r>
          </a:p>
          <a:p>
            <a:pPr lvl="1"/>
            <a:r>
              <a:rPr lang="en-US" sz="2000" dirty="0"/>
              <a:t>Should optimize BL start voltage in same way as SL start voltage</a:t>
            </a:r>
          </a:p>
          <a:p>
            <a:r>
              <a:rPr lang="en-US" sz="2400" dirty="0"/>
              <a:t>Ideas to improve FPPV algorithm yield</a:t>
            </a:r>
          </a:p>
          <a:p>
            <a:pPr lvl="1"/>
            <a:r>
              <a:rPr lang="en-US" sz="2000" dirty="0"/>
              <a:t>“Ping-pong” SET/RESET approach</a:t>
            </a:r>
          </a:p>
          <a:p>
            <a:pPr lvl="1"/>
            <a:r>
              <a:rPr lang="en-US" sz="2000" dirty="0"/>
              <a:t>FPPV has some issues with the low ranges on some cells but this can be fixed using slightly smarter approach</a:t>
            </a:r>
          </a:p>
          <a:p>
            <a:r>
              <a:rPr lang="en-US" sz="2400" dirty="0"/>
              <a:t>Should we compare to Ray’s algorithm?</a:t>
            </a:r>
          </a:p>
        </p:txBody>
      </p:sp>
    </p:spTree>
    <p:extLst>
      <p:ext uri="{BB962C8B-B14F-4D97-AF65-F5344CB8AC3E}">
        <p14:creationId xmlns:p14="http://schemas.microsoft.com/office/powerpoint/2010/main" val="392739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157</Words>
  <Application>Microsoft Macintosh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Updates 7/6/20</vt:lpstr>
      <vt:lpstr>Overview</vt:lpstr>
      <vt:lpstr>Retention Results</vt:lpstr>
      <vt:lpstr>Retention Figures</vt:lpstr>
      <vt:lpstr>Retention Figures</vt:lpstr>
      <vt:lpstr>Retention Figures (cycled)</vt:lpstr>
      <vt:lpstr>Retention Figures (cycled)</vt:lpstr>
      <vt:lpstr>Questions and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7/6/20</dc:title>
  <dc:creator>Akash Levy</dc:creator>
  <cp:lastModifiedBy>Akash Levy</cp:lastModifiedBy>
  <cp:revision>1</cp:revision>
  <dcterms:created xsi:type="dcterms:W3CDTF">2020-07-06T12:14:45Z</dcterms:created>
  <dcterms:modified xsi:type="dcterms:W3CDTF">2020-07-06T12:38:47Z</dcterms:modified>
</cp:coreProperties>
</file>