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16" r:id="rId3"/>
    <p:sldId id="259" r:id="rId4"/>
    <p:sldId id="291" r:id="rId5"/>
    <p:sldId id="257" r:id="rId6"/>
    <p:sldId id="285" r:id="rId7"/>
    <p:sldId id="286" r:id="rId8"/>
    <p:sldId id="287" r:id="rId9"/>
    <p:sldId id="288" r:id="rId10"/>
    <p:sldId id="313" r:id="rId11"/>
    <p:sldId id="292" r:id="rId12"/>
    <p:sldId id="270" r:id="rId13"/>
    <p:sldId id="261" r:id="rId14"/>
    <p:sldId id="273" r:id="rId15"/>
    <p:sldId id="274" r:id="rId16"/>
    <p:sldId id="278" r:id="rId17"/>
    <p:sldId id="262" r:id="rId18"/>
    <p:sldId id="308" r:id="rId19"/>
    <p:sldId id="269" r:id="rId20"/>
    <p:sldId id="295" r:id="rId21"/>
    <p:sldId id="297" r:id="rId22"/>
    <p:sldId id="298" r:id="rId23"/>
    <p:sldId id="301" r:id="rId24"/>
    <p:sldId id="303" r:id="rId25"/>
    <p:sldId id="304" r:id="rId26"/>
    <p:sldId id="305" r:id="rId27"/>
    <p:sldId id="307" r:id="rId28"/>
    <p:sldId id="302" r:id="rId29"/>
    <p:sldId id="293" r:id="rId30"/>
    <p:sldId id="281" r:id="rId31"/>
    <p:sldId id="282" r:id="rId32"/>
    <p:sldId id="277" r:id="rId33"/>
    <p:sldId id="312" r:id="rId34"/>
    <p:sldId id="309" r:id="rId35"/>
    <p:sldId id="311" r:id="rId36"/>
    <p:sldId id="294" r:id="rId37"/>
    <p:sldId id="289" r:id="rId38"/>
    <p:sldId id="299" r:id="rId39"/>
    <p:sldId id="310" r:id="rId40"/>
    <p:sldId id="314" r:id="rId41"/>
    <p:sldId id="279" r:id="rId42"/>
    <p:sldId id="284" r:id="rId43"/>
    <p:sldId id="315" r:id="rId44"/>
    <p:sldId id="317" r:id="rId45"/>
    <p:sldId id="31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2B05"/>
    <a:srgbClr val="C0D9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124"/>
  </p:normalViewPr>
  <p:slideViewPr>
    <p:cSldViewPr snapToGrid="0" snapToObjects="1">
      <p:cViewPr varScale="1">
        <p:scale>
          <a:sx n="84" d="100"/>
          <a:sy n="84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4/12/21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7" y="1193370"/>
            <a:ext cx="5937944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4295" y="968502"/>
            <a:ext cx="655680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71455"/>
            <a:ext cx="6574649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E22E-444E-5947-A9E0-B2D02A37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0A7D-10AE-D24C-B730-6E363EF1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D7F3A6-860A-B848-B101-BCB134A2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14648" y="-187840"/>
            <a:ext cx="548640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47660A-D085-9647-9FDD-BCD4F0319F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9742" y="-187840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D886E-F1E4-0E43-A40F-AF7337A394D1}"/>
              </a:ext>
            </a:extLst>
          </p:cNvPr>
          <p:cNvSpPr txBox="1"/>
          <p:nvPr/>
        </p:nvSpPr>
        <p:spPr>
          <a:xfrm>
            <a:off x="4403847" y="0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VBL Start/Step Parameter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403E4-3569-9C41-A7C4-C17BF46F5F98}"/>
              </a:ext>
            </a:extLst>
          </p:cNvPr>
          <p:cNvSpPr txBox="1"/>
          <p:nvPr/>
        </p:nvSpPr>
        <p:spPr>
          <a:xfrm>
            <a:off x="8897353" y="11299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VSL Start/Step Parameter Tuning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482C9-7C24-DB49-97C2-1B20F1C20CD4}"/>
              </a:ext>
            </a:extLst>
          </p:cNvPr>
          <p:cNvSpPr txBox="1"/>
          <p:nvPr/>
        </p:nvSpPr>
        <p:spPr>
          <a:xfrm>
            <a:off x="6192732" y="974924"/>
            <a:ext cx="1495926" cy="57708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163A40BE-1889-F941-8F69-FC3F7F0D9ACC}"/>
              </a:ext>
            </a:extLst>
          </p:cNvPr>
          <p:cNvSpPr/>
          <p:nvPr/>
        </p:nvSpPr>
        <p:spPr>
          <a:xfrm>
            <a:off x="5510942" y="2430572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8EB39-AB1B-C24A-A4AE-B0F4C70FDC19}"/>
              </a:ext>
            </a:extLst>
          </p:cNvPr>
          <p:cNvCxnSpPr>
            <a:cxnSpLocks/>
          </p:cNvCxnSpPr>
          <p:nvPr/>
        </p:nvCxnSpPr>
        <p:spPr>
          <a:xfrm flipH="1">
            <a:off x="5690361" y="1552005"/>
            <a:ext cx="502370" cy="943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2B12DD-AF24-D448-8E17-CA7B666C0D70}"/>
              </a:ext>
            </a:extLst>
          </p:cNvPr>
          <p:cNvCxnSpPr>
            <a:cxnSpLocks/>
          </p:cNvCxnSpPr>
          <p:nvPr/>
        </p:nvCxnSpPr>
        <p:spPr>
          <a:xfrm flipH="1">
            <a:off x="9894867" y="1334163"/>
            <a:ext cx="804616" cy="1212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9DDA7-6BEE-C240-ADB5-B3644C413FE9}"/>
              </a:ext>
            </a:extLst>
          </p:cNvPr>
          <p:cNvSpPr txBox="1"/>
          <p:nvPr/>
        </p:nvSpPr>
        <p:spPr>
          <a:xfrm>
            <a:off x="10699483" y="737733"/>
            <a:ext cx="1474470" cy="5964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C507E867-9CE8-9A4B-911E-431F97B352D5}"/>
              </a:ext>
            </a:extLst>
          </p:cNvPr>
          <p:cNvSpPr/>
          <p:nvPr/>
        </p:nvSpPr>
        <p:spPr>
          <a:xfrm>
            <a:off x="9736684" y="2431430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38D39-4A44-9A4F-B5BE-FB52B911B197}"/>
              </a:ext>
            </a:extLst>
          </p:cNvPr>
          <p:cNvSpPr txBox="1"/>
          <p:nvPr/>
        </p:nvSpPr>
        <p:spPr>
          <a:xfrm>
            <a:off x="6391596" y="349555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C9E7B-D6C0-B941-971B-1ADF85C88F0E}"/>
              </a:ext>
            </a:extLst>
          </p:cNvPr>
          <p:cNvSpPr txBox="1"/>
          <p:nvPr/>
        </p:nvSpPr>
        <p:spPr>
          <a:xfrm>
            <a:off x="10757848" y="348265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74166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99C6-7744-3D45-B6ED-6E6DF4F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97C46-0E7E-054C-95C0-89620011E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394AA-8C54-804F-8189-B2BE0A4D52C3}"/>
              </a:ext>
            </a:extLst>
          </p:cNvPr>
          <p:cNvSpPr txBox="1"/>
          <p:nvPr/>
        </p:nvSpPr>
        <p:spPr>
          <a:xfrm rot="470506">
            <a:off x="5626139" y="4111750"/>
            <a:ext cx="65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Tail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4DEB4-1768-B547-9FBE-2C67926C3410}"/>
              </a:ext>
            </a:extLst>
          </p:cNvPr>
          <p:cNvSpPr txBox="1"/>
          <p:nvPr/>
        </p:nvSpPr>
        <p:spPr>
          <a:xfrm>
            <a:off x="5746931" y="3152001"/>
            <a:ext cx="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&gt;250 pulses required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CB1440-4A6C-3A44-A0ED-21FD427A1456}"/>
              </a:ext>
            </a:extLst>
          </p:cNvPr>
          <p:cNvSpPr/>
          <p:nvPr/>
        </p:nvSpPr>
        <p:spPr>
          <a:xfrm rot="581235">
            <a:off x="5155237" y="4405275"/>
            <a:ext cx="1830809" cy="34261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255FA70-1218-F748-B988-9027753A8EE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354868" y="3501106"/>
            <a:ext cx="461666" cy="68678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86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AFD7A-D941-0E4B-AAF0-B4FAEDD0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27E3-D6A7-A34A-8E65-09C703CF8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66380" y="2629694"/>
            <a:ext cx="2921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BE36DB-1457-E647-9D26-38F9BE4C0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12740" y="2629694"/>
            <a:ext cx="2743200" cy="2743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93C7A-3B4E-E947-B69F-DCD2E75E57E3}"/>
              </a:ext>
            </a:extLst>
          </p:cNvPr>
          <p:cNvSpPr txBox="1"/>
          <p:nvPr/>
        </p:nvSpPr>
        <p:spPr>
          <a:xfrm>
            <a:off x="6862217" y="52189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3BC98-CCBA-EE4B-BCDB-4A7EBA265F7A}"/>
              </a:ext>
            </a:extLst>
          </p:cNvPr>
          <p:cNvSpPr txBox="1"/>
          <p:nvPr/>
        </p:nvSpPr>
        <p:spPr>
          <a:xfrm>
            <a:off x="9433560" y="52189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30264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65DBC2-CE77-DB42-BC35-731430151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03320" y="3002280"/>
            <a:ext cx="4572000" cy="3657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DF79C0-9FFF-C54D-9C80-573E1AD87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3320" y="-509746"/>
            <a:ext cx="4572000" cy="3657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2F586-7D58-F340-A4A3-C94DCC0F37E1}"/>
              </a:ext>
            </a:extLst>
          </p:cNvPr>
          <p:cNvSpPr txBox="1"/>
          <p:nvPr/>
        </p:nvSpPr>
        <p:spPr>
          <a:xfrm>
            <a:off x="3249350" y="960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54F73-3299-6A4C-84CA-E7E4E0F6DA91}"/>
              </a:ext>
            </a:extLst>
          </p:cNvPr>
          <p:cNvSpPr txBox="1"/>
          <p:nvPr/>
        </p:nvSpPr>
        <p:spPr>
          <a:xfrm>
            <a:off x="3249350" y="44617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40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12061</TotalTime>
  <Words>893</Words>
  <Application>Microsoft Macintosh PowerPoint</Application>
  <PresentationFormat>Widescreen</PresentationFormat>
  <Paragraphs>400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</vt:lpstr>
      <vt:lpstr>Times New Roman</vt:lpstr>
      <vt:lpstr>Office Theme</vt:lpstr>
      <vt:lpstr>Updates 9/21/20</vt:lpstr>
      <vt:lpstr>PowerPoint Presentation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PowerPoint Presentation</vt:lpstr>
      <vt:lpstr>Combined Pre/Post-Bake Distribution Plot</vt:lpstr>
      <vt:lpstr>Algorithm Parameters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22</cp:revision>
  <dcterms:created xsi:type="dcterms:W3CDTF">2020-09-22T00:15:13Z</dcterms:created>
  <dcterms:modified xsi:type="dcterms:W3CDTF">2021-04-12T09:19:59Z</dcterms:modified>
</cp:coreProperties>
</file>