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61" r:id="rId4"/>
    <p:sldId id="263" r:id="rId5"/>
    <p:sldId id="265" r:id="rId6"/>
    <p:sldId id="262" r:id="rId7"/>
    <p:sldId id="259" r:id="rId8"/>
    <p:sldId id="260" r:id="rId9"/>
    <p:sldId id="266" r:id="rId10"/>
    <p:sldId id="264" r:id="rId11"/>
    <p:sldId id="269" r:id="rId12"/>
    <p:sldId id="268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748E9-DF0A-41D3-970F-E7E40DB4898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E01A1DE-149E-44AD-9C05-12D78E5AFF69}">
      <dgm:prSet/>
      <dgm:spPr/>
      <dgm:t>
        <a:bodyPr/>
        <a:lstStyle/>
        <a:p>
          <a:r>
            <a:rPr lang="en-US"/>
            <a:t>FPPV WL Voltage Sweep</a:t>
          </a:r>
        </a:p>
      </dgm:t>
    </dgm:pt>
    <dgm:pt modelId="{ECD4D4BE-D34F-4195-BE5C-423DE635DE23}" type="parTrans" cxnId="{535F2C27-78B2-4161-ACD2-43AB09BFF5C1}">
      <dgm:prSet/>
      <dgm:spPr/>
      <dgm:t>
        <a:bodyPr/>
        <a:lstStyle/>
        <a:p>
          <a:endParaRPr lang="en-US"/>
        </a:p>
      </dgm:t>
    </dgm:pt>
    <dgm:pt modelId="{69097D81-0869-4E2A-A074-1FC3DB25E363}" type="sibTrans" cxnId="{535F2C27-78B2-4161-ACD2-43AB09BFF5C1}">
      <dgm:prSet/>
      <dgm:spPr/>
      <dgm:t>
        <a:bodyPr/>
        <a:lstStyle/>
        <a:p>
          <a:endParaRPr lang="en-US"/>
        </a:p>
      </dgm:t>
    </dgm:pt>
    <dgm:pt modelId="{5CAB2D59-2EB8-44DC-B58B-68162115BDEA}">
      <dgm:prSet/>
      <dgm:spPr/>
      <dgm:t>
        <a:bodyPr/>
        <a:lstStyle/>
        <a:p>
          <a:r>
            <a:rPr lang="en-US"/>
            <a:t>ISPP WL Voltage Sweep</a:t>
          </a:r>
        </a:p>
      </dgm:t>
    </dgm:pt>
    <dgm:pt modelId="{2868097F-8002-4ECB-9F09-12352A4B27ED}" type="parTrans" cxnId="{F6AFF6DA-D856-4C56-86AA-7A811CB601AF}">
      <dgm:prSet/>
      <dgm:spPr/>
      <dgm:t>
        <a:bodyPr/>
        <a:lstStyle/>
        <a:p>
          <a:endParaRPr lang="en-US"/>
        </a:p>
      </dgm:t>
    </dgm:pt>
    <dgm:pt modelId="{7F0C0EE5-6C20-4F8C-93D4-10C6B2B762C7}" type="sibTrans" cxnId="{F6AFF6DA-D856-4C56-86AA-7A811CB601AF}">
      <dgm:prSet/>
      <dgm:spPr/>
      <dgm:t>
        <a:bodyPr/>
        <a:lstStyle/>
        <a:p>
          <a:endParaRPr lang="en-US"/>
        </a:p>
      </dgm:t>
    </dgm:pt>
    <dgm:pt modelId="{4BEF7862-5781-4BFB-92E1-86A5A3E8112E}">
      <dgm:prSet/>
      <dgm:spPr/>
      <dgm:t>
        <a:bodyPr/>
        <a:lstStyle/>
        <a:p>
          <a:r>
            <a:rPr lang="en-US"/>
            <a:t>Fine SET BL Voltage Sweep</a:t>
          </a:r>
        </a:p>
      </dgm:t>
    </dgm:pt>
    <dgm:pt modelId="{83FE2A30-A907-441A-8EAA-A0EC3F2FA071}" type="parTrans" cxnId="{942932F1-1688-4238-B0AD-B8635073D306}">
      <dgm:prSet/>
      <dgm:spPr/>
      <dgm:t>
        <a:bodyPr/>
        <a:lstStyle/>
        <a:p>
          <a:endParaRPr lang="en-US"/>
        </a:p>
      </dgm:t>
    </dgm:pt>
    <dgm:pt modelId="{B9F68A00-5986-4AA6-AC43-2D3354335F8B}" type="sibTrans" cxnId="{942932F1-1688-4238-B0AD-B8635073D306}">
      <dgm:prSet/>
      <dgm:spPr/>
      <dgm:t>
        <a:bodyPr/>
        <a:lstStyle/>
        <a:p>
          <a:endParaRPr lang="en-US"/>
        </a:p>
      </dgm:t>
    </dgm:pt>
    <dgm:pt modelId="{363F11E9-6843-44DC-8544-CBD1AC93292E}">
      <dgm:prSet/>
      <dgm:spPr/>
      <dgm:t>
        <a:bodyPr/>
        <a:lstStyle/>
        <a:p>
          <a:r>
            <a:rPr lang="en-US"/>
            <a:t>Fine RESET SL Voltage Sweep</a:t>
          </a:r>
        </a:p>
      </dgm:t>
    </dgm:pt>
    <dgm:pt modelId="{F1A9BC60-DB19-4653-8814-D3E78230412C}" type="parTrans" cxnId="{BF4621AA-88D4-4082-87FC-743EF06186E6}">
      <dgm:prSet/>
      <dgm:spPr/>
      <dgm:t>
        <a:bodyPr/>
        <a:lstStyle/>
        <a:p>
          <a:endParaRPr lang="en-US"/>
        </a:p>
      </dgm:t>
    </dgm:pt>
    <dgm:pt modelId="{C15CCA6A-A20E-449A-8506-03171866F608}" type="sibTrans" cxnId="{BF4621AA-88D4-4082-87FC-743EF06186E6}">
      <dgm:prSet/>
      <dgm:spPr/>
      <dgm:t>
        <a:bodyPr/>
        <a:lstStyle/>
        <a:p>
          <a:endParaRPr lang="en-US"/>
        </a:p>
      </dgm:t>
    </dgm:pt>
    <dgm:pt modelId="{E48A990C-5889-4CCD-A4A6-4B32A2E78A1B}">
      <dgm:prSet/>
      <dgm:spPr/>
      <dgm:t>
        <a:bodyPr/>
        <a:lstStyle/>
        <a:p>
          <a:r>
            <a:rPr lang="en-US"/>
            <a:t>New FPPV performance and optimization</a:t>
          </a:r>
        </a:p>
      </dgm:t>
    </dgm:pt>
    <dgm:pt modelId="{A79C7C58-824D-410C-958C-D4051A69D1E4}" type="parTrans" cxnId="{3B4F3441-1A1B-4596-9B92-6F6DC38ABA6E}">
      <dgm:prSet/>
      <dgm:spPr/>
      <dgm:t>
        <a:bodyPr/>
        <a:lstStyle/>
        <a:p>
          <a:endParaRPr lang="en-US"/>
        </a:p>
      </dgm:t>
    </dgm:pt>
    <dgm:pt modelId="{B69FA965-0332-4AE6-ADA2-6AC60845BA84}" type="sibTrans" cxnId="{3B4F3441-1A1B-4596-9B92-6F6DC38ABA6E}">
      <dgm:prSet/>
      <dgm:spPr/>
      <dgm:t>
        <a:bodyPr/>
        <a:lstStyle/>
        <a:p>
          <a:endParaRPr lang="en-US"/>
        </a:p>
      </dgm:t>
    </dgm:pt>
    <dgm:pt modelId="{A1D83624-BB86-4882-85D4-4A7F6B633A38}">
      <dgm:prSet/>
      <dgm:spPr/>
      <dgm:t>
        <a:bodyPr/>
        <a:lstStyle/>
        <a:p>
          <a:r>
            <a:rPr lang="en-US"/>
            <a:t>New ISPP performance and optimization</a:t>
          </a:r>
        </a:p>
      </dgm:t>
    </dgm:pt>
    <dgm:pt modelId="{97FA32C7-9278-44AA-A102-3B26D332A884}" type="parTrans" cxnId="{F9B59AD0-2A59-4A27-9193-007A0818A946}">
      <dgm:prSet/>
      <dgm:spPr/>
      <dgm:t>
        <a:bodyPr/>
        <a:lstStyle/>
        <a:p>
          <a:endParaRPr lang="en-US"/>
        </a:p>
      </dgm:t>
    </dgm:pt>
    <dgm:pt modelId="{DF9162AB-FD55-4444-9CC4-76B4F2D90A05}" type="sibTrans" cxnId="{F9B59AD0-2A59-4A27-9193-007A0818A946}">
      <dgm:prSet/>
      <dgm:spPr/>
      <dgm:t>
        <a:bodyPr/>
        <a:lstStyle/>
        <a:p>
          <a:endParaRPr lang="en-US"/>
        </a:p>
      </dgm:t>
    </dgm:pt>
    <dgm:pt modelId="{AF1B4DD4-1BDD-3749-BE68-5CDFB101DA1B}" type="pres">
      <dgm:prSet presAssocID="{02B748E9-DF0A-41D3-970F-E7E40DB48985}" presName="linear" presStyleCnt="0">
        <dgm:presLayoutVars>
          <dgm:animLvl val="lvl"/>
          <dgm:resizeHandles val="exact"/>
        </dgm:presLayoutVars>
      </dgm:prSet>
      <dgm:spPr/>
    </dgm:pt>
    <dgm:pt modelId="{9DD2B91C-7AC1-694C-B20C-85A65B2FD01F}" type="pres">
      <dgm:prSet presAssocID="{5E01A1DE-149E-44AD-9C05-12D78E5AFF6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E1471EC-2CFE-4A4B-B0D1-061447E38786}" type="pres">
      <dgm:prSet presAssocID="{69097D81-0869-4E2A-A074-1FC3DB25E363}" presName="spacer" presStyleCnt="0"/>
      <dgm:spPr/>
    </dgm:pt>
    <dgm:pt modelId="{44A8ED5E-C2CD-C04F-874C-2A67C1CBC5A4}" type="pres">
      <dgm:prSet presAssocID="{5CAB2D59-2EB8-44DC-B58B-68162115BDE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E352211-9CD1-E04A-B975-69ED3F830254}" type="pres">
      <dgm:prSet presAssocID="{7F0C0EE5-6C20-4F8C-93D4-10C6B2B762C7}" presName="spacer" presStyleCnt="0"/>
      <dgm:spPr/>
    </dgm:pt>
    <dgm:pt modelId="{C235FEE1-E968-294D-92A1-424EEA1095B5}" type="pres">
      <dgm:prSet presAssocID="{4BEF7862-5781-4BFB-92E1-86A5A3E8112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6F5C467-E49F-C643-B021-76621EB44374}" type="pres">
      <dgm:prSet presAssocID="{B9F68A00-5986-4AA6-AC43-2D3354335F8B}" presName="spacer" presStyleCnt="0"/>
      <dgm:spPr/>
    </dgm:pt>
    <dgm:pt modelId="{7AE9ADBC-DCA7-3C4E-BFBF-9F5E5B3E24C9}" type="pres">
      <dgm:prSet presAssocID="{363F11E9-6843-44DC-8544-CBD1AC93292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46B1BC8-4AFA-9C41-9139-D4E5047C04B5}" type="pres">
      <dgm:prSet presAssocID="{C15CCA6A-A20E-449A-8506-03171866F608}" presName="spacer" presStyleCnt="0"/>
      <dgm:spPr/>
    </dgm:pt>
    <dgm:pt modelId="{7F98F91F-5BA3-6D45-933B-89C8C6F15877}" type="pres">
      <dgm:prSet presAssocID="{E48A990C-5889-4CCD-A4A6-4B32A2E78A1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4AE866A-C667-714D-8B33-0E2B710ABAAB}" type="pres">
      <dgm:prSet presAssocID="{B69FA965-0332-4AE6-ADA2-6AC60845BA84}" presName="spacer" presStyleCnt="0"/>
      <dgm:spPr/>
    </dgm:pt>
    <dgm:pt modelId="{B6CFB46E-480C-ED4F-8807-537BE753C5AE}" type="pres">
      <dgm:prSet presAssocID="{A1D83624-BB86-4882-85D4-4A7F6B633A3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5A27415-70A6-C24A-9E89-327EC3031908}" type="presOf" srcId="{4BEF7862-5781-4BFB-92E1-86A5A3E8112E}" destId="{C235FEE1-E968-294D-92A1-424EEA1095B5}" srcOrd="0" destOrd="0" presId="urn:microsoft.com/office/officeart/2005/8/layout/vList2"/>
    <dgm:cxn modelId="{535F2C27-78B2-4161-ACD2-43AB09BFF5C1}" srcId="{02B748E9-DF0A-41D3-970F-E7E40DB48985}" destId="{5E01A1DE-149E-44AD-9C05-12D78E5AFF69}" srcOrd="0" destOrd="0" parTransId="{ECD4D4BE-D34F-4195-BE5C-423DE635DE23}" sibTransId="{69097D81-0869-4E2A-A074-1FC3DB25E363}"/>
    <dgm:cxn modelId="{2DE65A2A-E8F7-A044-866F-39676F017CF2}" type="presOf" srcId="{E48A990C-5889-4CCD-A4A6-4B32A2E78A1B}" destId="{7F98F91F-5BA3-6D45-933B-89C8C6F15877}" srcOrd="0" destOrd="0" presId="urn:microsoft.com/office/officeart/2005/8/layout/vList2"/>
    <dgm:cxn modelId="{3B4F3441-1A1B-4596-9B92-6F6DC38ABA6E}" srcId="{02B748E9-DF0A-41D3-970F-E7E40DB48985}" destId="{E48A990C-5889-4CCD-A4A6-4B32A2E78A1B}" srcOrd="4" destOrd="0" parTransId="{A79C7C58-824D-410C-958C-D4051A69D1E4}" sibTransId="{B69FA965-0332-4AE6-ADA2-6AC60845BA84}"/>
    <dgm:cxn modelId="{F8C7006F-BF5A-0243-89F5-9EA1D5B56511}" type="presOf" srcId="{02B748E9-DF0A-41D3-970F-E7E40DB48985}" destId="{AF1B4DD4-1BDD-3749-BE68-5CDFB101DA1B}" srcOrd="0" destOrd="0" presId="urn:microsoft.com/office/officeart/2005/8/layout/vList2"/>
    <dgm:cxn modelId="{1598D4A9-974A-4E43-BC59-640D53804412}" type="presOf" srcId="{5E01A1DE-149E-44AD-9C05-12D78E5AFF69}" destId="{9DD2B91C-7AC1-694C-B20C-85A65B2FD01F}" srcOrd="0" destOrd="0" presId="urn:microsoft.com/office/officeart/2005/8/layout/vList2"/>
    <dgm:cxn modelId="{BF4621AA-88D4-4082-87FC-743EF06186E6}" srcId="{02B748E9-DF0A-41D3-970F-E7E40DB48985}" destId="{363F11E9-6843-44DC-8544-CBD1AC93292E}" srcOrd="3" destOrd="0" parTransId="{F1A9BC60-DB19-4653-8814-D3E78230412C}" sibTransId="{C15CCA6A-A20E-449A-8506-03171866F608}"/>
    <dgm:cxn modelId="{856CE0B9-4C6F-8145-88FF-3695E591F2B0}" type="presOf" srcId="{5CAB2D59-2EB8-44DC-B58B-68162115BDEA}" destId="{44A8ED5E-C2CD-C04F-874C-2A67C1CBC5A4}" srcOrd="0" destOrd="0" presId="urn:microsoft.com/office/officeart/2005/8/layout/vList2"/>
    <dgm:cxn modelId="{F9B59AD0-2A59-4A27-9193-007A0818A946}" srcId="{02B748E9-DF0A-41D3-970F-E7E40DB48985}" destId="{A1D83624-BB86-4882-85D4-4A7F6B633A38}" srcOrd="5" destOrd="0" parTransId="{97FA32C7-9278-44AA-A102-3B26D332A884}" sibTransId="{DF9162AB-FD55-4444-9CC4-76B4F2D90A05}"/>
    <dgm:cxn modelId="{F6AFF6DA-D856-4C56-86AA-7A811CB601AF}" srcId="{02B748E9-DF0A-41D3-970F-E7E40DB48985}" destId="{5CAB2D59-2EB8-44DC-B58B-68162115BDEA}" srcOrd="1" destOrd="0" parTransId="{2868097F-8002-4ECB-9F09-12352A4B27ED}" sibTransId="{7F0C0EE5-6C20-4F8C-93D4-10C6B2B762C7}"/>
    <dgm:cxn modelId="{4865ABEF-52A8-924B-ABCE-6B4E971BB195}" type="presOf" srcId="{A1D83624-BB86-4882-85D4-4A7F6B633A38}" destId="{B6CFB46E-480C-ED4F-8807-537BE753C5AE}" srcOrd="0" destOrd="0" presId="urn:microsoft.com/office/officeart/2005/8/layout/vList2"/>
    <dgm:cxn modelId="{942932F1-1688-4238-B0AD-B8635073D306}" srcId="{02B748E9-DF0A-41D3-970F-E7E40DB48985}" destId="{4BEF7862-5781-4BFB-92E1-86A5A3E8112E}" srcOrd="2" destOrd="0" parTransId="{83FE2A30-A907-441A-8EAA-A0EC3F2FA071}" sibTransId="{B9F68A00-5986-4AA6-AC43-2D3354335F8B}"/>
    <dgm:cxn modelId="{B5242FFA-FE69-174F-B9F5-C44F4970C134}" type="presOf" srcId="{363F11E9-6843-44DC-8544-CBD1AC93292E}" destId="{7AE9ADBC-DCA7-3C4E-BFBF-9F5E5B3E24C9}" srcOrd="0" destOrd="0" presId="urn:microsoft.com/office/officeart/2005/8/layout/vList2"/>
    <dgm:cxn modelId="{91923FBF-2B1B-3B42-B81A-94D2F093E406}" type="presParOf" srcId="{AF1B4DD4-1BDD-3749-BE68-5CDFB101DA1B}" destId="{9DD2B91C-7AC1-694C-B20C-85A65B2FD01F}" srcOrd="0" destOrd="0" presId="urn:microsoft.com/office/officeart/2005/8/layout/vList2"/>
    <dgm:cxn modelId="{54296C50-0A92-7D4D-B709-380A2AB01356}" type="presParOf" srcId="{AF1B4DD4-1BDD-3749-BE68-5CDFB101DA1B}" destId="{9E1471EC-2CFE-4A4B-B0D1-061447E38786}" srcOrd="1" destOrd="0" presId="urn:microsoft.com/office/officeart/2005/8/layout/vList2"/>
    <dgm:cxn modelId="{6DB58218-64D0-6D49-AA6C-43B2126266A6}" type="presParOf" srcId="{AF1B4DD4-1BDD-3749-BE68-5CDFB101DA1B}" destId="{44A8ED5E-C2CD-C04F-874C-2A67C1CBC5A4}" srcOrd="2" destOrd="0" presId="urn:microsoft.com/office/officeart/2005/8/layout/vList2"/>
    <dgm:cxn modelId="{E99B5BC3-A417-4748-A31C-F3F23898C97F}" type="presParOf" srcId="{AF1B4DD4-1BDD-3749-BE68-5CDFB101DA1B}" destId="{2E352211-9CD1-E04A-B975-69ED3F830254}" srcOrd="3" destOrd="0" presId="urn:microsoft.com/office/officeart/2005/8/layout/vList2"/>
    <dgm:cxn modelId="{02581222-E703-A448-BC08-BD84E6CCA381}" type="presParOf" srcId="{AF1B4DD4-1BDD-3749-BE68-5CDFB101DA1B}" destId="{C235FEE1-E968-294D-92A1-424EEA1095B5}" srcOrd="4" destOrd="0" presId="urn:microsoft.com/office/officeart/2005/8/layout/vList2"/>
    <dgm:cxn modelId="{5B032C6D-EC1A-F843-93D9-1186E4BE5704}" type="presParOf" srcId="{AF1B4DD4-1BDD-3749-BE68-5CDFB101DA1B}" destId="{E6F5C467-E49F-C643-B021-76621EB44374}" srcOrd="5" destOrd="0" presId="urn:microsoft.com/office/officeart/2005/8/layout/vList2"/>
    <dgm:cxn modelId="{6AAD20A6-C455-3544-BA90-5769157CFFBE}" type="presParOf" srcId="{AF1B4DD4-1BDD-3749-BE68-5CDFB101DA1B}" destId="{7AE9ADBC-DCA7-3C4E-BFBF-9F5E5B3E24C9}" srcOrd="6" destOrd="0" presId="urn:microsoft.com/office/officeart/2005/8/layout/vList2"/>
    <dgm:cxn modelId="{DB143E90-D494-7746-8D1E-14A791BA1009}" type="presParOf" srcId="{AF1B4DD4-1BDD-3749-BE68-5CDFB101DA1B}" destId="{246B1BC8-4AFA-9C41-9139-D4E5047C04B5}" srcOrd="7" destOrd="0" presId="urn:microsoft.com/office/officeart/2005/8/layout/vList2"/>
    <dgm:cxn modelId="{B3D95036-723D-3248-87CA-31C6A7E590B9}" type="presParOf" srcId="{AF1B4DD4-1BDD-3749-BE68-5CDFB101DA1B}" destId="{7F98F91F-5BA3-6D45-933B-89C8C6F15877}" srcOrd="8" destOrd="0" presId="urn:microsoft.com/office/officeart/2005/8/layout/vList2"/>
    <dgm:cxn modelId="{132E6C63-4D11-6B4E-84D9-0B464EF4FED7}" type="presParOf" srcId="{AF1B4DD4-1BDD-3749-BE68-5CDFB101DA1B}" destId="{84AE866A-C667-714D-8B33-0E2B710ABAAB}" srcOrd="9" destOrd="0" presId="urn:microsoft.com/office/officeart/2005/8/layout/vList2"/>
    <dgm:cxn modelId="{8729D815-D787-5644-B541-38AA897A0596}" type="presParOf" srcId="{AF1B4DD4-1BDD-3749-BE68-5CDFB101DA1B}" destId="{B6CFB46E-480C-ED4F-8807-537BE753C5A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BFC61-B46B-4D22-9D9F-953E94C365F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34821C-0D99-4D0E-949C-19453F97C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Mean pulses: 6.88</a:t>
          </a:r>
        </a:p>
      </dgm:t>
    </dgm:pt>
    <dgm:pt modelId="{4D904CA5-7E90-4B5B-BF73-252ED40A8311}" type="parTrans" cxnId="{7FCE0DEB-0C79-42A5-83AE-311090EDBDFC}">
      <dgm:prSet/>
      <dgm:spPr/>
      <dgm:t>
        <a:bodyPr/>
        <a:lstStyle/>
        <a:p>
          <a:endParaRPr lang="en-US"/>
        </a:p>
      </dgm:t>
    </dgm:pt>
    <dgm:pt modelId="{5533ACB4-EF1C-4662-8B57-AD1071EF4F8E}" type="sibTrans" cxnId="{7FCE0DEB-0C79-42A5-83AE-311090EDBDFC}">
      <dgm:prSet/>
      <dgm:spPr/>
      <dgm:t>
        <a:bodyPr/>
        <a:lstStyle/>
        <a:p>
          <a:endParaRPr lang="en-US"/>
        </a:p>
      </dgm:t>
    </dgm:pt>
    <dgm:pt modelId="{AB7C8D5F-D4E6-40F5-8240-F04E079574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Stdev pulses: 9.13</a:t>
          </a:r>
        </a:p>
      </dgm:t>
    </dgm:pt>
    <dgm:pt modelId="{6AFD16F0-E0B9-4CE0-9AB8-D8AAF077AE0F}" type="parTrans" cxnId="{CCC33BDB-8397-47A2-9094-69F6A4680240}">
      <dgm:prSet/>
      <dgm:spPr/>
      <dgm:t>
        <a:bodyPr/>
        <a:lstStyle/>
        <a:p>
          <a:endParaRPr lang="en-US"/>
        </a:p>
      </dgm:t>
    </dgm:pt>
    <dgm:pt modelId="{66AACF1C-B502-47EA-9E8C-284196858893}" type="sibTrans" cxnId="{CCC33BDB-8397-47A2-9094-69F6A4680240}">
      <dgm:prSet/>
      <dgm:spPr/>
      <dgm:t>
        <a:bodyPr/>
        <a:lstStyle/>
        <a:p>
          <a:endParaRPr lang="en-US"/>
        </a:p>
      </dgm:t>
    </dgm:pt>
    <dgm:pt modelId="{B83964E9-930F-4BD5-A6C5-53618090F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Success rate: 95.2%</a:t>
          </a:r>
        </a:p>
      </dgm:t>
    </dgm:pt>
    <dgm:pt modelId="{188777BB-F8CD-4934-BE74-AAD085079A43}" type="parTrans" cxnId="{67996EF4-3B79-40E3-8FED-602F083279DE}">
      <dgm:prSet/>
      <dgm:spPr/>
      <dgm:t>
        <a:bodyPr/>
        <a:lstStyle/>
        <a:p>
          <a:endParaRPr lang="en-US"/>
        </a:p>
      </dgm:t>
    </dgm:pt>
    <dgm:pt modelId="{45B35F14-607E-4E07-8209-58F344435C8D}" type="sibTrans" cxnId="{67996EF4-3B79-40E3-8FED-602F083279DE}">
      <dgm:prSet/>
      <dgm:spPr/>
      <dgm:t>
        <a:bodyPr/>
        <a:lstStyle/>
        <a:p>
          <a:endParaRPr lang="en-US"/>
        </a:p>
      </dgm:t>
    </dgm:pt>
    <dgm:pt modelId="{C6F744B5-C11B-EA40-B268-F01CD57FDD7A}" type="pres">
      <dgm:prSet presAssocID="{67FBFC61-B46B-4D22-9D9F-953E94C365F6}" presName="linear" presStyleCnt="0">
        <dgm:presLayoutVars>
          <dgm:animLvl val="lvl"/>
          <dgm:resizeHandles val="exact"/>
        </dgm:presLayoutVars>
      </dgm:prSet>
      <dgm:spPr/>
    </dgm:pt>
    <dgm:pt modelId="{DEBE7B09-2164-3446-9CAF-F086E6CFEC04}" type="pres">
      <dgm:prSet presAssocID="{1134821C-0D99-4D0E-949C-19453F97CF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F36121-CBDE-6640-B0B6-C2F9119C549A}" type="pres">
      <dgm:prSet presAssocID="{5533ACB4-EF1C-4662-8B57-AD1071EF4F8E}" presName="spacer" presStyleCnt="0"/>
      <dgm:spPr/>
    </dgm:pt>
    <dgm:pt modelId="{F14CB6B3-B636-9848-8A92-F131BB127035}" type="pres">
      <dgm:prSet presAssocID="{AB7C8D5F-D4E6-40F5-8240-F04E079574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80E184-4F0B-8B46-9085-8A433FF8EBFF}" type="pres">
      <dgm:prSet presAssocID="{66AACF1C-B502-47EA-9E8C-284196858893}" presName="spacer" presStyleCnt="0"/>
      <dgm:spPr/>
    </dgm:pt>
    <dgm:pt modelId="{3D582439-D1CB-7647-9136-383D3BF47CD5}" type="pres">
      <dgm:prSet presAssocID="{B83964E9-930F-4BD5-A6C5-53618090FDF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361E27-C446-5847-A8DE-549424C74182}" type="presOf" srcId="{1134821C-0D99-4D0E-949C-19453F97CFF8}" destId="{DEBE7B09-2164-3446-9CAF-F086E6CFEC04}" srcOrd="0" destOrd="0" presId="urn:microsoft.com/office/officeart/2005/8/layout/vList2"/>
    <dgm:cxn modelId="{E708C447-66CA-2D47-8DBF-73365386926D}" type="presOf" srcId="{B83964E9-930F-4BD5-A6C5-53618090FDFB}" destId="{3D582439-D1CB-7647-9136-383D3BF47CD5}" srcOrd="0" destOrd="0" presId="urn:microsoft.com/office/officeart/2005/8/layout/vList2"/>
    <dgm:cxn modelId="{03DBDA4F-A8E0-A34E-A945-3319EA2CB388}" type="presOf" srcId="{AB7C8D5F-D4E6-40F5-8240-F04E0795740C}" destId="{F14CB6B3-B636-9848-8A92-F131BB127035}" srcOrd="0" destOrd="0" presId="urn:microsoft.com/office/officeart/2005/8/layout/vList2"/>
    <dgm:cxn modelId="{9C00B1B3-F190-FB46-8E9C-3E625F844240}" type="presOf" srcId="{67FBFC61-B46B-4D22-9D9F-953E94C365F6}" destId="{C6F744B5-C11B-EA40-B268-F01CD57FDD7A}" srcOrd="0" destOrd="0" presId="urn:microsoft.com/office/officeart/2005/8/layout/vList2"/>
    <dgm:cxn modelId="{CCC33BDB-8397-47A2-9094-69F6A4680240}" srcId="{67FBFC61-B46B-4D22-9D9F-953E94C365F6}" destId="{AB7C8D5F-D4E6-40F5-8240-F04E0795740C}" srcOrd="1" destOrd="0" parTransId="{6AFD16F0-E0B9-4CE0-9AB8-D8AAF077AE0F}" sibTransId="{66AACF1C-B502-47EA-9E8C-284196858893}"/>
    <dgm:cxn modelId="{7FCE0DEB-0C79-42A5-83AE-311090EDBDFC}" srcId="{67FBFC61-B46B-4D22-9D9F-953E94C365F6}" destId="{1134821C-0D99-4D0E-949C-19453F97CFF8}" srcOrd="0" destOrd="0" parTransId="{4D904CA5-7E90-4B5B-BF73-252ED40A8311}" sibTransId="{5533ACB4-EF1C-4662-8B57-AD1071EF4F8E}"/>
    <dgm:cxn modelId="{67996EF4-3B79-40E3-8FED-602F083279DE}" srcId="{67FBFC61-B46B-4D22-9D9F-953E94C365F6}" destId="{B83964E9-930F-4BD5-A6C5-53618090FDFB}" srcOrd="2" destOrd="0" parTransId="{188777BB-F8CD-4934-BE74-AAD085079A43}" sibTransId="{45B35F14-607E-4E07-8209-58F344435C8D}"/>
    <dgm:cxn modelId="{E75B2237-C379-524E-B0C7-1D8DB339A909}" type="presParOf" srcId="{C6F744B5-C11B-EA40-B268-F01CD57FDD7A}" destId="{DEBE7B09-2164-3446-9CAF-F086E6CFEC04}" srcOrd="0" destOrd="0" presId="urn:microsoft.com/office/officeart/2005/8/layout/vList2"/>
    <dgm:cxn modelId="{B4C631AC-98F5-494A-9FD7-7A2FFF00B534}" type="presParOf" srcId="{C6F744B5-C11B-EA40-B268-F01CD57FDD7A}" destId="{F0F36121-CBDE-6640-B0B6-C2F9119C549A}" srcOrd="1" destOrd="0" presId="urn:microsoft.com/office/officeart/2005/8/layout/vList2"/>
    <dgm:cxn modelId="{2C25AF61-5723-4C4D-87D9-26C1FA2BC27D}" type="presParOf" srcId="{C6F744B5-C11B-EA40-B268-F01CD57FDD7A}" destId="{F14CB6B3-B636-9848-8A92-F131BB127035}" srcOrd="2" destOrd="0" presId="urn:microsoft.com/office/officeart/2005/8/layout/vList2"/>
    <dgm:cxn modelId="{E208E87A-7B7C-944A-A365-916FEB68F9EA}" type="presParOf" srcId="{C6F744B5-C11B-EA40-B268-F01CD57FDD7A}" destId="{2580E184-4F0B-8B46-9085-8A433FF8EBFF}" srcOrd="3" destOrd="0" presId="urn:microsoft.com/office/officeart/2005/8/layout/vList2"/>
    <dgm:cxn modelId="{54C42E93-A825-F848-B5BB-EDC82248D04D}" type="presParOf" srcId="{C6F744B5-C11B-EA40-B268-F01CD57FDD7A}" destId="{3D582439-D1CB-7647-9136-383D3BF47C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77D26-A4FD-4641-A4DE-16F643DAFE3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A87296-8C03-4CDF-A836-749E7325980E}">
      <dgm:prSet/>
      <dgm:spPr/>
      <dgm:t>
        <a:bodyPr/>
        <a:lstStyle/>
        <a:p>
          <a:r>
            <a:rPr lang="en-US" dirty="0"/>
            <a:t>Mean pulses: 8.02</a:t>
          </a:r>
        </a:p>
      </dgm:t>
    </dgm:pt>
    <dgm:pt modelId="{799CDB5F-665F-4319-94BB-4889C1F5C746}" type="parTrans" cxnId="{7FC7BCBE-9A26-4ADF-8362-E93CA32D9B70}">
      <dgm:prSet/>
      <dgm:spPr/>
      <dgm:t>
        <a:bodyPr/>
        <a:lstStyle/>
        <a:p>
          <a:endParaRPr lang="en-US"/>
        </a:p>
      </dgm:t>
    </dgm:pt>
    <dgm:pt modelId="{40FEE250-630C-4070-B068-0A45AD61D936}" type="sibTrans" cxnId="{7FC7BCBE-9A26-4ADF-8362-E93CA32D9B70}">
      <dgm:prSet/>
      <dgm:spPr/>
      <dgm:t>
        <a:bodyPr/>
        <a:lstStyle/>
        <a:p>
          <a:endParaRPr lang="en-US"/>
        </a:p>
      </dgm:t>
    </dgm:pt>
    <dgm:pt modelId="{BCBC8347-9F1F-4A87-8B4B-74147852D9C5}">
      <dgm:prSet/>
      <dgm:spPr/>
      <dgm:t>
        <a:bodyPr/>
        <a:lstStyle/>
        <a:p>
          <a:r>
            <a:rPr lang="en-US"/>
            <a:t>Stdev pulses: 6.66</a:t>
          </a:r>
        </a:p>
      </dgm:t>
    </dgm:pt>
    <dgm:pt modelId="{E9614221-DB2D-4266-AC9D-45FE7547C48A}" type="parTrans" cxnId="{8BA5EAAC-FAD5-441D-BE73-BA6AD587B824}">
      <dgm:prSet/>
      <dgm:spPr/>
      <dgm:t>
        <a:bodyPr/>
        <a:lstStyle/>
        <a:p>
          <a:endParaRPr lang="en-US"/>
        </a:p>
      </dgm:t>
    </dgm:pt>
    <dgm:pt modelId="{135170A9-762A-4C6B-A96D-6912D0BD5ED8}" type="sibTrans" cxnId="{8BA5EAAC-FAD5-441D-BE73-BA6AD587B824}">
      <dgm:prSet/>
      <dgm:spPr/>
      <dgm:t>
        <a:bodyPr/>
        <a:lstStyle/>
        <a:p>
          <a:endParaRPr lang="en-US"/>
        </a:p>
      </dgm:t>
    </dgm:pt>
    <dgm:pt modelId="{5A36842C-7B65-4776-9087-60B802E2CEB3}">
      <dgm:prSet/>
      <dgm:spPr/>
      <dgm:t>
        <a:bodyPr/>
        <a:lstStyle/>
        <a:p>
          <a:r>
            <a:rPr lang="en-US"/>
            <a:t>Mean misses (RESETs): 2.05</a:t>
          </a:r>
        </a:p>
      </dgm:t>
    </dgm:pt>
    <dgm:pt modelId="{088612F3-FA2E-49DB-83A5-EFC11A2EFC30}" type="parTrans" cxnId="{EDC540C8-DC49-490B-B8FC-3B96E4597EE8}">
      <dgm:prSet/>
      <dgm:spPr/>
      <dgm:t>
        <a:bodyPr/>
        <a:lstStyle/>
        <a:p>
          <a:endParaRPr lang="en-US"/>
        </a:p>
      </dgm:t>
    </dgm:pt>
    <dgm:pt modelId="{1DD3F39D-4C5F-47A8-B42F-60F312E8AE37}" type="sibTrans" cxnId="{EDC540C8-DC49-490B-B8FC-3B96E4597EE8}">
      <dgm:prSet/>
      <dgm:spPr/>
      <dgm:t>
        <a:bodyPr/>
        <a:lstStyle/>
        <a:p>
          <a:endParaRPr lang="en-US"/>
        </a:p>
      </dgm:t>
    </dgm:pt>
    <dgm:pt modelId="{3B072F7C-7CEB-4655-9445-CD34839B0A03}">
      <dgm:prSet/>
      <dgm:spPr/>
      <dgm:t>
        <a:bodyPr/>
        <a:lstStyle/>
        <a:p>
          <a:r>
            <a:rPr lang="en-US"/>
            <a:t>Stdev misses (RESETs): 2.41</a:t>
          </a:r>
        </a:p>
      </dgm:t>
    </dgm:pt>
    <dgm:pt modelId="{C002F836-E690-4CD1-A1BD-C0DDB9779762}" type="parTrans" cxnId="{75D08D43-A9B5-471E-AE99-CCBAE22DDF55}">
      <dgm:prSet/>
      <dgm:spPr/>
      <dgm:t>
        <a:bodyPr/>
        <a:lstStyle/>
        <a:p>
          <a:endParaRPr lang="en-US"/>
        </a:p>
      </dgm:t>
    </dgm:pt>
    <dgm:pt modelId="{0943F613-9797-48D2-A8DE-F678058356EE}" type="sibTrans" cxnId="{75D08D43-A9B5-471E-AE99-CCBAE22DDF55}">
      <dgm:prSet/>
      <dgm:spPr/>
      <dgm:t>
        <a:bodyPr/>
        <a:lstStyle/>
        <a:p>
          <a:endParaRPr lang="en-US"/>
        </a:p>
      </dgm:t>
    </dgm:pt>
    <dgm:pt modelId="{ABA542C7-B4D5-45CB-AF49-030DB470BCAB}">
      <dgm:prSet/>
      <dgm:spPr/>
      <dgm:t>
        <a:bodyPr/>
        <a:lstStyle/>
        <a:p>
          <a:r>
            <a:rPr lang="en-US"/>
            <a:t>Success rate: 99.0%</a:t>
          </a:r>
        </a:p>
      </dgm:t>
    </dgm:pt>
    <dgm:pt modelId="{94F60B20-4432-4E58-A1F3-E302C66DCBF9}" type="parTrans" cxnId="{FC5AA22B-1E63-44A6-8E6B-1BFA4E6D0E5C}">
      <dgm:prSet/>
      <dgm:spPr/>
      <dgm:t>
        <a:bodyPr/>
        <a:lstStyle/>
        <a:p>
          <a:endParaRPr lang="en-US"/>
        </a:p>
      </dgm:t>
    </dgm:pt>
    <dgm:pt modelId="{D36D26BA-6FD2-473C-B6D4-9FAB87AC8C0F}" type="sibTrans" cxnId="{FC5AA22B-1E63-44A6-8E6B-1BFA4E6D0E5C}">
      <dgm:prSet/>
      <dgm:spPr/>
      <dgm:t>
        <a:bodyPr/>
        <a:lstStyle/>
        <a:p>
          <a:endParaRPr lang="en-US"/>
        </a:p>
      </dgm:t>
    </dgm:pt>
    <dgm:pt modelId="{8C6CEBE2-1F5C-C746-A7AF-BC16E3C76D61}" type="pres">
      <dgm:prSet presAssocID="{AAE77D26-A4FD-4641-A4DE-16F643DAFE31}" presName="diagram" presStyleCnt="0">
        <dgm:presLayoutVars>
          <dgm:dir/>
          <dgm:resizeHandles val="exact"/>
        </dgm:presLayoutVars>
      </dgm:prSet>
      <dgm:spPr/>
    </dgm:pt>
    <dgm:pt modelId="{F3FD5D1D-52E7-DE4F-B59E-2C59E0FA1460}" type="pres">
      <dgm:prSet presAssocID="{3CA87296-8C03-4CDF-A836-749E7325980E}" presName="node" presStyleLbl="node1" presStyleIdx="0" presStyleCnt="5">
        <dgm:presLayoutVars>
          <dgm:bulletEnabled val="1"/>
        </dgm:presLayoutVars>
      </dgm:prSet>
      <dgm:spPr/>
    </dgm:pt>
    <dgm:pt modelId="{7489F705-3FB8-EF47-823F-42204E0262D3}" type="pres">
      <dgm:prSet presAssocID="{40FEE250-630C-4070-B068-0A45AD61D936}" presName="sibTrans" presStyleCnt="0"/>
      <dgm:spPr/>
    </dgm:pt>
    <dgm:pt modelId="{E031E944-A221-EF44-BE65-4C2E56179551}" type="pres">
      <dgm:prSet presAssocID="{BCBC8347-9F1F-4A87-8B4B-74147852D9C5}" presName="node" presStyleLbl="node1" presStyleIdx="1" presStyleCnt="5">
        <dgm:presLayoutVars>
          <dgm:bulletEnabled val="1"/>
        </dgm:presLayoutVars>
      </dgm:prSet>
      <dgm:spPr/>
    </dgm:pt>
    <dgm:pt modelId="{89DFC1CA-C32E-EF4D-8038-5814C348A9D7}" type="pres">
      <dgm:prSet presAssocID="{135170A9-762A-4C6B-A96D-6912D0BD5ED8}" presName="sibTrans" presStyleCnt="0"/>
      <dgm:spPr/>
    </dgm:pt>
    <dgm:pt modelId="{02B033CD-64FE-BE40-A236-66FD09D5EAF4}" type="pres">
      <dgm:prSet presAssocID="{5A36842C-7B65-4776-9087-60B802E2CEB3}" presName="node" presStyleLbl="node1" presStyleIdx="2" presStyleCnt="5">
        <dgm:presLayoutVars>
          <dgm:bulletEnabled val="1"/>
        </dgm:presLayoutVars>
      </dgm:prSet>
      <dgm:spPr/>
    </dgm:pt>
    <dgm:pt modelId="{61086F05-6B75-5E47-9D73-25C1632C11DF}" type="pres">
      <dgm:prSet presAssocID="{1DD3F39D-4C5F-47A8-B42F-60F312E8AE37}" presName="sibTrans" presStyleCnt="0"/>
      <dgm:spPr/>
    </dgm:pt>
    <dgm:pt modelId="{7A432A07-8115-FC42-83B1-45D94844F808}" type="pres">
      <dgm:prSet presAssocID="{3B072F7C-7CEB-4655-9445-CD34839B0A03}" presName="node" presStyleLbl="node1" presStyleIdx="3" presStyleCnt="5">
        <dgm:presLayoutVars>
          <dgm:bulletEnabled val="1"/>
        </dgm:presLayoutVars>
      </dgm:prSet>
      <dgm:spPr/>
    </dgm:pt>
    <dgm:pt modelId="{C0291FF5-1D77-B443-86BA-64F12B1DA8D5}" type="pres">
      <dgm:prSet presAssocID="{0943F613-9797-48D2-A8DE-F678058356EE}" presName="sibTrans" presStyleCnt="0"/>
      <dgm:spPr/>
    </dgm:pt>
    <dgm:pt modelId="{6BDE5B48-A8BC-2E44-AD94-CD09FB80DDB4}" type="pres">
      <dgm:prSet presAssocID="{ABA542C7-B4D5-45CB-AF49-030DB470BCAB}" presName="node" presStyleLbl="node1" presStyleIdx="4" presStyleCnt="5">
        <dgm:presLayoutVars>
          <dgm:bulletEnabled val="1"/>
        </dgm:presLayoutVars>
      </dgm:prSet>
      <dgm:spPr/>
    </dgm:pt>
  </dgm:ptLst>
  <dgm:cxnLst>
    <dgm:cxn modelId="{FC5AA22B-1E63-44A6-8E6B-1BFA4E6D0E5C}" srcId="{AAE77D26-A4FD-4641-A4DE-16F643DAFE31}" destId="{ABA542C7-B4D5-45CB-AF49-030DB470BCAB}" srcOrd="4" destOrd="0" parTransId="{94F60B20-4432-4E58-A1F3-E302C66DCBF9}" sibTransId="{D36D26BA-6FD2-473C-B6D4-9FAB87AC8C0F}"/>
    <dgm:cxn modelId="{D049DC35-FB7B-4342-AD81-5005EB797334}" type="presOf" srcId="{3B072F7C-7CEB-4655-9445-CD34839B0A03}" destId="{7A432A07-8115-FC42-83B1-45D94844F808}" srcOrd="0" destOrd="0" presId="urn:microsoft.com/office/officeart/2005/8/layout/default"/>
    <dgm:cxn modelId="{75D08D43-A9B5-471E-AE99-CCBAE22DDF55}" srcId="{AAE77D26-A4FD-4641-A4DE-16F643DAFE31}" destId="{3B072F7C-7CEB-4655-9445-CD34839B0A03}" srcOrd="3" destOrd="0" parTransId="{C002F836-E690-4CD1-A1BD-C0DDB9779762}" sibTransId="{0943F613-9797-48D2-A8DE-F678058356EE}"/>
    <dgm:cxn modelId="{09BC324A-A447-BD45-8C2A-E6687A80F5BD}" type="presOf" srcId="{3CA87296-8C03-4CDF-A836-749E7325980E}" destId="{F3FD5D1D-52E7-DE4F-B59E-2C59E0FA1460}" srcOrd="0" destOrd="0" presId="urn:microsoft.com/office/officeart/2005/8/layout/default"/>
    <dgm:cxn modelId="{C381916D-F194-3F4B-B5D6-8CB54CD7B44D}" type="presOf" srcId="{AAE77D26-A4FD-4641-A4DE-16F643DAFE31}" destId="{8C6CEBE2-1F5C-C746-A7AF-BC16E3C76D61}" srcOrd="0" destOrd="0" presId="urn:microsoft.com/office/officeart/2005/8/layout/default"/>
    <dgm:cxn modelId="{3F38B983-0BA1-6344-B516-D12AD6FB4B47}" type="presOf" srcId="{BCBC8347-9F1F-4A87-8B4B-74147852D9C5}" destId="{E031E944-A221-EF44-BE65-4C2E56179551}" srcOrd="0" destOrd="0" presId="urn:microsoft.com/office/officeart/2005/8/layout/default"/>
    <dgm:cxn modelId="{8BA5EAAC-FAD5-441D-BE73-BA6AD587B824}" srcId="{AAE77D26-A4FD-4641-A4DE-16F643DAFE31}" destId="{BCBC8347-9F1F-4A87-8B4B-74147852D9C5}" srcOrd="1" destOrd="0" parTransId="{E9614221-DB2D-4266-AC9D-45FE7547C48A}" sibTransId="{135170A9-762A-4C6B-A96D-6912D0BD5ED8}"/>
    <dgm:cxn modelId="{7FC7BCBE-9A26-4ADF-8362-E93CA32D9B70}" srcId="{AAE77D26-A4FD-4641-A4DE-16F643DAFE31}" destId="{3CA87296-8C03-4CDF-A836-749E7325980E}" srcOrd="0" destOrd="0" parTransId="{799CDB5F-665F-4319-94BB-4889C1F5C746}" sibTransId="{40FEE250-630C-4070-B068-0A45AD61D936}"/>
    <dgm:cxn modelId="{EDC540C8-DC49-490B-B8FC-3B96E4597EE8}" srcId="{AAE77D26-A4FD-4641-A4DE-16F643DAFE31}" destId="{5A36842C-7B65-4776-9087-60B802E2CEB3}" srcOrd="2" destOrd="0" parTransId="{088612F3-FA2E-49DB-83A5-EFC11A2EFC30}" sibTransId="{1DD3F39D-4C5F-47A8-B42F-60F312E8AE37}"/>
    <dgm:cxn modelId="{72DC94D1-24F2-7E40-8129-9ACE4558E75E}" type="presOf" srcId="{5A36842C-7B65-4776-9087-60B802E2CEB3}" destId="{02B033CD-64FE-BE40-A236-66FD09D5EAF4}" srcOrd="0" destOrd="0" presId="urn:microsoft.com/office/officeart/2005/8/layout/default"/>
    <dgm:cxn modelId="{84CF21EE-DFBF-ED40-B587-E5804927187C}" type="presOf" srcId="{ABA542C7-B4D5-45CB-AF49-030DB470BCAB}" destId="{6BDE5B48-A8BC-2E44-AD94-CD09FB80DDB4}" srcOrd="0" destOrd="0" presId="urn:microsoft.com/office/officeart/2005/8/layout/default"/>
    <dgm:cxn modelId="{BA6188F8-D30E-0749-97AA-FCB38B398E12}" type="presParOf" srcId="{8C6CEBE2-1F5C-C746-A7AF-BC16E3C76D61}" destId="{F3FD5D1D-52E7-DE4F-B59E-2C59E0FA1460}" srcOrd="0" destOrd="0" presId="urn:microsoft.com/office/officeart/2005/8/layout/default"/>
    <dgm:cxn modelId="{B2644EB9-E88C-694B-AB87-C4538ABF31AF}" type="presParOf" srcId="{8C6CEBE2-1F5C-C746-A7AF-BC16E3C76D61}" destId="{7489F705-3FB8-EF47-823F-42204E0262D3}" srcOrd="1" destOrd="0" presId="urn:microsoft.com/office/officeart/2005/8/layout/default"/>
    <dgm:cxn modelId="{88F6A08A-A6A2-7249-9EF5-149A389CA059}" type="presParOf" srcId="{8C6CEBE2-1F5C-C746-A7AF-BC16E3C76D61}" destId="{E031E944-A221-EF44-BE65-4C2E56179551}" srcOrd="2" destOrd="0" presId="urn:microsoft.com/office/officeart/2005/8/layout/default"/>
    <dgm:cxn modelId="{E0DF0D57-320F-6C4E-BD58-05E662EE1D21}" type="presParOf" srcId="{8C6CEBE2-1F5C-C746-A7AF-BC16E3C76D61}" destId="{89DFC1CA-C32E-EF4D-8038-5814C348A9D7}" srcOrd="3" destOrd="0" presId="urn:microsoft.com/office/officeart/2005/8/layout/default"/>
    <dgm:cxn modelId="{1E390867-2EFA-D94B-B130-2E6D3DBDF1F1}" type="presParOf" srcId="{8C6CEBE2-1F5C-C746-A7AF-BC16E3C76D61}" destId="{02B033CD-64FE-BE40-A236-66FD09D5EAF4}" srcOrd="4" destOrd="0" presId="urn:microsoft.com/office/officeart/2005/8/layout/default"/>
    <dgm:cxn modelId="{9C65A513-3910-7E46-9596-1B2683D678BA}" type="presParOf" srcId="{8C6CEBE2-1F5C-C746-A7AF-BC16E3C76D61}" destId="{61086F05-6B75-5E47-9D73-25C1632C11DF}" srcOrd="5" destOrd="0" presId="urn:microsoft.com/office/officeart/2005/8/layout/default"/>
    <dgm:cxn modelId="{62CAE47F-612D-F84A-93BE-D13A4421CC3D}" type="presParOf" srcId="{8C6CEBE2-1F5C-C746-A7AF-BC16E3C76D61}" destId="{7A432A07-8115-FC42-83B1-45D94844F808}" srcOrd="6" destOrd="0" presId="urn:microsoft.com/office/officeart/2005/8/layout/default"/>
    <dgm:cxn modelId="{E14CC0E6-1903-5F4F-A445-C2C1C1A8F319}" type="presParOf" srcId="{8C6CEBE2-1F5C-C746-A7AF-BC16E3C76D61}" destId="{C0291FF5-1D77-B443-86BA-64F12B1DA8D5}" srcOrd="7" destOrd="0" presId="urn:microsoft.com/office/officeart/2005/8/layout/default"/>
    <dgm:cxn modelId="{ECE7F9B7-5C5C-5F4C-9011-A35294D2294C}" type="presParOf" srcId="{8C6CEBE2-1F5C-C746-A7AF-BC16E3C76D61}" destId="{6BDE5B48-A8BC-2E44-AD94-CD09FB80DD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7B205A-36B4-410F-AF82-35EFD2FC6F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72F773-AF0E-431F-A614-1C11864EE200}">
      <dgm:prSet/>
      <dgm:spPr/>
      <dgm:t>
        <a:bodyPr/>
        <a:lstStyle/>
        <a:p>
          <a:r>
            <a:rPr lang="en-US"/>
            <a:t>SDR Optimization</a:t>
          </a:r>
        </a:p>
      </dgm:t>
    </dgm:pt>
    <dgm:pt modelId="{6175DE47-49C5-4FF3-961E-3E3A59597BD6}" type="parTrans" cxnId="{15B6B637-C2EA-4D06-8B9D-3EE100B20837}">
      <dgm:prSet/>
      <dgm:spPr/>
      <dgm:t>
        <a:bodyPr/>
        <a:lstStyle/>
        <a:p>
          <a:endParaRPr lang="en-US"/>
        </a:p>
      </dgm:t>
    </dgm:pt>
    <dgm:pt modelId="{F8FCEF76-22FA-476B-BE18-00FF65798410}" type="sibTrans" cxnId="{15B6B637-C2EA-4D06-8B9D-3EE100B20837}">
      <dgm:prSet/>
      <dgm:spPr/>
      <dgm:t>
        <a:bodyPr/>
        <a:lstStyle/>
        <a:p>
          <a:endParaRPr lang="en-US"/>
        </a:p>
      </dgm:t>
    </dgm:pt>
    <dgm:pt modelId="{C4114D99-3772-4C6A-AAF0-AB2DBBB740C3}">
      <dgm:prSet/>
      <dgm:spPr/>
      <dgm:t>
        <a:bodyPr/>
        <a:lstStyle/>
        <a:p>
          <a:r>
            <a:rPr lang="en-US"/>
            <a:t>Optimize SL step size and starting voltage</a:t>
          </a:r>
        </a:p>
      </dgm:t>
    </dgm:pt>
    <dgm:pt modelId="{BB3383E1-8701-4F1D-B10B-2151B907FC88}" type="parTrans" cxnId="{D375A9A0-574D-4AB5-B741-26237E5322FD}">
      <dgm:prSet/>
      <dgm:spPr/>
      <dgm:t>
        <a:bodyPr/>
        <a:lstStyle/>
        <a:p>
          <a:endParaRPr lang="en-US"/>
        </a:p>
      </dgm:t>
    </dgm:pt>
    <dgm:pt modelId="{323D9AAF-3E66-42F0-96A3-0F0F1F843669}" type="sibTrans" cxnId="{D375A9A0-574D-4AB5-B741-26237E5322FD}">
      <dgm:prSet/>
      <dgm:spPr/>
      <dgm:t>
        <a:bodyPr/>
        <a:lstStyle/>
        <a:p>
          <a:endParaRPr lang="en-US"/>
        </a:p>
      </dgm:t>
    </dgm:pt>
    <dgm:pt modelId="{FB68EB8E-2F55-4A1D-8FDF-6BDA8EEBCB55}">
      <dgm:prSet/>
      <dgm:spPr/>
      <dgm:t>
        <a:bodyPr/>
        <a:lstStyle/>
        <a:p>
          <a:r>
            <a:rPr lang="en-US"/>
            <a:t>Optimize BL step size</a:t>
          </a:r>
        </a:p>
      </dgm:t>
    </dgm:pt>
    <dgm:pt modelId="{56C5A1AC-0990-482D-9575-E518ED8BBDFA}" type="parTrans" cxnId="{EF2E0A8F-EAE6-4380-A442-5DA1A53C4750}">
      <dgm:prSet/>
      <dgm:spPr/>
      <dgm:t>
        <a:bodyPr/>
        <a:lstStyle/>
        <a:p>
          <a:endParaRPr lang="en-US"/>
        </a:p>
      </dgm:t>
    </dgm:pt>
    <dgm:pt modelId="{85737791-FD1F-4AEA-8DD8-B320C8E66866}" type="sibTrans" cxnId="{EF2E0A8F-EAE6-4380-A442-5DA1A53C4750}">
      <dgm:prSet/>
      <dgm:spPr/>
      <dgm:t>
        <a:bodyPr/>
        <a:lstStyle/>
        <a:p>
          <a:endParaRPr lang="en-US"/>
        </a:p>
      </dgm:t>
    </dgm:pt>
    <dgm:pt modelId="{9404160A-86CE-4B85-AB25-D00318B5CBF2}">
      <dgm:prSet/>
      <dgm:spPr/>
      <dgm:t>
        <a:bodyPr/>
        <a:lstStyle/>
        <a:p>
          <a:r>
            <a:rPr lang="en-US"/>
            <a:t>Optimize R</a:t>
          </a:r>
          <a:r>
            <a:rPr lang="en-US" baseline="-25000"/>
            <a:t>min</a:t>
          </a:r>
          <a:r>
            <a:rPr lang="en-US"/>
            <a:t> and R</a:t>
          </a:r>
          <a:r>
            <a:rPr lang="en-US" baseline="-25000"/>
            <a:t>max</a:t>
          </a:r>
          <a:endParaRPr lang="en-US"/>
        </a:p>
      </dgm:t>
    </dgm:pt>
    <dgm:pt modelId="{D9A4567C-C2BF-4D39-89D4-25477BEC7AAF}" type="parTrans" cxnId="{96ADE0D0-ED8B-43D9-9F6E-6665151D85CC}">
      <dgm:prSet/>
      <dgm:spPr/>
      <dgm:t>
        <a:bodyPr/>
        <a:lstStyle/>
        <a:p>
          <a:endParaRPr lang="en-US"/>
        </a:p>
      </dgm:t>
    </dgm:pt>
    <dgm:pt modelId="{9034B558-7BD1-4504-8D46-8CEAEE0D117E}" type="sibTrans" cxnId="{96ADE0D0-ED8B-43D9-9F6E-6665151D85CC}">
      <dgm:prSet/>
      <dgm:spPr/>
      <dgm:t>
        <a:bodyPr/>
        <a:lstStyle/>
        <a:p>
          <a:endParaRPr lang="en-US"/>
        </a:p>
      </dgm:t>
    </dgm:pt>
    <dgm:pt modelId="{0C0603A9-F5E4-434B-BCBB-E9DBD239D08C}">
      <dgm:prSet/>
      <dgm:spPr/>
      <dgm:t>
        <a:bodyPr/>
        <a:lstStyle/>
        <a:p>
          <a:r>
            <a:rPr lang="en-US"/>
            <a:t>Evaluation across 4 WLs</a:t>
          </a:r>
        </a:p>
      </dgm:t>
    </dgm:pt>
    <dgm:pt modelId="{842C4F5E-0DEA-459D-85D0-EFD9AEE24E26}" type="parTrans" cxnId="{7DC18C82-FE99-43DA-BB20-B9C2742B5807}">
      <dgm:prSet/>
      <dgm:spPr/>
      <dgm:t>
        <a:bodyPr/>
        <a:lstStyle/>
        <a:p>
          <a:endParaRPr lang="en-US"/>
        </a:p>
      </dgm:t>
    </dgm:pt>
    <dgm:pt modelId="{0A0EBBA5-1CCA-4518-BF85-366290E25275}" type="sibTrans" cxnId="{7DC18C82-FE99-43DA-BB20-B9C2742B5807}">
      <dgm:prSet/>
      <dgm:spPr/>
      <dgm:t>
        <a:bodyPr/>
        <a:lstStyle/>
        <a:p>
          <a:endParaRPr lang="en-US"/>
        </a:p>
      </dgm:t>
    </dgm:pt>
    <dgm:pt modelId="{5B93F67F-9420-4804-A933-E84C5C19B1ED}">
      <dgm:prSet/>
      <dgm:spPr/>
      <dgm:t>
        <a:bodyPr/>
        <a:lstStyle/>
        <a:p>
          <a:r>
            <a:rPr lang="en-US"/>
            <a:t>Algorithm Endurance</a:t>
          </a:r>
        </a:p>
      </dgm:t>
    </dgm:pt>
    <dgm:pt modelId="{463F43C3-D51E-4247-8102-3613BA4B65E2}" type="parTrans" cxnId="{EF310F90-B255-4B92-B059-59692092DCBB}">
      <dgm:prSet/>
      <dgm:spPr/>
      <dgm:t>
        <a:bodyPr/>
        <a:lstStyle/>
        <a:p>
          <a:endParaRPr lang="en-US"/>
        </a:p>
      </dgm:t>
    </dgm:pt>
    <dgm:pt modelId="{93A8A7FF-02EF-417A-B68D-2BB08613CFB8}" type="sibTrans" cxnId="{EF310F90-B255-4B92-B059-59692092DCBB}">
      <dgm:prSet/>
      <dgm:spPr/>
      <dgm:t>
        <a:bodyPr/>
        <a:lstStyle/>
        <a:p>
          <a:endParaRPr lang="en-US"/>
        </a:p>
      </dgm:t>
    </dgm:pt>
    <dgm:pt modelId="{01C8A316-1B69-49C9-AA45-1829C9F61EB0}">
      <dgm:prSet/>
      <dgm:spPr/>
      <dgm:t>
        <a:bodyPr/>
        <a:lstStyle/>
        <a:p>
          <a:r>
            <a:rPr lang="en-US"/>
            <a:t>10k cycles across all cells</a:t>
          </a:r>
        </a:p>
      </dgm:t>
    </dgm:pt>
    <dgm:pt modelId="{21EE9098-E6C6-4F4A-B9A6-649E4893DE7C}" type="parTrans" cxnId="{0A3442AF-9914-4840-A7E5-188F7CA26984}">
      <dgm:prSet/>
      <dgm:spPr/>
      <dgm:t>
        <a:bodyPr/>
        <a:lstStyle/>
        <a:p>
          <a:endParaRPr lang="en-US"/>
        </a:p>
      </dgm:t>
    </dgm:pt>
    <dgm:pt modelId="{AC94F7A2-8F36-49E6-8C75-24C918293A3F}" type="sibTrans" cxnId="{0A3442AF-9914-4840-A7E5-188F7CA26984}">
      <dgm:prSet/>
      <dgm:spPr/>
      <dgm:t>
        <a:bodyPr/>
        <a:lstStyle/>
        <a:p>
          <a:endParaRPr lang="en-US"/>
        </a:p>
      </dgm:t>
    </dgm:pt>
    <dgm:pt modelId="{47EC4CEA-988B-4597-8602-2D85A36FCFB0}">
      <dgm:prSet/>
      <dgm:spPr/>
      <dgm:t>
        <a:bodyPr/>
        <a:lstStyle/>
        <a:p>
          <a:r>
            <a:rPr lang="en-US"/>
            <a:t>Algorithm performance across </a:t>
          </a:r>
        </a:p>
      </dgm:t>
    </dgm:pt>
    <dgm:pt modelId="{60F114CC-8D88-447F-8611-0C49ADFBA8D9}" type="parTrans" cxnId="{B6A6AF0C-F2DD-41E7-9EC5-27FA000A455C}">
      <dgm:prSet/>
      <dgm:spPr/>
      <dgm:t>
        <a:bodyPr/>
        <a:lstStyle/>
        <a:p>
          <a:endParaRPr lang="en-US"/>
        </a:p>
      </dgm:t>
    </dgm:pt>
    <dgm:pt modelId="{7E6D90F4-46AA-4296-BABB-334E21098C08}" type="sibTrans" cxnId="{B6A6AF0C-F2DD-41E7-9EC5-27FA000A455C}">
      <dgm:prSet/>
      <dgm:spPr/>
      <dgm:t>
        <a:bodyPr/>
        <a:lstStyle/>
        <a:p>
          <a:endParaRPr lang="en-US"/>
        </a:p>
      </dgm:t>
    </dgm:pt>
    <dgm:pt modelId="{8886DA86-24BC-4D93-B940-8C7AEE756B59}" type="pres">
      <dgm:prSet presAssocID="{847B205A-36B4-410F-AF82-35EFD2FC6F68}" presName="root" presStyleCnt="0">
        <dgm:presLayoutVars>
          <dgm:dir/>
          <dgm:resizeHandles val="exact"/>
        </dgm:presLayoutVars>
      </dgm:prSet>
      <dgm:spPr/>
    </dgm:pt>
    <dgm:pt modelId="{1D2494B6-2D2A-4FA7-ACDA-7337490A3D04}" type="pres">
      <dgm:prSet presAssocID="{F872F773-AF0E-431F-A614-1C11864EE200}" presName="compNode" presStyleCnt="0"/>
      <dgm:spPr/>
    </dgm:pt>
    <dgm:pt modelId="{6E6CCD2B-978F-4CD6-8A02-A0F9AEA8782B}" type="pres">
      <dgm:prSet presAssocID="{F872F773-AF0E-431F-A614-1C11864EE200}" presName="bgRect" presStyleLbl="bgShp" presStyleIdx="0" presStyleCnt="3"/>
      <dgm:spPr/>
    </dgm:pt>
    <dgm:pt modelId="{77F313B7-DEA6-47A3-9B73-745DF5411399}" type="pres">
      <dgm:prSet presAssocID="{F872F773-AF0E-431F-A614-1C11864EE2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2DB33A7-4118-49C1-8030-1BF0EF2733A6}" type="pres">
      <dgm:prSet presAssocID="{F872F773-AF0E-431F-A614-1C11864EE200}" presName="spaceRect" presStyleCnt="0"/>
      <dgm:spPr/>
    </dgm:pt>
    <dgm:pt modelId="{52CFC27B-6895-4A62-84B3-44697D8F5046}" type="pres">
      <dgm:prSet presAssocID="{F872F773-AF0E-431F-A614-1C11864EE200}" presName="parTx" presStyleLbl="revTx" presStyleIdx="0" presStyleCnt="5">
        <dgm:presLayoutVars>
          <dgm:chMax val="0"/>
          <dgm:chPref val="0"/>
        </dgm:presLayoutVars>
      </dgm:prSet>
      <dgm:spPr/>
    </dgm:pt>
    <dgm:pt modelId="{C4D8489D-72FD-4C53-B428-B688A59EBDED}" type="pres">
      <dgm:prSet presAssocID="{F872F773-AF0E-431F-A614-1C11864EE200}" presName="desTx" presStyleLbl="revTx" presStyleIdx="1" presStyleCnt="5">
        <dgm:presLayoutVars/>
      </dgm:prSet>
      <dgm:spPr/>
    </dgm:pt>
    <dgm:pt modelId="{E15A41C5-978B-4757-A864-6D291B8DF9B9}" type="pres">
      <dgm:prSet presAssocID="{F8FCEF76-22FA-476B-BE18-00FF65798410}" presName="sibTrans" presStyleCnt="0"/>
      <dgm:spPr/>
    </dgm:pt>
    <dgm:pt modelId="{E998425E-1972-4432-BB13-1277D1337B03}" type="pres">
      <dgm:prSet presAssocID="{0C0603A9-F5E4-434B-BCBB-E9DBD239D08C}" presName="compNode" presStyleCnt="0"/>
      <dgm:spPr/>
    </dgm:pt>
    <dgm:pt modelId="{A9AFB86E-DB9F-48CD-B4E7-367055AA17AB}" type="pres">
      <dgm:prSet presAssocID="{0C0603A9-F5E4-434B-BCBB-E9DBD239D08C}" presName="bgRect" presStyleLbl="bgShp" presStyleIdx="1" presStyleCnt="3"/>
      <dgm:spPr/>
    </dgm:pt>
    <dgm:pt modelId="{67445B48-7824-4C3A-A806-E22154B81134}" type="pres">
      <dgm:prSet presAssocID="{0C0603A9-F5E4-434B-BCBB-E9DBD239D0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8679520-B66C-4DAF-97F8-237770CF78F9}" type="pres">
      <dgm:prSet presAssocID="{0C0603A9-F5E4-434B-BCBB-E9DBD239D08C}" presName="spaceRect" presStyleCnt="0"/>
      <dgm:spPr/>
    </dgm:pt>
    <dgm:pt modelId="{2C7CD636-1186-4433-8369-F71DB4DAE3F1}" type="pres">
      <dgm:prSet presAssocID="{0C0603A9-F5E4-434B-BCBB-E9DBD239D08C}" presName="parTx" presStyleLbl="revTx" presStyleIdx="2" presStyleCnt="5">
        <dgm:presLayoutVars>
          <dgm:chMax val="0"/>
          <dgm:chPref val="0"/>
        </dgm:presLayoutVars>
      </dgm:prSet>
      <dgm:spPr/>
    </dgm:pt>
    <dgm:pt modelId="{A0661880-135B-4ABE-A717-E0E7CA0B5962}" type="pres">
      <dgm:prSet presAssocID="{0A0EBBA5-1CCA-4518-BF85-366290E25275}" presName="sibTrans" presStyleCnt="0"/>
      <dgm:spPr/>
    </dgm:pt>
    <dgm:pt modelId="{4D4861E2-F3D8-406D-9D11-31FA6A26EE39}" type="pres">
      <dgm:prSet presAssocID="{5B93F67F-9420-4804-A933-E84C5C19B1ED}" presName="compNode" presStyleCnt="0"/>
      <dgm:spPr/>
    </dgm:pt>
    <dgm:pt modelId="{391869EB-2973-4A19-AB8F-C8B500C57CF4}" type="pres">
      <dgm:prSet presAssocID="{5B93F67F-9420-4804-A933-E84C5C19B1ED}" presName="bgRect" presStyleLbl="bgShp" presStyleIdx="2" presStyleCnt="3"/>
      <dgm:spPr/>
    </dgm:pt>
    <dgm:pt modelId="{FCF4306B-A35D-4DBF-9E2C-46074B0B66EB}" type="pres">
      <dgm:prSet presAssocID="{5B93F67F-9420-4804-A933-E84C5C19B1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9210A20-9BA1-4778-B7A1-46CE26220BF0}" type="pres">
      <dgm:prSet presAssocID="{5B93F67F-9420-4804-A933-E84C5C19B1ED}" presName="spaceRect" presStyleCnt="0"/>
      <dgm:spPr/>
    </dgm:pt>
    <dgm:pt modelId="{21CAE578-DBBA-4787-9593-B02FC84959F4}" type="pres">
      <dgm:prSet presAssocID="{5B93F67F-9420-4804-A933-E84C5C19B1ED}" presName="parTx" presStyleLbl="revTx" presStyleIdx="3" presStyleCnt="5">
        <dgm:presLayoutVars>
          <dgm:chMax val="0"/>
          <dgm:chPref val="0"/>
        </dgm:presLayoutVars>
      </dgm:prSet>
      <dgm:spPr/>
    </dgm:pt>
    <dgm:pt modelId="{FCEC7C5F-136C-4A8B-99C6-E58457DC2758}" type="pres">
      <dgm:prSet presAssocID="{5B93F67F-9420-4804-A933-E84C5C19B1ED}" presName="desTx" presStyleLbl="revTx" presStyleIdx="4" presStyleCnt="5">
        <dgm:presLayoutVars/>
      </dgm:prSet>
      <dgm:spPr/>
    </dgm:pt>
  </dgm:ptLst>
  <dgm:cxnLst>
    <dgm:cxn modelId="{B6A6AF0C-F2DD-41E7-9EC5-27FA000A455C}" srcId="{5B93F67F-9420-4804-A933-E84C5C19B1ED}" destId="{47EC4CEA-988B-4597-8602-2D85A36FCFB0}" srcOrd="1" destOrd="0" parTransId="{60F114CC-8D88-447F-8611-0C49ADFBA8D9}" sibTransId="{7E6D90F4-46AA-4296-BABB-334E21098C08}"/>
    <dgm:cxn modelId="{2270B91B-32B9-4585-893F-71C7BC62BA8C}" type="presOf" srcId="{C4114D99-3772-4C6A-AAF0-AB2DBBB740C3}" destId="{C4D8489D-72FD-4C53-B428-B688A59EBDED}" srcOrd="0" destOrd="0" presId="urn:microsoft.com/office/officeart/2018/2/layout/IconVerticalSolidList"/>
    <dgm:cxn modelId="{E333AB1C-4474-4B2A-BF33-F6E8FFDB75A4}" type="presOf" srcId="{0C0603A9-F5E4-434B-BCBB-E9DBD239D08C}" destId="{2C7CD636-1186-4433-8369-F71DB4DAE3F1}" srcOrd="0" destOrd="0" presId="urn:microsoft.com/office/officeart/2018/2/layout/IconVerticalSolidList"/>
    <dgm:cxn modelId="{15B6B637-C2EA-4D06-8B9D-3EE100B20837}" srcId="{847B205A-36B4-410F-AF82-35EFD2FC6F68}" destId="{F872F773-AF0E-431F-A614-1C11864EE200}" srcOrd="0" destOrd="0" parTransId="{6175DE47-49C5-4FF3-961E-3E3A59597BD6}" sibTransId="{F8FCEF76-22FA-476B-BE18-00FF65798410}"/>
    <dgm:cxn modelId="{FFEEAE41-B9F5-4A50-AB75-3383BFF29A90}" type="presOf" srcId="{FB68EB8E-2F55-4A1D-8FDF-6BDA8EEBCB55}" destId="{C4D8489D-72FD-4C53-B428-B688A59EBDED}" srcOrd="0" destOrd="1" presId="urn:microsoft.com/office/officeart/2018/2/layout/IconVerticalSolidList"/>
    <dgm:cxn modelId="{DC756950-11B6-41B3-B06E-FFC9F1EECD27}" type="presOf" srcId="{47EC4CEA-988B-4597-8602-2D85A36FCFB0}" destId="{FCEC7C5F-136C-4A8B-99C6-E58457DC2758}" srcOrd="0" destOrd="1" presId="urn:microsoft.com/office/officeart/2018/2/layout/IconVerticalSolidList"/>
    <dgm:cxn modelId="{3E680A58-8C68-4FF1-8A6F-48E2DBCC47C7}" type="presOf" srcId="{F872F773-AF0E-431F-A614-1C11864EE200}" destId="{52CFC27B-6895-4A62-84B3-44697D8F5046}" srcOrd="0" destOrd="0" presId="urn:microsoft.com/office/officeart/2018/2/layout/IconVerticalSolidList"/>
    <dgm:cxn modelId="{1C432A5B-A931-449E-B473-270CC3DFC52F}" type="presOf" srcId="{9404160A-86CE-4B85-AB25-D00318B5CBF2}" destId="{C4D8489D-72FD-4C53-B428-B688A59EBDED}" srcOrd="0" destOrd="2" presId="urn:microsoft.com/office/officeart/2018/2/layout/IconVerticalSolidList"/>
    <dgm:cxn modelId="{A84C7482-E975-4E2A-9AAF-64F9EDB1CBD0}" type="presOf" srcId="{5B93F67F-9420-4804-A933-E84C5C19B1ED}" destId="{21CAE578-DBBA-4787-9593-B02FC84959F4}" srcOrd="0" destOrd="0" presId="urn:microsoft.com/office/officeart/2018/2/layout/IconVerticalSolidList"/>
    <dgm:cxn modelId="{7DC18C82-FE99-43DA-BB20-B9C2742B5807}" srcId="{847B205A-36B4-410F-AF82-35EFD2FC6F68}" destId="{0C0603A9-F5E4-434B-BCBB-E9DBD239D08C}" srcOrd="1" destOrd="0" parTransId="{842C4F5E-0DEA-459D-85D0-EFD9AEE24E26}" sibTransId="{0A0EBBA5-1CCA-4518-BF85-366290E25275}"/>
    <dgm:cxn modelId="{EF2E0A8F-EAE6-4380-A442-5DA1A53C4750}" srcId="{F872F773-AF0E-431F-A614-1C11864EE200}" destId="{FB68EB8E-2F55-4A1D-8FDF-6BDA8EEBCB55}" srcOrd="1" destOrd="0" parTransId="{56C5A1AC-0990-482D-9575-E518ED8BBDFA}" sibTransId="{85737791-FD1F-4AEA-8DD8-B320C8E66866}"/>
    <dgm:cxn modelId="{EF310F90-B255-4B92-B059-59692092DCBB}" srcId="{847B205A-36B4-410F-AF82-35EFD2FC6F68}" destId="{5B93F67F-9420-4804-A933-E84C5C19B1ED}" srcOrd="2" destOrd="0" parTransId="{463F43C3-D51E-4247-8102-3613BA4B65E2}" sibTransId="{93A8A7FF-02EF-417A-B68D-2BB08613CFB8}"/>
    <dgm:cxn modelId="{D375A9A0-574D-4AB5-B741-26237E5322FD}" srcId="{F872F773-AF0E-431F-A614-1C11864EE200}" destId="{C4114D99-3772-4C6A-AAF0-AB2DBBB740C3}" srcOrd="0" destOrd="0" parTransId="{BB3383E1-8701-4F1D-B10B-2151B907FC88}" sibTransId="{323D9AAF-3E66-42F0-96A3-0F0F1F843669}"/>
    <dgm:cxn modelId="{252CC7AE-280B-47B5-8CD3-F82144176543}" type="presOf" srcId="{01C8A316-1B69-49C9-AA45-1829C9F61EB0}" destId="{FCEC7C5F-136C-4A8B-99C6-E58457DC2758}" srcOrd="0" destOrd="0" presId="urn:microsoft.com/office/officeart/2018/2/layout/IconVerticalSolidList"/>
    <dgm:cxn modelId="{0A3442AF-9914-4840-A7E5-188F7CA26984}" srcId="{5B93F67F-9420-4804-A933-E84C5C19B1ED}" destId="{01C8A316-1B69-49C9-AA45-1829C9F61EB0}" srcOrd="0" destOrd="0" parTransId="{21EE9098-E6C6-4F4A-B9A6-649E4893DE7C}" sibTransId="{AC94F7A2-8F36-49E6-8C75-24C918293A3F}"/>
    <dgm:cxn modelId="{96ADE0D0-ED8B-43D9-9F6E-6665151D85CC}" srcId="{F872F773-AF0E-431F-A614-1C11864EE200}" destId="{9404160A-86CE-4B85-AB25-D00318B5CBF2}" srcOrd="2" destOrd="0" parTransId="{D9A4567C-C2BF-4D39-89D4-25477BEC7AAF}" sibTransId="{9034B558-7BD1-4504-8D46-8CEAEE0D117E}"/>
    <dgm:cxn modelId="{6EA943ED-DECC-4C1C-B442-4E600C5D8C62}" type="presOf" srcId="{847B205A-36B4-410F-AF82-35EFD2FC6F68}" destId="{8886DA86-24BC-4D93-B940-8C7AEE756B59}" srcOrd="0" destOrd="0" presId="urn:microsoft.com/office/officeart/2018/2/layout/IconVerticalSolidList"/>
    <dgm:cxn modelId="{62ACF0AA-08E0-4AA8-8454-33460B600AA4}" type="presParOf" srcId="{8886DA86-24BC-4D93-B940-8C7AEE756B59}" destId="{1D2494B6-2D2A-4FA7-ACDA-7337490A3D04}" srcOrd="0" destOrd="0" presId="urn:microsoft.com/office/officeart/2018/2/layout/IconVerticalSolidList"/>
    <dgm:cxn modelId="{87EB428B-DBD6-43B1-A6D4-4A47C96E3C7E}" type="presParOf" srcId="{1D2494B6-2D2A-4FA7-ACDA-7337490A3D04}" destId="{6E6CCD2B-978F-4CD6-8A02-A0F9AEA8782B}" srcOrd="0" destOrd="0" presId="urn:microsoft.com/office/officeart/2018/2/layout/IconVerticalSolidList"/>
    <dgm:cxn modelId="{C33640D2-8DAD-44DF-9A3B-38D903681C31}" type="presParOf" srcId="{1D2494B6-2D2A-4FA7-ACDA-7337490A3D04}" destId="{77F313B7-DEA6-47A3-9B73-745DF5411399}" srcOrd="1" destOrd="0" presId="urn:microsoft.com/office/officeart/2018/2/layout/IconVerticalSolidList"/>
    <dgm:cxn modelId="{4DA1B5C4-6F80-470D-B9C6-E8EED78A5051}" type="presParOf" srcId="{1D2494B6-2D2A-4FA7-ACDA-7337490A3D04}" destId="{A2DB33A7-4118-49C1-8030-1BF0EF2733A6}" srcOrd="2" destOrd="0" presId="urn:microsoft.com/office/officeart/2018/2/layout/IconVerticalSolidList"/>
    <dgm:cxn modelId="{5CB5235B-170F-41AF-8580-376DA3699909}" type="presParOf" srcId="{1D2494B6-2D2A-4FA7-ACDA-7337490A3D04}" destId="{52CFC27B-6895-4A62-84B3-44697D8F5046}" srcOrd="3" destOrd="0" presId="urn:microsoft.com/office/officeart/2018/2/layout/IconVerticalSolidList"/>
    <dgm:cxn modelId="{B18F0A7A-25DD-4322-8AA3-4E9DDDE131E5}" type="presParOf" srcId="{1D2494B6-2D2A-4FA7-ACDA-7337490A3D04}" destId="{C4D8489D-72FD-4C53-B428-B688A59EBDED}" srcOrd="4" destOrd="0" presId="urn:microsoft.com/office/officeart/2018/2/layout/IconVerticalSolidList"/>
    <dgm:cxn modelId="{0FCB91CA-1AC6-442F-BACF-6F96C0445C40}" type="presParOf" srcId="{8886DA86-24BC-4D93-B940-8C7AEE756B59}" destId="{E15A41C5-978B-4757-A864-6D291B8DF9B9}" srcOrd="1" destOrd="0" presId="urn:microsoft.com/office/officeart/2018/2/layout/IconVerticalSolidList"/>
    <dgm:cxn modelId="{7454A992-D5A5-4CD0-B4E7-39A4401DE37E}" type="presParOf" srcId="{8886DA86-24BC-4D93-B940-8C7AEE756B59}" destId="{E998425E-1972-4432-BB13-1277D1337B03}" srcOrd="2" destOrd="0" presId="urn:microsoft.com/office/officeart/2018/2/layout/IconVerticalSolidList"/>
    <dgm:cxn modelId="{C5D6685F-9A27-4ACE-A84E-CD1C6DF7552C}" type="presParOf" srcId="{E998425E-1972-4432-BB13-1277D1337B03}" destId="{A9AFB86E-DB9F-48CD-B4E7-367055AA17AB}" srcOrd="0" destOrd="0" presId="urn:microsoft.com/office/officeart/2018/2/layout/IconVerticalSolidList"/>
    <dgm:cxn modelId="{CE403313-7A93-47AE-AE52-C6C55CC6AC9A}" type="presParOf" srcId="{E998425E-1972-4432-BB13-1277D1337B03}" destId="{67445B48-7824-4C3A-A806-E22154B81134}" srcOrd="1" destOrd="0" presId="urn:microsoft.com/office/officeart/2018/2/layout/IconVerticalSolidList"/>
    <dgm:cxn modelId="{30857E26-5C59-4AA4-9A89-367FA96E9FAF}" type="presParOf" srcId="{E998425E-1972-4432-BB13-1277D1337B03}" destId="{D8679520-B66C-4DAF-97F8-237770CF78F9}" srcOrd="2" destOrd="0" presId="urn:microsoft.com/office/officeart/2018/2/layout/IconVerticalSolidList"/>
    <dgm:cxn modelId="{53C3C3F1-F3EB-425C-9ADF-646B07B0BE7D}" type="presParOf" srcId="{E998425E-1972-4432-BB13-1277D1337B03}" destId="{2C7CD636-1186-4433-8369-F71DB4DAE3F1}" srcOrd="3" destOrd="0" presId="urn:microsoft.com/office/officeart/2018/2/layout/IconVerticalSolidList"/>
    <dgm:cxn modelId="{D2D44F4F-5ACC-473F-B71B-8E44B0E1E2BC}" type="presParOf" srcId="{8886DA86-24BC-4D93-B940-8C7AEE756B59}" destId="{A0661880-135B-4ABE-A717-E0E7CA0B5962}" srcOrd="3" destOrd="0" presId="urn:microsoft.com/office/officeart/2018/2/layout/IconVerticalSolidList"/>
    <dgm:cxn modelId="{3EF04C64-A8F9-41C8-B89B-9152F98D16F0}" type="presParOf" srcId="{8886DA86-24BC-4D93-B940-8C7AEE756B59}" destId="{4D4861E2-F3D8-406D-9D11-31FA6A26EE39}" srcOrd="4" destOrd="0" presId="urn:microsoft.com/office/officeart/2018/2/layout/IconVerticalSolidList"/>
    <dgm:cxn modelId="{12CFA940-91BA-49B2-9EEC-6763B84E7453}" type="presParOf" srcId="{4D4861E2-F3D8-406D-9D11-31FA6A26EE39}" destId="{391869EB-2973-4A19-AB8F-C8B500C57CF4}" srcOrd="0" destOrd="0" presId="urn:microsoft.com/office/officeart/2018/2/layout/IconVerticalSolidList"/>
    <dgm:cxn modelId="{4F467DA6-AEC0-47A2-909F-0ACB5C59113E}" type="presParOf" srcId="{4D4861E2-F3D8-406D-9D11-31FA6A26EE39}" destId="{FCF4306B-A35D-4DBF-9E2C-46074B0B66EB}" srcOrd="1" destOrd="0" presId="urn:microsoft.com/office/officeart/2018/2/layout/IconVerticalSolidList"/>
    <dgm:cxn modelId="{77C624B8-0839-4A79-BAC0-34245B3C833E}" type="presParOf" srcId="{4D4861E2-F3D8-406D-9D11-31FA6A26EE39}" destId="{D9210A20-9BA1-4778-B7A1-46CE26220BF0}" srcOrd="2" destOrd="0" presId="urn:microsoft.com/office/officeart/2018/2/layout/IconVerticalSolidList"/>
    <dgm:cxn modelId="{565A26AE-A10C-468D-9E5F-10C403E064A7}" type="presParOf" srcId="{4D4861E2-F3D8-406D-9D11-31FA6A26EE39}" destId="{21CAE578-DBBA-4787-9593-B02FC84959F4}" srcOrd="3" destOrd="0" presId="urn:microsoft.com/office/officeart/2018/2/layout/IconVerticalSolidList"/>
    <dgm:cxn modelId="{B5E9C02E-6689-4662-8C43-407A04E8E6E4}" type="presParOf" srcId="{4D4861E2-F3D8-406D-9D11-31FA6A26EE39}" destId="{FCEC7C5F-136C-4A8B-99C6-E58457DC275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2B91C-7AC1-694C-B20C-85A65B2FD01F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FPPV WL Voltage Sweep</a:t>
          </a:r>
        </a:p>
      </dsp:txBody>
      <dsp:txXfrm>
        <a:off x="31185" y="103193"/>
        <a:ext cx="10453230" cy="576450"/>
      </dsp:txXfrm>
    </dsp:sp>
    <dsp:sp modelId="{44A8ED5E-C2CD-C04F-874C-2A67C1CBC5A4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ISPP WL Voltage Sweep</a:t>
          </a:r>
        </a:p>
      </dsp:txBody>
      <dsp:txXfrm>
        <a:off x="31185" y="816894"/>
        <a:ext cx="10453230" cy="576450"/>
      </dsp:txXfrm>
    </dsp:sp>
    <dsp:sp modelId="{C235FEE1-E968-294D-92A1-424EEA1095B5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Fine SET BL Voltage Sweep</a:t>
          </a:r>
        </a:p>
      </dsp:txBody>
      <dsp:txXfrm>
        <a:off x="31185" y="1530594"/>
        <a:ext cx="10453230" cy="576450"/>
      </dsp:txXfrm>
    </dsp:sp>
    <dsp:sp modelId="{7AE9ADBC-DCA7-3C4E-BFBF-9F5E5B3E24C9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Fine RESET SL Voltage Sweep</a:t>
          </a:r>
        </a:p>
      </dsp:txBody>
      <dsp:txXfrm>
        <a:off x="31185" y="2244294"/>
        <a:ext cx="10453230" cy="576450"/>
      </dsp:txXfrm>
    </dsp:sp>
    <dsp:sp modelId="{7F98F91F-5BA3-6D45-933B-89C8C6F15877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New FPPV performance and optimization</a:t>
          </a:r>
        </a:p>
      </dsp:txBody>
      <dsp:txXfrm>
        <a:off x="31185" y="2957994"/>
        <a:ext cx="10453230" cy="576450"/>
      </dsp:txXfrm>
    </dsp:sp>
    <dsp:sp modelId="{B6CFB46E-480C-ED4F-8807-537BE753C5AE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New ISPP performance and optimization</a:t>
          </a:r>
        </a:p>
      </dsp:txBody>
      <dsp:txXfrm>
        <a:off x="31185" y="3671694"/>
        <a:ext cx="10453230" cy="57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E7B09-2164-3446-9CAF-F086E6CFEC04}">
      <dsp:nvSpPr>
        <dsp:cNvPr id="0" name=""/>
        <dsp:cNvSpPr/>
      </dsp:nvSpPr>
      <dsp:spPr>
        <a:xfrm>
          <a:off x="0" y="761033"/>
          <a:ext cx="6245265" cy="1263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Mean pulses: 6.88</a:t>
          </a:r>
        </a:p>
      </dsp:txBody>
      <dsp:txXfrm>
        <a:off x="61684" y="822717"/>
        <a:ext cx="6121897" cy="1140231"/>
      </dsp:txXfrm>
    </dsp:sp>
    <dsp:sp modelId="{F14CB6B3-B636-9848-8A92-F131BB127035}">
      <dsp:nvSpPr>
        <dsp:cNvPr id="0" name=""/>
        <dsp:cNvSpPr/>
      </dsp:nvSpPr>
      <dsp:spPr>
        <a:xfrm>
          <a:off x="0" y="2162873"/>
          <a:ext cx="6245265" cy="1263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Stdev pulses: 9.13</a:t>
          </a:r>
        </a:p>
      </dsp:txBody>
      <dsp:txXfrm>
        <a:off x="61684" y="2224557"/>
        <a:ext cx="6121897" cy="1140231"/>
      </dsp:txXfrm>
    </dsp:sp>
    <dsp:sp modelId="{3D582439-D1CB-7647-9136-383D3BF47CD5}">
      <dsp:nvSpPr>
        <dsp:cNvPr id="0" name=""/>
        <dsp:cNvSpPr/>
      </dsp:nvSpPr>
      <dsp:spPr>
        <a:xfrm>
          <a:off x="0" y="3564713"/>
          <a:ext cx="6245265" cy="1263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Success rate: 95.2%</a:t>
          </a:r>
        </a:p>
      </dsp:txBody>
      <dsp:txXfrm>
        <a:off x="61684" y="3626397"/>
        <a:ext cx="6121897" cy="1140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D5D1D-52E7-DE4F-B59E-2C59E0FA146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Mean pulses: 8.02</a:t>
          </a:r>
        </a:p>
      </dsp:txBody>
      <dsp:txXfrm>
        <a:off x="0" y="39687"/>
        <a:ext cx="3286125" cy="1971675"/>
      </dsp:txXfrm>
    </dsp:sp>
    <dsp:sp modelId="{E031E944-A221-EF44-BE65-4C2E56179551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Stdev pulses: 6.66</a:t>
          </a:r>
        </a:p>
      </dsp:txBody>
      <dsp:txXfrm>
        <a:off x="3614737" y="39687"/>
        <a:ext cx="3286125" cy="1971675"/>
      </dsp:txXfrm>
    </dsp:sp>
    <dsp:sp modelId="{02B033CD-64FE-BE40-A236-66FD09D5EAF4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Mean misses (RESETs): 2.05</a:t>
          </a:r>
        </a:p>
      </dsp:txBody>
      <dsp:txXfrm>
        <a:off x="7229475" y="39687"/>
        <a:ext cx="3286125" cy="1971675"/>
      </dsp:txXfrm>
    </dsp:sp>
    <dsp:sp modelId="{7A432A07-8115-FC42-83B1-45D94844F808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Stdev misses (RESETs): 2.41</a:t>
          </a:r>
        </a:p>
      </dsp:txBody>
      <dsp:txXfrm>
        <a:off x="1807368" y="2339975"/>
        <a:ext cx="3286125" cy="1971675"/>
      </dsp:txXfrm>
    </dsp:sp>
    <dsp:sp modelId="{6BDE5B48-A8BC-2E44-AD94-CD09FB80DDB4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Success rate: 99.0%</a:t>
          </a:r>
        </a:p>
      </dsp:txBody>
      <dsp:txXfrm>
        <a:off x="5422106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CCD2B-978F-4CD6-8A02-A0F9AEA8782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313B7-DEA6-47A3-9B73-745DF541139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FC27B-6895-4A62-84B3-44697D8F5046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SDR Optimization</a:t>
          </a:r>
        </a:p>
      </dsp:txBody>
      <dsp:txXfrm>
        <a:off x="1435590" y="531"/>
        <a:ext cx="4732020" cy="1242935"/>
      </dsp:txXfrm>
    </dsp:sp>
    <dsp:sp modelId="{C4D8489D-72FD-4C53-B428-B688A59EBDED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Optimize SL step size and starting voltage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Optimize BL step size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Optimize R</a:t>
          </a:r>
          <a:r>
            <a:rPr lang="en-US" sz="1500" kern="1200" baseline="-25000"/>
            <a:t>min</a:t>
          </a:r>
          <a:r>
            <a:rPr lang="en-US" sz="1500" kern="1200"/>
            <a:t> and R</a:t>
          </a:r>
          <a:r>
            <a:rPr lang="en-US" sz="1500" kern="1200" baseline="-25000"/>
            <a:t>max</a:t>
          </a:r>
          <a:endParaRPr lang="en-US" sz="1500" kern="1200"/>
        </a:p>
      </dsp:txBody>
      <dsp:txXfrm>
        <a:off x="6167610" y="531"/>
        <a:ext cx="4347989" cy="1242935"/>
      </dsp:txXfrm>
    </dsp:sp>
    <dsp:sp modelId="{A9AFB86E-DB9F-48CD-B4E7-367055AA17A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45B48-7824-4C3A-A806-E22154B8113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CD636-1186-4433-8369-F71DB4DAE3F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Evaluation across 4 WLs</a:t>
          </a:r>
        </a:p>
      </dsp:txBody>
      <dsp:txXfrm>
        <a:off x="1435590" y="1554201"/>
        <a:ext cx="9080009" cy="1242935"/>
      </dsp:txXfrm>
    </dsp:sp>
    <dsp:sp modelId="{391869EB-2973-4A19-AB8F-C8B500C57CF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4306B-A35D-4DBF-9E2C-46074B0B66E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E578-DBBA-4787-9593-B02FC84959F4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Algorithm Endurance</a:t>
          </a:r>
        </a:p>
      </dsp:txBody>
      <dsp:txXfrm>
        <a:off x="1435590" y="3107870"/>
        <a:ext cx="4732020" cy="1242935"/>
      </dsp:txXfrm>
    </dsp:sp>
    <dsp:sp modelId="{FCEC7C5F-136C-4A8B-99C6-E58457DC2758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10k cycles across all cells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Algorithm performance across </a:t>
          </a: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6D9-2D9E-1F4F-88AE-20B70A0BFAF0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43D46-B33E-274B-B78E-75DB8F58F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43D46-B33E-274B-B78E-75DB8F58F8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5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43D46-B33E-274B-B78E-75DB8F58F8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3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6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0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7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1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5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5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D105A-429E-46A1-8F05-B72443DD3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12" r="-1" b="143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88E33-FF3A-F84E-9D04-B4C9BCAB4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Updates 5/26/20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0D726-AD0E-6240-BC5D-606E9BA1D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Akash Levy</a:t>
            </a:r>
          </a:p>
        </p:txBody>
      </p:sp>
    </p:spTree>
    <p:extLst>
      <p:ext uri="{BB962C8B-B14F-4D97-AF65-F5344CB8AC3E}">
        <p14:creationId xmlns:p14="http://schemas.microsoft.com/office/powerpoint/2010/main" val="390688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FA026-C52B-8741-84C3-62344462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ISPP Evaluation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042EF3-6252-F04C-B53F-FD265EEFE5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9143" y="1470891"/>
            <a:ext cx="5221625" cy="3916218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23D5CEB-8522-B04C-BB0E-C0B420C3D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Best step size: 60 mV</a:t>
            </a:r>
          </a:p>
          <a:p>
            <a:r>
              <a:rPr lang="en-US" sz="1800" dirty="0"/>
              <a:t>This is using BLV=1.5V</a:t>
            </a:r>
          </a:p>
          <a:p>
            <a:r>
              <a:rPr lang="en-US" sz="1800" dirty="0"/>
              <a:t>Need to redo with BLV=1.6V</a:t>
            </a:r>
          </a:p>
          <a:p>
            <a:endParaRPr lang="en-US" sz="18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3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C3C59-CC19-7D44-BD04-F42664DA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1" y="1377146"/>
            <a:ext cx="4040297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ISPP Evaluation</a:t>
            </a: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5DC7544C-6AC9-174F-A0F0-225E38C138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8816" y="0"/>
            <a:ext cx="4554306" cy="341573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0F60DB-A5F0-A44B-8352-6595EDBC2E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694" y="3442270"/>
            <a:ext cx="4554306" cy="341573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7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F78ED-31EC-3C44-AE68-A3A27CB9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1" y="1377146"/>
            <a:ext cx="4040297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ISPP Evaluation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CEE1DD-FC99-6445-894D-49184638C1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8816" y="0"/>
            <a:ext cx="4554306" cy="341573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189D3E-3E6E-1C4A-A4B6-7FF182CBB2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694" y="3442270"/>
            <a:ext cx="4554306" cy="341573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0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4089B-A187-3C4D-8BCA-F9B0F619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1" y="1377146"/>
            <a:ext cx="4040297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ISPP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AD32F9-5178-F648-8401-247D8CB5F0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8816" y="0"/>
            <a:ext cx="4554306" cy="341573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856FEF-3526-1843-9D8C-391390DA3D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694" y="3442270"/>
            <a:ext cx="4554306" cy="3415730"/>
          </a:xfrm>
          <a:prstGeom prst="rect">
            <a:avLst/>
          </a:prstGeom>
        </p:spPr>
      </p:pic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5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5EE1-24E5-144D-940C-1E70AC03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Upcoming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01CE67-738E-4BA2-A58A-29CFF9F8B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42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58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2D741-968E-184A-AC82-0E45CBD2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DEA9B-C5B1-4DD5-B643-B1FDC13C2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3877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40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0E8BA-31D1-5C49-B7A5-8DEA527C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FPPV WL Voltage Sweep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E20E6-185A-434E-B136-00DB785FBF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9143" y="1470891"/>
            <a:ext cx="5221625" cy="391621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440CAD-26AD-8043-86B1-AF3FEEC00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Only 10 cells so far (20 sweeps/cell)</a:t>
            </a:r>
          </a:p>
          <a:p>
            <a:r>
              <a:rPr lang="en-US" sz="1800" dirty="0"/>
              <a:t>Will augment to 50 tonight</a:t>
            </a:r>
          </a:p>
          <a:p>
            <a:r>
              <a:rPr lang="en-US" sz="1800" dirty="0"/>
              <a:t>Can highlight points that were chosen as FPPV voltages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4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0E8BA-31D1-5C49-B7A5-8DEA527C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ISPP WL Voltage Sweep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E20E6-185A-434E-B136-00DB785FBF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279143" y="1470891"/>
            <a:ext cx="5221624" cy="391621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440CAD-26AD-8043-86B1-AF3FEEC00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Only 20 cells so far (20 sweeps/cell)</a:t>
            </a:r>
          </a:p>
          <a:p>
            <a:r>
              <a:rPr lang="en-US" sz="1800" dirty="0"/>
              <a:t>Will augment to 50 tonight</a:t>
            </a:r>
          </a:p>
          <a:p>
            <a:r>
              <a:rPr lang="en-US" sz="1800" dirty="0"/>
              <a:t>Can highlight ISPP starting point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0F5E0-D966-F546-8452-1BF7B2D2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Fine SET SL Voltage Sweep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2554C7-A5E4-CC40-A80A-4E76C28150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279143" y="1470891"/>
            <a:ext cx="5221624" cy="39162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2045A-6FD5-A54C-AC4D-94E3CFD8A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Done with 10 cells (20 sweeps/cell)</a:t>
            </a:r>
          </a:p>
          <a:p>
            <a:r>
              <a:rPr lang="en-US" sz="1800" dirty="0"/>
              <a:t>Noisy because step size is small</a:t>
            </a:r>
          </a:p>
          <a:p>
            <a:r>
              <a:rPr lang="en-US" sz="1800" dirty="0"/>
              <a:t>Need to rerun with BL=1.6V starting and new FPPV WL voltages</a:t>
            </a:r>
          </a:p>
          <a:p>
            <a:r>
              <a:rPr lang="en-US" sz="1800" dirty="0"/>
              <a:t>Can rerun for optimized step sizes</a:t>
            </a:r>
          </a:p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8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0F5E0-D966-F546-8452-1BF7B2D2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Fine RESET SL Voltage Sweep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2554C7-A5E4-CC40-A80A-4E76C28150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9143" y="1470891"/>
            <a:ext cx="5221625" cy="39162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2045A-6FD5-A54C-AC4D-94E3CFD8A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Done with 50 cells (20 sweeps/cell)</a:t>
            </a:r>
          </a:p>
          <a:p>
            <a:r>
              <a:rPr lang="en-US" sz="1800" dirty="0"/>
              <a:t>Noisy because step size is small</a:t>
            </a:r>
          </a:p>
          <a:p>
            <a:r>
              <a:rPr lang="en-US" sz="1800" dirty="0"/>
              <a:t>Can rerun for different step sizes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5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CE94B-D563-2940-8613-A99FD82E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dirty="0">
                <a:solidFill>
                  <a:schemeClr val="bg1"/>
                </a:solidFill>
              </a:rPr>
              <a:t>New FPPV Evaluation</a:t>
            </a:r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4997B3-B433-4281-BA11-C0BE8B8F1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12461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122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1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D84B8-2A2D-9B43-940D-51792DDD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1" y="1377146"/>
            <a:ext cx="4040297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FPPV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9A2F22-6F00-4E48-B175-FA0419EA70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8816" y="0"/>
            <a:ext cx="4554306" cy="341573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12F3A9-FFFD-7F4D-9DDE-37C02D1D9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694" y="3442270"/>
            <a:ext cx="4554306" cy="3415730"/>
          </a:xfrm>
          <a:prstGeom prst="rect">
            <a:avLst/>
          </a:prstGeom>
        </p:spPr>
      </p:pic>
      <p:cxnSp>
        <p:nvCxnSpPr>
          <p:cNvPr id="52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7B51D-5F79-294E-9F0D-54FB93D8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New ISPP Evaluation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9A08422-E92D-4F42-B4D7-8F539AC4D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4061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07145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266</Words>
  <Application>Microsoft Macintosh PowerPoint</Application>
  <PresentationFormat>Widescreen</PresentationFormat>
  <Paragraphs>55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GradientVTI</vt:lpstr>
      <vt:lpstr>Updates 5/26/20</vt:lpstr>
      <vt:lpstr>Agenda</vt:lpstr>
      <vt:lpstr>FPPV WL Voltage Sweep</vt:lpstr>
      <vt:lpstr>ISPP WL Voltage Sweep</vt:lpstr>
      <vt:lpstr>Fine SET SL Voltage Sweep</vt:lpstr>
      <vt:lpstr>Fine RESET SL Voltage Sweep</vt:lpstr>
      <vt:lpstr>New FPPV Evaluation</vt:lpstr>
      <vt:lpstr>New FPPV Evaluation</vt:lpstr>
      <vt:lpstr>New ISPP Evaluation</vt:lpstr>
      <vt:lpstr>New ISPP Evaluation</vt:lpstr>
      <vt:lpstr>New ISPP Evaluation</vt:lpstr>
      <vt:lpstr>New ISPP Evaluation</vt:lpstr>
      <vt:lpstr>New ISPP Evaluation</vt:lpstr>
      <vt:lpstr>Upcoming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5/26/20</dc:title>
  <dc:creator>Akash Levy</dc:creator>
  <cp:lastModifiedBy>Akash Levy</cp:lastModifiedBy>
  <cp:revision>4</cp:revision>
  <dcterms:created xsi:type="dcterms:W3CDTF">2020-05-27T02:08:38Z</dcterms:created>
  <dcterms:modified xsi:type="dcterms:W3CDTF">2020-05-28T08:48:18Z</dcterms:modified>
</cp:coreProperties>
</file>