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71" r:id="rId4"/>
    <p:sldId id="291" r:id="rId5"/>
    <p:sldId id="257" r:id="rId6"/>
    <p:sldId id="285" r:id="rId7"/>
    <p:sldId id="286" r:id="rId8"/>
    <p:sldId id="287" r:id="rId9"/>
    <p:sldId id="288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269" r:id="rId18"/>
    <p:sldId id="295" r:id="rId19"/>
    <p:sldId id="297" r:id="rId20"/>
    <p:sldId id="298" r:id="rId21"/>
    <p:sldId id="293" r:id="rId22"/>
    <p:sldId id="281" r:id="rId23"/>
    <p:sldId id="282" r:id="rId24"/>
    <p:sldId id="264" r:id="rId25"/>
    <p:sldId id="294" r:id="rId26"/>
    <p:sldId id="289" r:id="rId27"/>
    <p:sldId id="277" r:id="rId28"/>
    <p:sldId id="279" r:id="rId29"/>
    <p:sldId id="272" r:id="rId30"/>
    <p:sldId id="276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5084"/>
  </p:normalViewPr>
  <p:slideViewPr>
    <p:cSldViewPr snapToGrid="0" snapToObjects="1">
      <p:cViewPr varScale="1">
        <p:scale>
          <a:sx n="84" d="100"/>
          <a:sy n="84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83560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Endurance testing</a:t>
            </a:r>
          </a:p>
          <a:p>
            <a:r>
              <a:rPr lang="en-US" sz="1500" dirty="0"/>
              <a:t>2bpc repeat all steps above</a:t>
            </a:r>
          </a:p>
          <a:p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Macintosh PowerPoint</Application>
  <PresentationFormat>Widescreen</PresentationFormat>
  <Paragraphs>254</Paragraphs>
  <Slides>32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Updates 8/1/20</vt:lpstr>
      <vt:lpstr>Overview</vt:lpstr>
      <vt:lpstr>TODO List (In Order)</vt:lpstr>
      <vt:lpstr>Sweep Plots</vt:lpstr>
      <vt:lpstr>Sweep Plots: FPPV VWL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</vt:lpstr>
      <vt:lpstr>3bpc algorithm evaluation on 4 WLs</vt:lpstr>
      <vt:lpstr>2bpc Algorithms</vt:lpstr>
      <vt:lpstr>Resistance Ranges</vt:lpstr>
      <vt:lpstr>ISPP Optimization Results</vt:lpstr>
      <vt:lpstr>Retention</vt:lpstr>
      <vt:lpstr>Combined Distribution Plot</vt:lpstr>
      <vt:lpstr>Retention model plot</vt:lpstr>
      <vt:lpstr>Retention BER plot</vt:lpstr>
      <vt:lpstr>Backup</vt:lpstr>
      <vt:lpstr>Pre-Optimization Parameters 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8/1/20</dc:title>
  <dc:creator>Akash Levy</dc:creator>
  <cp:lastModifiedBy>Akash Levy</cp:lastModifiedBy>
  <cp:revision>1</cp:revision>
  <dcterms:created xsi:type="dcterms:W3CDTF">2020-08-05T04:44:03Z</dcterms:created>
  <dcterms:modified xsi:type="dcterms:W3CDTF">2020-08-05T04:44:05Z</dcterms:modified>
</cp:coreProperties>
</file>