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71" r:id="rId4"/>
    <p:sldId id="291" r:id="rId5"/>
    <p:sldId id="257" r:id="rId6"/>
    <p:sldId id="285" r:id="rId7"/>
    <p:sldId id="286" r:id="rId8"/>
    <p:sldId id="287" r:id="rId9"/>
    <p:sldId id="288" r:id="rId10"/>
    <p:sldId id="292" r:id="rId11"/>
    <p:sldId id="270" r:id="rId12"/>
    <p:sldId id="261" r:id="rId13"/>
    <p:sldId id="273" r:id="rId14"/>
    <p:sldId id="274" r:id="rId15"/>
    <p:sldId id="278" r:id="rId16"/>
    <p:sldId id="262" r:id="rId17"/>
    <p:sldId id="269" r:id="rId18"/>
    <p:sldId id="295" r:id="rId19"/>
    <p:sldId id="297" r:id="rId20"/>
    <p:sldId id="298" r:id="rId21"/>
    <p:sldId id="293" r:id="rId22"/>
    <p:sldId id="281" r:id="rId23"/>
    <p:sldId id="282" r:id="rId24"/>
    <p:sldId id="264" r:id="rId25"/>
    <p:sldId id="294" r:id="rId26"/>
    <p:sldId id="289" r:id="rId27"/>
    <p:sldId id="277" r:id="rId28"/>
    <p:sldId id="279" r:id="rId29"/>
    <p:sldId id="272" r:id="rId30"/>
    <p:sldId id="276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5084"/>
  </p:normalViewPr>
  <p:slideViewPr>
    <p:cSldViewPr snapToGrid="0" snapToObjects="1">
      <p:cViewPr varScale="1">
        <p:scale>
          <a:sx n="84" d="100"/>
          <a:sy n="84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8/4/20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6" y="1193370"/>
            <a:ext cx="5937946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7105" y="968502"/>
            <a:ext cx="657118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67654"/>
            <a:ext cx="6574649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83560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1812"/>
            <a:ext cx="548873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74DBB-B74B-1445-9091-2C6A3B6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 full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7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2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66C5E-D1B1-6F43-9A3F-83024E6B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TODO List (In Order)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A307-89B7-A843-B5DD-76DC70E2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numCol="2" anchor="t"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500" dirty="0"/>
              <a:t>Optimize ISPP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ISPP on 4K more cells and add to previously collected data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 in steps of 0.2 (6)</a:t>
            </a:r>
          </a:p>
          <a:p>
            <a:pPr lvl="1"/>
            <a:r>
              <a:rPr lang="en-US" sz="1500" dirty="0"/>
              <a:t>Total: 36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BL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SDCFC on 8K cells (</a:t>
            </a:r>
            <a:r>
              <a:rPr lang="en-US" sz="1500" dirty="0" err="1"/>
              <a:t>addr</a:t>
            </a:r>
            <a:r>
              <a:rPr lang="en-US" sz="1500" dirty="0"/>
              <a:t> 10240 -&gt; 8K)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Redo sweeps on 50 cells with 10 per cell using proper step sizes</a:t>
            </a:r>
            <a:endParaRPr lang="en-US" sz="1100" dirty="0"/>
          </a:p>
          <a:p>
            <a:pPr lvl="1"/>
            <a:r>
              <a:rPr lang="en-US" sz="1500" dirty="0"/>
              <a:t>7.5 kOhm slope measurement</a:t>
            </a:r>
          </a:p>
          <a:p>
            <a:pPr lvl="1"/>
            <a:r>
              <a:rPr lang="en-US" sz="1500" dirty="0"/>
              <a:t>0.05V step size starting from 0V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FPPVv2 on 8K cells (with 2000 attempts)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Endurance testing</a:t>
            </a:r>
          </a:p>
          <a:p>
            <a:r>
              <a:rPr lang="en-US" sz="1500" dirty="0"/>
              <a:t>2bpc repeat all steps above</a:t>
            </a:r>
          </a:p>
          <a:p>
            <a:r>
              <a:rPr lang="en-US" sz="1500" dirty="0"/>
              <a:t>Chip 2</a:t>
            </a:r>
          </a:p>
          <a:p>
            <a:pPr lvl="1"/>
            <a:r>
              <a:rPr lang="en-US" sz="1100" dirty="0"/>
              <a:t>Do FPPV sweep and find coarse settings</a:t>
            </a:r>
          </a:p>
          <a:p>
            <a:pPr lvl="1"/>
            <a:r>
              <a:rPr lang="en-US" sz="1100" dirty="0"/>
              <a:t>Redo evaluation on 8K cells</a:t>
            </a:r>
          </a:p>
          <a:p>
            <a:pPr lvl="1"/>
            <a:r>
              <a:rPr lang="en-US" sz="1100" dirty="0"/>
              <a:t>Redo endurance testing</a:t>
            </a:r>
          </a:p>
        </p:txBody>
      </p:sp>
    </p:spTree>
    <p:extLst>
      <p:ext uri="{BB962C8B-B14F-4D97-AF65-F5344CB8AC3E}">
        <p14:creationId xmlns:p14="http://schemas.microsoft.com/office/powerpoint/2010/main" val="30252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1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Macintosh PowerPoint</Application>
  <PresentationFormat>Widescreen</PresentationFormat>
  <Paragraphs>254</Paragraphs>
  <Slides>32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Office Theme</vt:lpstr>
      <vt:lpstr>Updates 8/4/20</vt:lpstr>
      <vt:lpstr>Overview</vt:lpstr>
      <vt:lpstr>TODO List (In Order)</vt:lpstr>
      <vt:lpstr>Sweep Plots</vt:lpstr>
      <vt:lpstr>Sweep Plots: FPPV VWL</vt:lpstr>
      <vt:lpstr>Sweep Plots: SET VWL</vt:lpstr>
      <vt:lpstr>Sweep Plots: RESET VWL</vt:lpstr>
      <vt:lpstr>Sweep Plots: SET VBL</vt:lpstr>
      <vt:lpstr>Sweep Plots: RESET VSL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</vt:lpstr>
      <vt:lpstr>3bpc algorithm evaluation on 4 WLs</vt:lpstr>
      <vt:lpstr>2bpc Algorithms</vt:lpstr>
      <vt:lpstr>Resistance Ranges</vt:lpstr>
      <vt:lpstr>ISPP Optimization Results</vt:lpstr>
      <vt:lpstr>Retention</vt:lpstr>
      <vt:lpstr>Combined Distribution Plot</vt:lpstr>
      <vt:lpstr>Retention model plot</vt:lpstr>
      <vt:lpstr>Retention BER plot</vt:lpstr>
      <vt:lpstr>Backup</vt:lpstr>
      <vt:lpstr>Pre-Optimization Parameters </vt:lpstr>
      <vt:lpstr>Retention BER plot full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8/1/20</dc:title>
  <dc:creator>Akash Levy</dc:creator>
  <cp:lastModifiedBy>Akash Levy</cp:lastModifiedBy>
  <cp:revision>1</cp:revision>
  <dcterms:created xsi:type="dcterms:W3CDTF">2020-08-05T04:44:16Z</dcterms:created>
  <dcterms:modified xsi:type="dcterms:W3CDTF">2020-08-05T04:45:11Z</dcterms:modified>
</cp:coreProperties>
</file>