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5" r:id="rId5"/>
    <p:sldId id="266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9947C-9091-4262-A14B-9EA683249376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2865A09-A884-4C2C-8CE2-094456735BEC}">
      <dgm:prSet/>
      <dgm:spPr/>
      <dgm:t>
        <a:bodyPr/>
        <a:lstStyle/>
        <a:p>
          <a:r>
            <a:rPr lang="fr-CA"/>
            <a:t>Contexte et Enjeux </a:t>
          </a:r>
          <a:endParaRPr lang="en-US"/>
        </a:p>
      </dgm:t>
    </dgm:pt>
    <dgm:pt modelId="{067D3D03-EA29-4451-AB28-575DAF4BA8D7}" type="parTrans" cxnId="{9BE2288D-90C2-4385-B038-A4EC22E2105A}">
      <dgm:prSet/>
      <dgm:spPr/>
      <dgm:t>
        <a:bodyPr/>
        <a:lstStyle/>
        <a:p>
          <a:endParaRPr lang="en-US"/>
        </a:p>
      </dgm:t>
    </dgm:pt>
    <dgm:pt modelId="{F47D473C-979F-47F4-A855-9EDBD946922A}" type="sibTrans" cxnId="{9BE2288D-90C2-4385-B038-A4EC22E2105A}">
      <dgm:prSet/>
      <dgm:spPr/>
      <dgm:t>
        <a:bodyPr/>
        <a:lstStyle/>
        <a:p>
          <a:endParaRPr lang="en-US"/>
        </a:p>
      </dgm:t>
    </dgm:pt>
    <dgm:pt modelId="{2BA7AACC-5135-4F77-902D-94EB826AD625}">
      <dgm:prSet/>
      <dgm:spPr/>
      <dgm:t>
        <a:bodyPr/>
        <a:lstStyle/>
        <a:p>
          <a:r>
            <a:rPr lang="fr-CA"/>
            <a:t>Objectifs du Projet </a:t>
          </a:r>
          <a:endParaRPr lang="en-US"/>
        </a:p>
      </dgm:t>
    </dgm:pt>
    <dgm:pt modelId="{D4925C4E-078A-4E1A-BD42-94D3ED63C74E}" type="parTrans" cxnId="{AB9FC1D3-D6DA-4AF5-AF58-DAB06CBA3024}">
      <dgm:prSet/>
      <dgm:spPr/>
      <dgm:t>
        <a:bodyPr/>
        <a:lstStyle/>
        <a:p>
          <a:endParaRPr lang="en-US"/>
        </a:p>
      </dgm:t>
    </dgm:pt>
    <dgm:pt modelId="{D236DD3B-F8DA-42BE-AAC9-FBFB3FC84BF5}" type="sibTrans" cxnId="{AB9FC1D3-D6DA-4AF5-AF58-DAB06CBA3024}">
      <dgm:prSet/>
      <dgm:spPr/>
      <dgm:t>
        <a:bodyPr/>
        <a:lstStyle/>
        <a:p>
          <a:endParaRPr lang="en-US"/>
        </a:p>
      </dgm:t>
    </dgm:pt>
    <dgm:pt modelId="{AA31D6F5-4335-4CBE-9F80-387BBEA67ECE}">
      <dgm:prSet/>
      <dgm:spPr/>
      <dgm:t>
        <a:bodyPr/>
        <a:lstStyle/>
        <a:p>
          <a:r>
            <a:rPr lang="fr-CA"/>
            <a:t>Défis </a:t>
          </a:r>
          <a:endParaRPr lang="en-US"/>
        </a:p>
      </dgm:t>
    </dgm:pt>
    <dgm:pt modelId="{53F72A32-59E9-4B1D-A392-333621D40996}" type="parTrans" cxnId="{36125BEF-4AC5-4501-82F8-B0BEF4464F3B}">
      <dgm:prSet/>
      <dgm:spPr/>
      <dgm:t>
        <a:bodyPr/>
        <a:lstStyle/>
        <a:p>
          <a:endParaRPr lang="en-US"/>
        </a:p>
      </dgm:t>
    </dgm:pt>
    <dgm:pt modelId="{CFAE92CE-624F-4572-86D1-C3B6655458DE}" type="sibTrans" cxnId="{36125BEF-4AC5-4501-82F8-B0BEF4464F3B}">
      <dgm:prSet/>
      <dgm:spPr/>
      <dgm:t>
        <a:bodyPr/>
        <a:lstStyle/>
        <a:p>
          <a:endParaRPr lang="en-US"/>
        </a:p>
      </dgm:t>
    </dgm:pt>
    <dgm:pt modelId="{C1AA5594-932C-43EC-8755-F7E9F33E4124}">
      <dgm:prSet/>
      <dgm:spPr/>
      <dgm:t>
        <a:bodyPr/>
        <a:lstStyle/>
        <a:p>
          <a:r>
            <a:rPr lang="fr-CA"/>
            <a:t>Opportunités</a:t>
          </a:r>
          <a:endParaRPr lang="en-US"/>
        </a:p>
      </dgm:t>
    </dgm:pt>
    <dgm:pt modelId="{99E0705B-27E1-40B6-8D3E-408C28CEFCD9}" type="parTrans" cxnId="{59BEF4BC-D1E8-4251-AFF8-90C7F43D78E7}">
      <dgm:prSet/>
      <dgm:spPr/>
      <dgm:t>
        <a:bodyPr/>
        <a:lstStyle/>
        <a:p>
          <a:endParaRPr lang="en-US"/>
        </a:p>
      </dgm:t>
    </dgm:pt>
    <dgm:pt modelId="{AC7FD459-93CD-4B29-A358-ABC304A5999D}" type="sibTrans" cxnId="{59BEF4BC-D1E8-4251-AFF8-90C7F43D78E7}">
      <dgm:prSet/>
      <dgm:spPr/>
      <dgm:t>
        <a:bodyPr/>
        <a:lstStyle/>
        <a:p>
          <a:endParaRPr lang="en-US"/>
        </a:p>
      </dgm:t>
    </dgm:pt>
    <dgm:pt modelId="{7527DA3A-F8D3-4327-BCA1-5AEA332A8A72}" type="pres">
      <dgm:prSet presAssocID="{2469947C-9091-4262-A14B-9EA683249376}" presName="matrix" presStyleCnt="0">
        <dgm:presLayoutVars>
          <dgm:chMax val="1"/>
          <dgm:dir/>
          <dgm:resizeHandles val="exact"/>
        </dgm:presLayoutVars>
      </dgm:prSet>
      <dgm:spPr/>
    </dgm:pt>
    <dgm:pt modelId="{C1A33379-51D3-4FAF-85D3-99900B484F17}" type="pres">
      <dgm:prSet presAssocID="{2469947C-9091-4262-A14B-9EA683249376}" presName="diamond" presStyleLbl="bgShp" presStyleIdx="0" presStyleCnt="1"/>
      <dgm:spPr/>
    </dgm:pt>
    <dgm:pt modelId="{A071F82C-4D21-4594-97CF-B8371EE3C2DA}" type="pres">
      <dgm:prSet presAssocID="{2469947C-9091-4262-A14B-9EA68324937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B36CE5-6642-42FA-BA9E-15336C4B27B0}" type="pres">
      <dgm:prSet presAssocID="{2469947C-9091-4262-A14B-9EA68324937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9DAAE38-086C-4ECE-A6F4-148DCB5B7254}" type="pres">
      <dgm:prSet presAssocID="{2469947C-9091-4262-A14B-9EA68324937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761307A-B57B-4CF7-83A8-282B022391F2}" type="pres">
      <dgm:prSet presAssocID="{2469947C-9091-4262-A14B-9EA68324937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937C0C-869D-47A4-906F-86FE5ADC1DC8}" type="presOf" srcId="{C1AA5594-932C-43EC-8755-F7E9F33E4124}" destId="{3761307A-B57B-4CF7-83A8-282B022391F2}" srcOrd="0" destOrd="0" presId="urn:microsoft.com/office/officeart/2005/8/layout/matrix3"/>
    <dgm:cxn modelId="{4F584048-7D68-4A0A-A2B1-8B2500BC785D}" type="presOf" srcId="{2469947C-9091-4262-A14B-9EA683249376}" destId="{7527DA3A-F8D3-4327-BCA1-5AEA332A8A72}" srcOrd="0" destOrd="0" presId="urn:microsoft.com/office/officeart/2005/8/layout/matrix3"/>
    <dgm:cxn modelId="{9BE2288D-90C2-4385-B038-A4EC22E2105A}" srcId="{2469947C-9091-4262-A14B-9EA683249376}" destId="{72865A09-A884-4C2C-8CE2-094456735BEC}" srcOrd="0" destOrd="0" parTransId="{067D3D03-EA29-4451-AB28-575DAF4BA8D7}" sibTransId="{F47D473C-979F-47F4-A855-9EDBD946922A}"/>
    <dgm:cxn modelId="{59BEF4BC-D1E8-4251-AFF8-90C7F43D78E7}" srcId="{2469947C-9091-4262-A14B-9EA683249376}" destId="{C1AA5594-932C-43EC-8755-F7E9F33E4124}" srcOrd="3" destOrd="0" parTransId="{99E0705B-27E1-40B6-8D3E-408C28CEFCD9}" sibTransId="{AC7FD459-93CD-4B29-A358-ABC304A5999D}"/>
    <dgm:cxn modelId="{963783CC-A251-40F2-8ECA-68493D118308}" type="presOf" srcId="{AA31D6F5-4335-4CBE-9F80-387BBEA67ECE}" destId="{09DAAE38-086C-4ECE-A6F4-148DCB5B7254}" srcOrd="0" destOrd="0" presId="urn:microsoft.com/office/officeart/2005/8/layout/matrix3"/>
    <dgm:cxn modelId="{E4055ED3-5349-4732-A284-4212FAC923F3}" type="presOf" srcId="{72865A09-A884-4C2C-8CE2-094456735BEC}" destId="{A071F82C-4D21-4594-97CF-B8371EE3C2DA}" srcOrd="0" destOrd="0" presId="urn:microsoft.com/office/officeart/2005/8/layout/matrix3"/>
    <dgm:cxn modelId="{AB9FC1D3-D6DA-4AF5-AF58-DAB06CBA3024}" srcId="{2469947C-9091-4262-A14B-9EA683249376}" destId="{2BA7AACC-5135-4F77-902D-94EB826AD625}" srcOrd="1" destOrd="0" parTransId="{D4925C4E-078A-4E1A-BD42-94D3ED63C74E}" sibTransId="{D236DD3B-F8DA-42BE-AAC9-FBFB3FC84BF5}"/>
    <dgm:cxn modelId="{36125BEF-4AC5-4501-82F8-B0BEF4464F3B}" srcId="{2469947C-9091-4262-A14B-9EA683249376}" destId="{AA31D6F5-4335-4CBE-9F80-387BBEA67ECE}" srcOrd="2" destOrd="0" parTransId="{53F72A32-59E9-4B1D-A392-333621D40996}" sibTransId="{CFAE92CE-624F-4572-86D1-C3B6655458DE}"/>
    <dgm:cxn modelId="{F528ECFB-0E68-4697-B2EF-9ED03F9A1957}" type="presOf" srcId="{2BA7AACC-5135-4F77-902D-94EB826AD625}" destId="{4DB36CE5-6642-42FA-BA9E-15336C4B27B0}" srcOrd="0" destOrd="0" presId="urn:microsoft.com/office/officeart/2005/8/layout/matrix3"/>
    <dgm:cxn modelId="{DB87B4DA-1D4A-496F-865C-B1CBB84F3824}" type="presParOf" srcId="{7527DA3A-F8D3-4327-BCA1-5AEA332A8A72}" destId="{C1A33379-51D3-4FAF-85D3-99900B484F17}" srcOrd="0" destOrd="0" presId="urn:microsoft.com/office/officeart/2005/8/layout/matrix3"/>
    <dgm:cxn modelId="{C12634D9-AD0F-4F04-A114-8FE28E2DCB87}" type="presParOf" srcId="{7527DA3A-F8D3-4327-BCA1-5AEA332A8A72}" destId="{A071F82C-4D21-4594-97CF-B8371EE3C2DA}" srcOrd="1" destOrd="0" presId="urn:microsoft.com/office/officeart/2005/8/layout/matrix3"/>
    <dgm:cxn modelId="{7B273697-B34D-4A27-A40E-F5B3E9A482BC}" type="presParOf" srcId="{7527DA3A-F8D3-4327-BCA1-5AEA332A8A72}" destId="{4DB36CE5-6642-42FA-BA9E-15336C4B27B0}" srcOrd="2" destOrd="0" presId="urn:microsoft.com/office/officeart/2005/8/layout/matrix3"/>
    <dgm:cxn modelId="{34567E54-6BC0-451F-94C5-7BC3A241100F}" type="presParOf" srcId="{7527DA3A-F8D3-4327-BCA1-5AEA332A8A72}" destId="{09DAAE38-086C-4ECE-A6F4-148DCB5B7254}" srcOrd="3" destOrd="0" presId="urn:microsoft.com/office/officeart/2005/8/layout/matrix3"/>
    <dgm:cxn modelId="{05D90AC8-E77E-460F-9C7B-8DB548C459D1}" type="presParOf" srcId="{7527DA3A-F8D3-4327-BCA1-5AEA332A8A72}" destId="{3761307A-B57B-4CF7-83A8-282B022391F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EAD560-B8CD-4A7F-BE0F-3D2872624C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AA1C5A0-37C2-433E-AD5E-9BE66C2CF07E}">
      <dgm:prSet/>
      <dgm:spPr/>
      <dgm:t>
        <a:bodyPr/>
        <a:lstStyle/>
        <a:p>
          <a:r>
            <a:rPr lang="fr-FR" dirty="0"/>
            <a:t>Processus pour Calculer le Besoin en Eau des Cultures afin de trouver notre variable cible</a:t>
          </a:r>
          <a:endParaRPr lang="en-US" dirty="0"/>
        </a:p>
      </dgm:t>
    </dgm:pt>
    <dgm:pt modelId="{9FE44EE9-B7D1-4D21-8D7B-A2574B3FDE34}" type="parTrans" cxnId="{D980C424-EDA5-4D22-B8B8-88E27EF775B8}">
      <dgm:prSet/>
      <dgm:spPr/>
      <dgm:t>
        <a:bodyPr/>
        <a:lstStyle/>
        <a:p>
          <a:endParaRPr lang="en-US"/>
        </a:p>
      </dgm:t>
    </dgm:pt>
    <dgm:pt modelId="{DF454C38-25E1-4A41-817C-2A8FF2E309B6}" type="sibTrans" cxnId="{D980C424-EDA5-4D22-B8B8-88E27EF775B8}">
      <dgm:prSet/>
      <dgm:spPr/>
      <dgm:t>
        <a:bodyPr/>
        <a:lstStyle/>
        <a:p>
          <a:endParaRPr lang="en-US"/>
        </a:p>
      </dgm:t>
    </dgm:pt>
    <dgm:pt modelId="{43EE791C-CFED-49F8-A567-9C82D4689407}">
      <dgm:prSet/>
      <dgm:spPr/>
      <dgm:t>
        <a:bodyPr/>
        <a:lstStyle/>
        <a:p>
          <a:r>
            <a:rPr lang="fr-FR" dirty="0"/>
            <a:t>Collecte des Données Climatiques et Agronomiques </a:t>
          </a:r>
          <a:endParaRPr lang="en-US" dirty="0"/>
        </a:p>
      </dgm:t>
    </dgm:pt>
    <dgm:pt modelId="{04582BF6-5AF1-43D7-9C73-3FC5A53CBCF9}" type="parTrans" cxnId="{37D595AB-1AC2-4CA1-9CC2-13C18B2F46D6}">
      <dgm:prSet/>
      <dgm:spPr/>
      <dgm:t>
        <a:bodyPr/>
        <a:lstStyle/>
        <a:p>
          <a:endParaRPr lang="en-US"/>
        </a:p>
      </dgm:t>
    </dgm:pt>
    <dgm:pt modelId="{939F8A24-5B50-407E-BD83-FFB607B8DC97}" type="sibTrans" cxnId="{37D595AB-1AC2-4CA1-9CC2-13C18B2F46D6}">
      <dgm:prSet/>
      <dgm:spPr/>
      <dgm:t>
        <a:bodyPr/>
        <a:lstStyle/>
        <a:p>
          <a:endParaRPr lang="en-US"/>
        </a:p>
      </dgm:t>
    </dgm:pt>
    <dgm:pt modelId="{6BE2CEB1-3611-4034-BE1A-ADF79A79E03E}">
      <dgm:prSet/>
      <dgm:spPr/>
      <dgm:t>
        <a:bodyPr/>
        <a:lstStyle/>
        <a:p>
          <a:r>
            <a:rPr lang="fr-FR"/>
            <a:t>Calcul de l’Évapotranspiration de Référence (ET₀) </a:t>
          </a:r>
          <a:endParaRPr lang="en-US"/>
        </a:p>
      </dgm:t>
    </dgm:pt>
    <dgm:pt modelId="{CD2DD03C-99E3-4D24-8EDC-FBFF32350FC7}" type="parTrans" cxnId="{0FCAE224-9A0E-4226-9ACC-3D36F13DEAEC}">
      <dgm:prSet/>
      <dgm:spPr/>
      <dgm:t>
        <a:bodyPr/>
        <a:lstStyle/>
        <a:p>
          <a:endParaRPr lang="en-US"/>
        </a:p>
      </dgm:t>
    </dgm:pt>
    <dgm:pt modelId="{BDD96281-941F-47E7-B7CD-4F113F278578}" type="sibTrans" cxnId="{0FCAE224-9A0E-4226-9ACC-3D36F13DEAEC}">
      <dgm:prSet/>
      <dgm:spPr/>
      <dgm:t>
        <a:bodyPr/>
        <a:lstStyle/>
        <a:p>
          <a:endParaRPr lang="en-US"/>
        </a:p>
      </dgm:t>
    </dgm:pt>
    <dgm:pt modelId="{F29C9217-6AC8-492D-ADA7-D2AD7EA89EE8}">
      <dgm:prSet/>
      <dgm:spPr/>
      <dgm:t>
        <a:bodyPr/>
        <a:lstStyle/>
        <a:p>
          <a:r>
            <a:rPr lang="fr-FR"/>
            <a:t>Application des Coefficients de Culture (Kc) </a:t>
          </a:r>
          <a:endParaRPr lang="en-US"/>
        </a:p>
      </dgm:t>
    </dgm:pt>
    <dgm:pt modelId="{2DC2B585-5E65-4EAC-BF87-C699FE1FCF4E}" type="parTrans" cxnId="{95046BDB-DADA-4C7C-B3B2-EDA2EBA54D4C}">
      <dgm:prSet/>
      <dgm:spPr/>
      <dgm:t>
        <a:bodyPr/>
        <a:lstStyle/>
        <a:p>
          <a:endParaRPr lang="en-US"/>
        </a:p>
      </dgm:t>
    </dgm:pt>
    <dgm:pt modelId="{4B88B174-C6B3-4D21-8605-2D8801213C95}" type="sibTrans" cxnId="{95046BDB-DADA-4C7C-B3B2-EDA2EBA54D4C}">
      <dgm:prSet/>
      <dgm:spPr/>
      <dgm:t>
        <a:bodyPr/>
        <a:lstStyle/>
        <a:p>
          <a:endParaRPr lang="en-US"/>
        </a:p>
      </dgm:t>
    </dgm:pt>
    <dgm:pt modelId="{206FBE2D-E8D6-46D2-93EA-1E9BCC1FBD74}" type="pres">
      <dgm:prSet presAssocID="{D2EAD560-B8CD-4A7F-BE0F-3D2872624C0D}" presName="root" presStyleCnt="0">
        <dgm:presLayoutVars>
          <dgm:dir/>
          <dgm:resizeHandles val="exact"/>
        </dgm:presLayoutVars>
      </dgm:prSet>
      <dgm:spPr/>
    </dgm:pt>
    <dgm:pt modelId="{7A1BF886-7261-4732-82F1-2F7CC14B54DC}" type="pres">
      <dgm:prSet presAssocID="{9AA1C5A0-37C2-433E-AD5E-9BE66C2CF07E}" presName="compNode" presStyleCnt="0"/>
      <dgm:spPr/>
    </dgm:pt>
    <dgm:pt modelId="{203D0955-26F7-4618-ACFC-6AFC4C2977F4}" type="pres">
      <dgm:prSet presAssocID="{9AA1C5A0-37C2-433E-AD5E-9BE66C2CF07E}" presName="bgRect" presStyleLbl="bgShp" presStyleIdx="0" presStyleCnt="4"/>
      <dgm:spPr/>
    </dgm:pt>
    <dgm:pt modelId="{9F7081DB-86B6-4BFC-8746-8A656505C74A}" type="pres">
      <dgm:prSet presAssocID="{9AA1C5A0-37C2-433E-AD5E-9BE66C2CF0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6E5E29-2154-47EB-ABD0-3AC92943DC60}" type="pres">
      <dgm:prSet presAssocID="{9AA1C5A0-37C2-433E-AD5E-9BE66C2CF07E}" presName="spaceRect" presStyleCnt="0"/>
      <dgm:spPr/>
    </dgm:pt>
    <dgm:pt modelId="{BAAED758-23ED-435B-8B9E-6B49943D08D2}" type="pres">
      <dgm:prSet presAssocID="{9AA1C5A0-37C2-433E-AD5E-9BE66C2CF07E}" presName="parTx" presStyleLbl="revTx" presStyleIdx="0" presStyleCnt="4">
        <dgm:presLayoutVars>
          <dgm:chMax val="0"/>
          <dgm:chPref val="0"/>
        </dgm:presLayoutVars>
      </dgm:prSet>
      <dgm:spPr/>
    </dgm:pt>
    <dgm:pt modelId="{33705C33-2829-4620-AE6A-0A0076D1B494}" type="pres">
      <dgm:prSet presAssocID="{DF454C38-25E1-4A41-817C-2A8FF2E309B6}" presName="sibTrans" presStyleCnt="0"/>
      <dgm:spPr/>
    </dgm:pt>
    <dgm:pt modelId="{5011541D-4FFC-4036-B66E-091B5B029C88}" type="pres">
      <dgm:prSet presAssocID="{43EE791C-CFED-49F8-A567-9C82D4689407}" presName="compNode" presStyleCnt="0"/>
      <dgm:spPr/>
    </dgm:pt>
    <dgm:pt modelId="{630A0FB7-A2D4-4F41-8C12-94D6DFFB0668}" type="pres">
      <dgm:prSet presAssocID="{43EE791C-CFED-49F8-A567-9C82D4689407}" presName="bgRect" presStyleLbl="bgShp" presStyleIdx="1" presStyleCnt="4"/>
      <dgm:spPr/>
    </dgm:pt>
    <dgm:pt modelId="{71E76E05-9DE0-45DC-8F0E-2805F0B47C72}" type="pres">
      <dgm:prSet presAssocID="{43EE791C-CFED-49F8-A567-9C82D46894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5BE6CAC-3FA4-461A-B3BF-08D235B79F62}" type="pres">
      <dgm:prSet presAssocID="{43EE791C-CFED-49F8-A567-9C82D4689407}" presName="spaceRect" presStyleCnt="0"/>
      <dgm:spPr/>
    </dgm:pt>
    <dgm:pt modelId="{9B7588A6-004D-4CD9-8AFF-52747139D61D}" type="pres">
      <dgm:prSet presAssocID="{43EE791C-CFED-49F8-A567-9C82D4689407}" presName="parTx" presStyleLbl="revTx" presStyleIdx="1" presStyleCnt="4">
        <dgm:presLayoutVars>
          <dgm:chMax val="0"/>
          <dgm:chPref val="0"/>
        </dgm:presLayoutVars>
      </dgm:prSet>
      <dgm:spPr/>
    </dgm:pt>
    <dgm:pt modelId="{84C1ED33-37D1-4C0D-BF2F-0AA9BEF93247}" type="pres">
      <dgm:prSet presAssocID="{939F8A24-5B50-407E-BD83-FFB607B8DC97}" presName="sibTrans" presStyleCnt="0"/>
      <dgm:spPr/>
    </dgm:pt>
    <dgm:pt modelId="{F293C22C-4D00-449E-9B94-89C73397121E}" type="pres">
      <dgm:prSet presAssocID="{6BE2CEB1-3611-4034-BE1A-ADF79A79E03E}" presName="compNode" presStyleCnt="0"/>
      <dgm:spPr/>
    </dgm:pt>
    <dgm:pt modelId="{12E93238-07D7-4F41-82A3-28D406F3A144}" type="pres">
      <dgm:prSet presAssocID="{6BE2CEB1-3611-4034-BE1A-ADF79A79E03E}" presName="bgRect" presStyleLbl="bgShp" presStyleIdx="2" presStyleCnt="4"/>
      <dgm:spPr/>
    </dgm:pt>
    <dgm:pt modelId="{6C1B455F-A42D-4103-A5BC-F0FC65011A81}" type="pres">
      <dgm:prSet presAssocID="{6BE2CEB1-3611-4034-BE1A-ADF79A79E0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thpaste"/>
        </a:ext>
      </dgm:extLst>
    </dgm:pt>
    <dgm:pt modelId="{9C73406C-BD68-48FF-B3DC-5339410B3D58}" type="pres">
      <dgm:prSet presAssocID="{6BE2CEB1-3611-4034-BE1A-ADF79A79E03E}" presName="spaceRect" presStyleCnt="0"/>
      <dgm:spPr/>
    </dgm:pt>
    <dgm:pt modelId="{D49BF3E0-50A7-489E-8445-37A1725A1D60}" type="pres">
      <dgm:prSet presAssocID="{6BE2CEB1-3611-4034-BE1A-ADF79A79E03E}" presName="parTx" presStyleLbl="revTx" presStyleIdx="2" presStyleCnt="4">
        <dgm:presLayoutVars>
          <dgm:chMax val="0"/>
          <dgm:chPref val="0"/>
        </dgm:presLayoutVars>
      </dgm:prSet>
      <dgm:spPr/>
    </dgm:pt>
    <dgm:pt modelId="{953DAD5E-73F4-44B1-B7DD-272AB0492FB6}" type="pres">
      <dgm:prSet presAssocID="{BDD96281-941F-47E7-B7CD-4F113F278578}" presName="sibTrans" presStyleCnt="0"/>
      <dgm:spPr/>
    </dgm:pt>
    <dgm:pt modelId="{47709949-37C8-4824-B967-95AE8B47352D}" type="pres">
      <dgm:prSet presAssocID="{F29C9217-6AC8-492D-ADA7-D2AD7EA89EE8}" presName="compNode" presStyleCnt="0"/>
      <dgm:spPr/>
    </dgm:pt>
    <dgm:pt modelId="{E1D0D20C-A9EB-4329-BF92-B3AAFA4B5E41}" type="pres">
      <dgm:prSet presAssocID="{F29C9217-6AC8-492D-ADA7-D2AD7EA89EE8}" presName="bgRect" presStyleLbl="bgShp" presStyleIdx="3" presStyleCnt="4"/>
      <dgm:spPr/>
    </dgm:pt>
    <dgm:pt modelId="{854CBDD3-AB79-4C27-A748-26F6597AC408}" type="pres">
      <dgm:prSet presAssocID="{F29C9217-6AC8-492D-ADA7-D2AD7EA89E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CBED2986-390E-4904-A2FC-9991CB886A8E}" type="pres">
      <dgm:prSet presAssocID="{F29C9217-6AC8-492D-ADA7-D2AD7EA89EE8}" presName="spaceRect" presStyleCnt="0"/>
      <dgm:spPr/>
    </dgm:pt>
    <dgm:pt modelId="{35EE0BA4-952D-4652-8B21-6F8B28E91D7E}" type="pres">
      <dgm:prSet presAssocID="{F29C9217-6AC8-492D-ADA7-D2AD7EA89EE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95D2A07-5333-44EB-AB4B-6B444C2763FC}" type="presOf" srcId="{43EE791C-CFED-49F8-A567-9C82D4689407}" destId="{9B7588A6-004D-4CD9-8AFF-52747139D61D}" srcOrd="0" destOrd="0" presId="urn:microsoft.com/office/officeart/2018/2/layout/IconVerticalSolidList"/>
    <dgm:cxn modelId="{D980C424-EDA5-4D22-B8B8-88E27EF775B8}" srcId="{D2EAD560-B8CD-4A7F-BE0F-3D2872624C0D}" destId="{9AA1C5A0-37C2-433E-AD5E-9BE66C2CF07E}" srcOrd="0" destOrd="0" parTransId="{9FE44EE9-B7D1-4D21-8D7B-A2574B3FDE34}" sibTransId="{DF454C38-25E1-4A41-817C-2A8FF2E309B6}"/>
    <dgm:cxn modelId="{0FCAE224-9A0E-4226-9ACC-3D36F13DEAEC}" srcId="{D2EAD560-B8CD-4A7F-BE0F-3D2872624C0D}" destId="{6BE2CEB1-3611-4034-BE1A-ADF79A79E03E}" srcOrd="2" destOrd="0" parTransId="{CD2DD03C-99E3-4D24-8EDC-FBFF32350FC7}" sibTransId="{BDD96281-941F-47E7-B7CD-4F113F278578}"/>
    <dgm:cxn modelId="{81E13A6C-BE83-4446-9C44-C0A63EE6D76E}" type="presOf" srcId="{9AA1C5A0-37C2-433E-AD5E-9BE66C2CF07E}" destId="{BAAED758-23ED-435B-8B9E-6B49943D08D2}" srcOrd="0" destOrd="0" presId="urn:microsoft.com/office/officeart/2018/2/layout/IconVerticalSolidList"/>
    <dgm:cxn modelId="{511C2775-C9B7-46B6-BA09-AFD0EC88FCB4}" type="presOf" srcId="{6BE2CEB1-3611-4034-BE1A-ADF79A79E03E}" destId="{D49BF3E0-50A7-489E-8445-37A1725A1D60}" srcOrd="0" destOrd="0" presId="urn:microsoft.com/office/officeart/2018/2/layout/IconVerticalSolidList"/>
    <dgm:cxn modelId="{0775DB80-529B-4914-BE81-B3EB8BEB4023}" type="presOf" srcId="{F29C9217-6AC8-492D-ADA7-D2AD7EA89EE8}" destId="{35EE0BA4-952D-4652-8B21-6F8B28E91D7E}" srcOrd="0" destOrd="0" presId="urn:microsoft.com/office/officeart/2018/2/layout/IconVerticalSolidList"/>
    <dgm:cxn modelId="{37D595AB-1AC2-4CA1-9CC2-13C18B2F46D6}" srcId="{D2EAD560-B8CD-4A7F-BE0F-3D2872624C0D}" destId="{43EE791C-CFED-49F8-A567-9C82D4689407}" srcOrd="1" destOrd="0" parTransId="{04582BF6-5AF1-43D7-9C73-3FC5A53CBCF9}" sibTransId="{939F8A24-5B50-407E-BD83-FFB607B8DC97}"/>
    <dgm:cxn modelId="{5D4498B3-D1C8-4004-920F-3BAAF57F769F}" type="presOf" srcId="{D2EAD560-B8CD-4A7F-BE0F-3D2872624C0D}" destId="{206FBE2D-E8D6-46D2-93EA-1E9BCC1FBD74}" srcOrd="0" destOrd="0" presId="urn:microsoft.com/office/officeart/2018/2/layout/IconVerticalSolidList"/>
    <dgm:cxn modelId="{95046BDB-DADA-4C7C-B3B2-EDA2EBA54D4C}" srcId="{D2EAD560-B8CD-4A7F-BE0F-3D2872624C0D}" destId="{F29C9217-6AC8-492D-ADA7-D2AD7EA89EE8}" srcOrd="3" destOrd="0" parTransId="{2DC2B585-5E65-4EAC-BF87-C699FE1FCF4E}" sibTransId="{4B88B174-C6B3-4D21-8605-2D8801213C95}"/>
    <dgm:cxn modelId="{0AB7575B-40B2-43EA-A7F9-69179FE62B37}" type="presParOf" srcId="{206FBE2D-E8D6-46D2-93EA-1E9BCC1FBD74}" destId="{7A1BF886-7261-4732-82F1-2F7CC14B54DC}" srcOrd="0" destOrd="0" presId="urn:microsoft.com/office/officeart/2018/2/layout/IconVerticalSolidList"/>
    <dgm:cxn modelId="{3EE790C0-C8B1-4CD6-938B-E5EDD3DA19D1}" type="presParOf" srcId="{7A1BF886-7261-4732-82F1-2F7CC14B54DC}" destId="{203D0955-26F7-4618-ACFC-6AFC4C2977F4}" srcOrd="0" destOrd="0" presId="urn:microsoft.com/office/officeart/2018/2/layout/IconVerticalSolidList"/>
    <dgm:cxn modelId="{11D8E385-5663-41F9-BB7E-4009FC99CA87}" type="presParOf" srcId="{7A1BF886-7261-4732-82F1-2F7CC14B54DC}" destId="{9F7081DB-86B6-4BFC-8746-8A656505C74A}" srcOrd="1" destOrd="0" presId="urn:microsoft.com/office/officeart/2018/2/layout/IconVerticalSolidList"/>
    <dgm:cxn modelId="{A9CF2F58-E0D9-4A14-8189-D400ABDEBF89}" type="presParOf" srcId="{7A1BF886-7261-4732-82F1-2F7CC14B54DC}" destId="{B56E5E29-2154-47EB-ABD0-3AC92943DC60}" srcOrd="2" destOrd="0" presId="urn:microsoft.com/office/officeart/2018/2/layout/IconVerticalSolidList"/>
    <dgm:cxn modelId="{7E186740-37FC-4929-9C1F-ABCBF74760BD}" type="presParOf" srcId="{7A1BF886-7261-4732-82F1-2F7CC14B54DC}" destId="{BAAED758-23ED-435B-8B9E-6B49943D08D2}" srcOrd="3" destOrd="0" presId="urn:microsoft.com/office/officeart/2018/2/layout/IconVerticalSolidList"/>
    <dgm:cxn modelId="{AA456826-03D2-4A08-B47F-371DCAC8C503}" type="presParOf" srcId="{206FBE2D-E8D6-46D2-93EA-1E9BCC1FBD74}" destId="{33705C33-2829-4620-AE6A-0A0076D1B494}" srcOrd="1" destOrd="0" presId="urn:microsoft.com/office/officeart/2018/2/layout/IconVerticalSolidList"/>
    <dgm:cxn modelId="{48DB7FF8-63B2-4328-8522-C24DC5CE6CEE}" type="presParOf" srcId="{206FBE2D-E8D6-46D2-93EA-1E9BCC1FBD74}" destId="{5011541D-4FFC-4036-B66E-091B5B029C88}" srcOrd="2" destOrd="0" presId="urn:microsoft.com/office/officeart/2018/2/layout/IconVerticalSolidList"/>
    <dgm:cxn modelId="{EF126473-1846-4D39-8665-376F024CABC1}" type="presParOf" srcId="{5011541D-4FFC-4036-B66E-091B5B029C88}" destId="{630A0FB7-A2D4-4F41-8C12-94D6DFFB0668}" srcOrd="0" destOrd="0" presId="urn:microsoft.com/office/officeart/2018/2/layout/IconVerticalSolidList"/>
    <dgm:cxn modelId="{593D043C-90B3-4DDB-8F23-ACC520E3EF4F}" type="presParOf" srcId="{5011541D-4FFC-4036-B66E-091B5B029C88}" destId="{71E76E05-9DE0-45DC-8F0E-2805F0B47C72}" srcOrd="1" destOrd="0" presId="urn:microsoft.com/office/officeart/2018/2/layout/IconVerticalSolidList"/>
    <dgm:cxn modelId="{75A8DA8A-9ADD-404F-9E06-9E21541DCE9B}" type="presParOf" srcId="{5011541D-4FFC-4036-B66E-091B5B029C88}" destId="{F5BE6CAC-3FA4-461A-B3BF-08D235B79F62}" srcOrd="2" destOrd="0" presId="urn:microsoft.com/office/officeart/2018/2/layout/IconVerticalSolidList"/>
    <dgm:cxn modelId="{0A8CD097-CC4A-4CBE-84F6-EE1FB9B987A9}" type="presParOf" srcId="{5011541D-4FFC-4036-B66E-091B5B029C88}" destId="{9B7588A6-004D-4CD9-8AFF-52747139D61D}" srcOrd="3" destOrd="0" presId="urn:microsoft.com/office/officeart/2018/2/layout/IconVerticalSolidList"/>
    <dgm:cxn modelId="{62DD9049-2006-43B8-AAF8-3F57AE619DBB}" type="presParOf" srcId="{206FBE2D-E8D6-46D2-93EA-1E9BCC1FBD74}" destId="{84C1ED33-37D1-4C0D-BF2F-0AA9BEF93247}" srcOrd="3" destOrd="0" presId="urn:microsoft.com/office/officeart/2018/2/layout/IconVerticalSolidList"/>
    <dgm:cxn modelId="{E1C8E2A1-BCDF-4F67-BAF3-4B069A071567}" type="presParOf" srcId="{206FBE2D-E8D6-46D2-93EA-1E9BCC1FBD74}" destId="{F293C22C-4D00-449E-9B94-89C73397121E}" srcOrd="4" destOrd="0" presId="urn:microsoft.com/office/officeart/2018/2/layout/IconVerticalSolidList"/>
    <dgm:cxn modelId="{7F20BF95-E7D7-414F-8F3F-E581A373A028}" type="presParOf" srcId="{F293C22C-4D00-449E-9B94-89C73397121E}" destId="{12E93238-07D7-4F41-82A3-28D406F3A144}" srcOrd="0" destOrd="0" presId="urn:microsoft.com/office/officeart/2018/2/layout/IconVerticalSolidList"/>
    <dgm:cxn modelId="{41A5C78E-633C-4E90-B45C-3EDC92D9F60F}" type="presParOf" srcId="{F293C22C-4D00-449E-9B94-89C73397121E}" destId="{6C1B455F-A42D-4103-A5BC-F0FC65011A81}" srcOrd="1" destOrd="0" presId="urn:microsoft.com/office/officeart/2018/2/layout/IconVerticalSolidList"/>
    <dgm:cxn modelId="{D891F3C7-879F-4ED9-B167-D018DFAE38D4}" type="presParOf" srcId="{F293C22C-4D00-449E-9B94-89C73397121E}" destId="{9C73406C-BD68-48FF-B3DC-5339410B3D58}" srcOrd="2" destOrd="0" presId="urn:microsoft.com/office/officeart/2018/2/layout/IconVerticalSolidList"/>
    <dgm:cxn modelId="{55D37F2C-1BFB-493A-992D-2D05EB85B4AE}" type="presParOf" srcId="{F293C22C-4D00-449E-9B94-89C73397121E}" destId="{D49BF3E0-50A7-489E-8445-37A1725A1D60}" srcOrd="3" destOrd="0" presId="urn:microsoft.com/office/officeart/2018/2/layout/IconVerticalSolidList"/>
    <dgm:cxn modelId="{EAF2630A-F11C-485E-9222-7EDD3CC86A4E}" type="presParOf" srcId="{206FBE2D-E8D6-46D2-93EA-1E9BCC1FBD74}" destId="{953DAD5E-73F4-44B1-B7DD-272AB0492FB6}" srcOrd="5" destOrd="0" presId="urn:microsoft.com/office/officeart/2018/2/layout/IconVerticalSolidList"/>
    <dgm:cxn modelId="{E1A24487-2CB7-45B2-8360-41FC4F9C2802}" type="presParOf" srcId="{206FBE2D-E8D6-46D2-93EA-1E9BCC1FBD74}" destId="{47709949-37C8-4824-B967-95AE8B47352D}" srcOrd="6" destOrd="0" presId="urn:microsoft.com/office/officeart/2018/2/layout/IconVerticalSolidList"/>
    <dgm:cxn modelId="{AFA5232B-920F-40C9-9148-FC6B275B4C95}" type="presParOf" srcId="{47709949-37C8-4824-B967-95AE8B47352D}" destId="{E1D0D20C-A9EB-4329-BF92-B3AAFA4B5E41}" srcOrd="0" destOrd="0" presId="urn:microsoft.com/office/officeart/2018/2/layout/IconVerticalSolidList"/>
    <dgm:cxn modelId="{8D40306C-E99A-4D64-A341-65C80132065C}" type="presParOf" srcId="{47709949-37C8-4824-B967-95AE8B47352D}" destId="{854CBDD3-AB79-4C27-A748-26F6597AC408}" srcOrd="1" destOrd="0" presId="urn:microsoft.com/office/officeart/2018/2/layout/IconVerticalSolidList"/>
    <dgm:cxn modelId="{866E3835-DE22-4B3B-9B54-CD73A870BA4A}" type="presParOf" srcId="{47709949-37C8-4824-B967-95AE8B47352D}" destId="{CBED2986-390E-4904-A2FC-9991CB886A8E}" srcOrd="2" destOrd="0" presId="urn:microsoft.com/office/officeart/2018/2/layout/IconVerticalSolidList"/>
    <dgm:cxn modelId="{C4CC554C-7064-4651-B692-B8C0D88D6D81}" type="presParOf" srcId="{47709949-37C8-4824-B967-95AE8B47352D}" destId="{35EE0BA4-952D-4652-8B21-6F8B28E91D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128A7F-CA08-4F23-8C50-01815E0EB3B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F8F0F42-9F91-47AA-94BE-604DFA7913E2}">
      <dgm:prSet/>
      <dgm:spPr/>
      <dgm:t>
        <a:bodyPr/>
        <a:lstStyle/>
        <a:p>
          <a:r>
            <a:rPr lang="fr-FR"/>
            <a:t>Exploration des données pour plus de clarté </a:t>
          </a:r>
          <a:endParaRPr lang="en-US"/>
        </a:p>
      </dgm:t>
    </dgm:pt>
    <dgm:pt modelId="{06769285-AB5F-481B-BC84-4E7C381F5928}" type="parTrans" cxnId="{6CE51E56-B0A2-4A78-A651-F6FC7C338D0B}">
      <dgm:prSet/>
      <dgm:spPr/>
      <dgm:t>
        <a:bodyPr/>
        <a:lstStyle/>
        <a:p>
          <a:endParaRPr lang="en-US"/>
        </a:p>
      </dgm:t>
    </dgm:pt>
    <dgm:pt modelId="{BD443842-C172-4E99-9773-FEECBD67CC9D}" type="sibTrans" cxnId="{6CE51E56-B0A2-4A78-A651-F6FC7C338D0B}">
      <dgm:prSet/>
      <dgm:spPr/>
      <dgm:t>
        <a:bodyPr/>
        <a:lstStyle/>
        <a:p>
          <a:endParaRPr lang="en-US"/>
        </a:p>
      </dgm:t>
    </dgm:pt>
    <dgm:pt modelId="{989380C9-0828-4709-896B-625365FA47B9}">
      <dgm:prSet/>
      <dgm:spPr/>
      <dgm:t>
        <a:bodyPr/>
        <a:lstStyle/>
        <a:p>
          <a:r>
            <a:rPr lang="fr-CA" dirty="0"/>
            <a:t>variables</a:t>
          </a:r>
          <a:endParaRPr lang="en-US" dirty="0"/>
        </a:p>
      </dgm:t>
    </dgm:pt>
    <dgm:pt modelId="{8DEF606E-2978-45B2-90EB-F1DD3EB86B9B}" type="parTrans" cxnId="{284D3BC9-95B8-4607-A654-AC6D3991A84D}">
      <dgm:prSet/>
      <dgm:spPr/>
      <dgm:t>
        <a:bodyPr/>
        <a:lstStyle/>
        <a:p>
          <a:endParaRPr lang="en-US"/>
        </a:p>
      </dgm:t>
    </dgm:pt>
    <dgm:pt modelId="{E6C8C2D8-9BAC-49D6-8601-E15E14BBA05B}" type="sibTrans" cxnId="{284D3BC9-95B8-4607-A654-AC6D3991A84D}">
      <dgm:prSet/>
      <dgm:spPr/>
      <dgm:t>
        <a:bodyPr/>
        <a:lstStyle/>
        <a:p>
          <a:endParaRPr lang="en-US"/>
        </a:p>
      </dgm:t>
    </dgm:pt>
    <dgm:pt modelId="{5C11DFF0-BB44-4009-BB23-DA72F13CCF14}">
      <dgm:prSet/>
      <dgm:spPr/>
      <dgm:t>
        <a:bodyPr/>
        <a:lstStyle/>
        <a:p>
          <a:r>
            <a:rPr lang="fr-CA"/>
            <a:t>Statistiques et Interprétation </a:t>
          </a:r>
          <a:endParaRPr lang="en-US"/>
        </a:p>
      </dgm:t>
    </dgm:pt>
    <dgm:pt modelId="{4DDEEB10-3525-4B06-B418-A896E2F04E2D}" type="parTrans" cxnId="{45D4F922-2D74-47C1-96DD-15F5AC21ADA0}">
      <dgm:prSet/>
      <dgm:spPr/>
      <dgm:t>
        <a:bodyPr/>
        <a:lstStyle/>
        <a:p>
          <a:endParaRPr lang="en-US"/>
        </a:p>
      </dgm:t>
    </dgm:pt>
    <dgm:pt modelId="{13F2BE16-8DEC-4C30-8A90-FF5CC3C11733}" type="sibTrans" cxnId="{45D4F922-2D74-47C1-96DD-15F5AC21ADA0}">
      <dgm:prSet/>
      <dgm:spPr/>
      <dgm:t>
        <a:bodyPr/>
        <a:lstStyle/>
        <a:p>
          <a:endParaRPr lang="en-US"/>
        </a:p>
      </dgm:t>
    </dgm:pt>
    <dgm:pt modelId="{AA22A062-9F2C-424C-8DE9-0420759A26EE}">
      <dgm:prSet/>
      <dgm:spPr/>
      <dgm:t>
        <a:bodyPr/>
        <a:lstStyle/>
        <a:p>
          <a:r>
            <a:rPr lang="fr-CA"/>
            <a:t>Visualisation</a:t>
          </a:r>
          <a:endParaRPr lang="en-US"/>
        </a:p>
      </dgm:t>
    </dgm:pt>
    <dgm:pt modelId="{66B67912-E456-4D9F-B7FE-2A6E6FE41972}" type="parTrans" cxnId="{D9EDF4FB-D3DF-47BA-9F22-23A96B7FD822}">
      <dgm:prSet/>
      <dgm:spPr/>
      <dgm:t>
        <a:bodyPr/>
        <a:lstStyle/>
        <a:p>
          <a:endParaRPr lang="en-US"/>
        </a:p>
      </dgm:t>
    </dgm:pt>
    <dgm:pt modelId="{C626FA73-BD72-4FC8-81CD-357FC501757E}" type="sibTrans" cxnId="{D9EDF4FB-D3DF-47BA-9F22-23A96B7FD822}">
      <dgm:prSet/>
      <dgm:spPr/>
      <dgm:t>
        <a:bodyPr/>
        <a:lstStyle/>
        <a:p>
          <a:endParaRPr lang="en-US"/>
        </a:p>
      </dgm:t>
    </dgm:pt>
    <dgm:pt modelId="{01F41256-61B7-4ED3-89DB-D867D683BF0C}">
      <dgm:prSet/>
      <dgm:spPr/>
      <dgm:t>
        <a:bodyPr/>
        <a:lstStyle/>
        <a:p>
          <a:r>
            <a:rPr lang="fr-CA"/>
            <a:t>Corrélations fortes</a:t>
          </a:r>
          <a:endParaRPr lang="en-US"/>
        </a:p>
      </dgm:t>
    </dgm:pt>
    <dgm:pt modelId="{05606CD9-900D-41FE-9877-04775FB36964}" type="parTrans" cxnId="{68C4136D-F0EE-4E44-B816-6C38F31AEBA2}">
      <dgm:prSet/>
      <dgm:spPr/>
      <dgm:t>
        <a:bodyPr/>
        <a:lstStyle/>
        <a:p>
          <a:endParaRPr lang="en-US"/>
        </a:p>
      </dgm:t>
    </dgm:pt>
    <dgm:pt modelId="{58758505-A882-47E0-82AA-CE5BDEF9A376}" type="sibTrans" cxnId="{68C4136D-F0EE-4E44-B816-6C38F31AEBA2}">
      <dgm:prSet/>
      <dgm:spPr/>
      <dgm:t>
        <a:bodyPr/>
        <a:lstStyle/>
        <a:p>
          <a:endParaRPr lang="en-US"/>
        </a:p>
      </dgm:t>
    </dgm:pt>
    <dgm:pt modelId="{11BEC2E9-FB9A-4DAB-84D4-37B9A7269EAF}">
      <dgm:prSet/>
      <dgm:spPr/>
      <dgm:t>
        <a:bodyPr/>
        <a:lstStyle/>
        <a:p>
          <a:r>
            <a:rPr lang="fr-CA"/>
            <a:t>Corrélation entre variable </a:t>
          </a:r>
          <a:endParaRPr lang="en-US"/>
        </a:p>
      </dgm:t>
    </dgm:pt>
    <dgm:pt modelId="{259328CB-C49F-44CD-8534-6882AD3C3D85}" type="parTrans" cxnId="{D6D72740-8195-485B-9DC9-3502EEBED606}">
      <dgm:prSet/>
      <dgm:spPr/>
      <dgm:t>
        <a:bodyPr/>
        <a:lstStyle/>
        <a:p>
          <a:endParaRPr lang="en-US"/>
        </a:p>
      </dgm:t>
    </dgm:pt>
    <dgm:pt modelId="{D4AA3D90-FA83-40EB-96A8-1BC9A0514468}" type="sibTrans" cxnId="{D6D72740-8195-485B-9DC9-3502EEBED606}">
      <dgm:prSet/>
      <dgm:spPr/>
      <dgm:t>
        <a:bodyPr/>
        <a:lstStyle/>
        <a:p>
          <a:endParaRPr lang="en-US"/>
        </a:p>
      </dgm:t>
    </dgm:pt>
    <dgm:pt modelId="{35DABEC0-2A2D-475F-BB80-2B73784BE5C2}">
      <dgm:prSet/>
      <dgm:spPr/>
      <dgm:t>
        <a:bodyPr/>
        <a:lstStyle/>
        <a:p>
          <a:r>
            <a:rPr lang="fr-CA" dirty="0"/>
            <a:t>saisonnalité</a:t>
          </a:r>
          <a:endParaRPr lang="en-US" dirty="0"/>
        </a:p>
      </dgm:t>
    </dgm:pt>
    <dgm:pt modelId="{73ADD05D-3C18-42FE-9873-740435E2A935}" type="parTrans" cxnId="{58E074EA-1AA3-4802-8E96-6A79482930A3}">
      <dgm:prSet/>
      <dgm:spPr/>
      <dgm:t>
        <a:bodyPr/>
        <a:lstStyle/>
        <a:p>
          <a:endParaRPr lang="en-US"/>
        </a:p>
      </dgm:t>
    </dgm:pt>
    <dgm:pt modelId="{260CDD71-A6A9-48A4-B32D-9E9268DEB01D}" type="sibTrans" cxnId="{58E074EA-1AA3-4802-8E96-6A79482930A3}">
      <dgm:prSet/>
      <dgm:spPr/>
      <dgm:t>
        <a:bodyPr/>
        <a:lstStyle/>
        <a:p>
          <a:endParaRPr lang="en-US"/>
        </a:p>
      </dgm:t>
    </dgm:pt>
    <dgm:pt modelId="{9A82F5F3-E742-4001-8A70-423A6D6846E7}" type="pres">
      <dgm:prSet presAssocID="{CB128A7F-CA08-4F23-8C50-01815E0EB3B2}" presName="linear" presStyleCnt="0">
        <dgm:presLayoutVars>
          <dgm:animLvl val="lvl"/>
          <dgm:resizeHandles val="exact"/>
        </dgm:presLayoutVars>
      </dgm:prSet>
      <dgm:spPr/>
    </dgm:pt>
    <dgm:pt modelId="{4148D485-FF4A-4E87-ADAA-6C226EAA9466}" type="pres">
      <dgm:prSet presAssocID="{BF8F0F42-9F91-47AA-94BE-604DFA7913E2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82D0CD1-0B2E-4AD0-B867-C7EE094BA2C4}" type="pres">
      <dgm:prSet presAssocID="{BD443842-C172-4E99-9773-FEECBD67CC9D}" presName="spacer" presStyleCnt="0"/>
      <dgm:spPr/>
    </dgm:pt>
    <dgm:pt modelId="{466441B3-D62C-466A-BBEE-B690188237F8}" type="pres">
      <dgm:prSet presAssocID="{989380C9-0828-4709-896B-625365FA47B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785A67E-69C8-4437-9526-E27EEDE31A59}" type="pres">
      <dgm:prSet presAssocID="{E6C8C2D8-9BAC-49D6-8601-E15E14BBA05B}" presName="spacer" presStyleCnt="0"/>
      <dgm:spPr/>
    </dgm:pt>
    <dgm:pt modelId="{CC6E4D2E-DBBD-4979-BDC8-228088FB9A4F}" type="pres">
      <dgm:prSet presAssocID="{5C11DFF0-BB44-4009-BB23-DA72F13CCF14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D9D9645-CB53-4002-B219-58266C827709}" type="pres">
      <dgm:prSet presAssocID="{13F2BE16-8DEC-4C30-8A90-FF5CC3C11733}" presName="spacer" presStyleCnt="0"/>
      <dgm:spPr/>
    </dgm:pt>
    <dgm:pt modelId="{906782FD-17B0-4FC3-9AB0-BFA30EB79D92}" type="pres">
      <dgm:prSet presAssocID="{AA22A062-9F2C-424C-8DE9-0420759A26E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1B33AE9-2F94-427D-ADFB-FBDA9103568B}" type="pres">
      <dgm:prSet presAssocID="{C626FA73-BD72-4FC8-81CD-357FC501757E}" presName="spacer" presStyleCnt="0"/>
      <dgm:spPr/>
    </dgm:pt>
    <dgm:pt modelId="{333ECDA9-24FE-40F0-A3B4-399C07486470}" type="pres">
      <dgm:prSet presAssocID="{01F41256-61B7-4ED3-89DB-D867D683BF0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1405B22-2906-4522-AB00-7C7DA0D4461A}" type="pres">
      <dgm:prSet presAssocID="{58758505-A882-47E0-82AA-CE5BDEF9A376}" presName="spacer" presStyleCnt="0"/>
      <dgm:spPr/>
    </dgm:pt>
    <dgm:pt modelId="{49F6A263-5CCC-45BD-B8E4-6EB8F59D0031}" type="pres">
      <dgm:prSet presAssocID="{11BEC2E9-FB9A-4DAB-84D4-37B9A7269EA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1AFFBE8E-0331-4509-BA99-F92F8B2E05C7}" type="pres">
      <dgm:prSet presAssocID="{D4AA3D90-FA83-40EB-96A8-1BC9A0514468}" presName="spacer" presStyleCnt="0"/>
      <dgm:spPr/>
    </dgm:pt>
    <dgm:pt modelId="{2B30D83E-6181-4DA6-9C12-BE3A3A1A4CB5}" type="pres">
      <dgm:prSet presAssocID="{35DABEC0-2A2D-475F-BB80-2B73784BE5C2}" presName="parentText" presStyleLbl="node1" presStyleIdx="6" presStyleCnt="7" custLinFactNeighborX="171">
        <dgm:presLayoutVars>
          <dgm:chMax val="0"/>
          <dgm:bulletEnabled val="1"/>
        </dgm:presLayoutVars>
      </dgm:prSet>
      <dgm:spPr/>
    </dgm:pt>
  </dgm:ptLst>
  <dgm:cxnLst>
    <dgm:cxn modelId="{D93D5200-A068-4686-8E4A-AA06AB787274}" type="presOf" srcId="{AA22A062-9F2C-424C-8DE9-0420759A26EE}" destId="{906782FD-17B0-4FC3-9AB0-BFA30EB79D92}" srcOrd="0" destOrd="0" presId="urn:microsoft.com/office/officeart/2005/8/layout/vList2"/>
    <dgm:cxn modelId="{59095306-DB94-40C1-BBC3-882BB043542C}" type="presOf" srcId="{35DABEC0-2A2D-475F-BB80-2B73784BE5C2}" destId="{2B30D83E-6181-4DA6-9C12-BE3A3A1A4CB5}" srcOrd="0" destOrd="0" presId="urn:microsoft.com/office/officeart/2005/8/layout/vList2"/>
    <dgm:cxn modelId="{45D4F922-2D74-47C1-96DD-15F5AC21ADA0}" srcId="{CB128A7F-CA08-4F23-8C50-01815E0EB3B2}" destId="{5C11DFF0-BB44-4009-BB23-DA72F13CCF14}" srcOrd="2" destOrd="0" parTransId="{4DDEEB10-3525-4B06-B418-A896E2F04E2D}" sibTransId="{13F2BE16-8DEC-4C30-8A90-FF5CC3C11733}"/>
    <dgm:cxn modelId="{F286BA29-126D-4F98-B539-9DB2D4B88A52}" type="presOf" srcId="{11BEC2E9-FB9A-4DAB-84D4-37B9A7269EAF}" destId="{49F6A263-5CCC-45BD-B8E4-6EB8F59D0031}" srcOrd="0" destOrd="0" presId="urn:microsoft.com/office/officeart/2005/8/layout/vList2"/>
    <dgm:cxn modelId="{D6D72740-8195-485B-9DC9-3502EEBED606}" srcId="{CB128A7F-CA08-4F23-8C50-01815E0EB3B2}" destId="{11BEC2E9-FB9A-4DAB-84D4-37B9A7269EAF}" srcOrd="5" destOrd="0" parTransId="{259328CB-C49F-44CD-8534-6882AD3C3D85}" sibTransId="{D4AA3D90-FA83-40EB-96A8-1BC9A0514468}"/>
    <dgm:cxn modelId="{394CDF42-D283-454C-B5D6-D4B36E471667}" type="presOf" srcId="{BF8F0F42-9F91-47AA-94BE-604DFA7913E2}" destId="{4148D485-FF4A-4E87-ADAA-6C226EAA9466}" srcOrd="0" destOrd="0" presId="urn:microsoft.com/office/officeart/2005/8/layout/vList2"/>
    <dgm:cxn modelId="{864A6743-BDDC-4960-BAF1-E1BB8C15013F}" type="presOf" srcId="{5C11DFF0-BB44-4009-BB23-DA72F13CCF14}" destId="{CC6E4D2E-DBBD-4979-BDC8-228088FB9A4F}" srcOrd="0" destOrd="0" presId="urn:microsoft.com/office/officeart/2005/8/layout/vList2"/>
    <dgm:cxn modelId="{52B5FA4A-C322-45A8-85FB-93E2D0E2F987}" type="presOf" srcId="{CB128A7F-CA08-4F23-8C50-01815E0EB3B2}" destId="{9A82F5F3-E742-4001-8A70-423A6D6846E7}" srcOrd="0" destOrd="0" presId="urn:microsoft.com/office/officeart/2005/8/layout/vList2"/>
    <dgm:cxn modelId="{68C4136D-F0EE-4E44-B816-6C38F31AEBA2}" srcId="{CB128A7F-CA08-4F23-8C50-01815E0EB3B2}" destId="{01F41256-61B7-4ED3-89DB-D867D683BF0C}" srcOrd="4" destOrd="0" parTransId="{05606CD9-900D-41FE-9877-04775FB36964}" sibTransId="{58758505-A882-47E0-82AA-CE5BDEF9A376}"/>
    <dgm:cxn modelId="{6CE51E56-B0A2-4A78-A651-F6FC7C338D0B}" srcId="{CB128A7F-CA08-4F23-8C50-01815E0EB3B2}" destId="{BF8F0F42-9F91-47AA-94BE-604DFA7913E2}" srcOrd="0" destOrd="0" parTransId="{06769285-AB5F-481B-BC84-4E7C381F5928}" sibTransId="{BD443842-C172-4E99-9773-FEECBD67CC9D}"/>
    <dgm:cxn modelId="{1CD7DE98-E31B-4E3F-B4B2-07948C22667D}" type="presOf" srcId="{01F41256-61B7-4ED3-89DB-D867D683BF0C}" destId="{333ECDA9-24FE-40F0-A3B4-399C07486470}" srcOrd="0" destOrd="0" presId="urn:microsoft.com/office/officeart/2005/8/layout/vList2"/>
    <dgm:cxn modelId="{1BED52AF-A771-4761-BDD1-6FF79589B079}" type="presOf" srcId="{989380C9-0828-4709-896B-625365FA47B9}" destId="{466441B3-D62C-466A-BBEE-B690188237F8}" srcOrd="0" destOrd="0" presId="urn:microsoft.com/office/officeart/2005/8/layout/vList2"/>
    <dgm:cxn modelId="{284D3BC9-95B8-4607-A654-AC6D3991A84D}" srcId="{CB128A7F-CA08-4F23-8C50-01815E0EB3B2}" destId="{989380C9-0828-4709-896B-625365FA47B9}" srcOrd="1" destOrd="0" parTransId="{8DEF606E-2978-45B2-90EB-F1DD3EB86B9B}" sibTransId="{E6C8C2D8-9BAC-49D6-8601-E15E14BBA05B}"/>
    <dgm:cxn modelId="{58E074EA-1AA3-4802-8E96-6A79482930A3}" srcId="{CB128A7F-CA08-4F23-8C50-01815E0EB3B2}" destId="{35DABEC0-2A2D-475F-BB80-2B73784BE5C2}" srcOrd="6" destOrd="0" parTransId="{73ADD05D-3C18-42FE-9873-740435E2A935}" sibTransId="{260CDD71-A6A9-48A4-B32D-9E9268DEB01D}"/>
    <dgm:cxn modelId="{D9EDF4FB-D3DF-47BA-9F22-23A96B7FD822}" srcId="{CB128A7F-CA08-4F23-8C50-01815E0EB3B2}" destId="{AA22A062-9F2C-424C-8DE9-0420759A26EE}" srcOrd="3" destOrd="0" parTransId="{66B67912-E456-4D9F-B7FE-2A6E6FE41972}" sibTransId="{C626FA73-BD72-4FC8-81CD-357FC501757E}"/>
    <dgm:cxn modelId="{B0746C6C-23DA-4870-9118-FB029B03D4B9}" type="presParOf" srcId="{9A82F5F3-E742-4001-8A70-423A6D6846E7}" destId="{4148D485-FF4A-4E87-ADAA-6C226EAA9466}" srcOrd="0" destOrd="0" presId="urn:microsoft.com/office/officeart/2005/8/layout/vList2"/>
    <dgm:cxn modelId="{E7E51D9F-7C31-4A41-9AE1-4A92965949D6}" type="presParOf" srcId="{9A82F5F3-E742-4001-8A70-423A6D6846E7}" destId="{282D0CD1-0B2E-4AD0-B867-C7EE094BA2C4}" srcOrd="1" destOrd="0" presId="urn:microsoft.com/office/officeart/2005/8/layout/vList2"/>
    <dgm:cxn modelId="{76764BD4-3C33-480D-808F-EEB9F402E90A}" type="presParOf" srcId="{9A82F5F3-E742-4001-8A70-423A6D6846E7}" destId="{466441B3-D62C-466A-BBEE-B690188237F8}" srcOrd="2" destOrd="0" presId="urn:microsoft.com/office/officeart/2005/8/layout/vList2"/>
    <dgm:cxn modelId="{C4454ACD-283B-47D4-ADCA-00091D1BC3A9}" type="presParOf" srcId="{9A82F5F3-E742-4001-8A70-423A6D6846E7}" destId="{2785A67E-69C8-4437-9526-E27EEDE31A59}" srcOrd="3" destOrd="0" presId="urn:microsoft.com/office/officeart/2005/8/layout/vList2"/>
    <dgm:cxn modelId="{DCCD36C7-4742-497A-A82A-3A2098FABA39}" type="presParOf" srcId="{9A82F5F3-E742-4001-8A70-423A6D6846E7}" destId="{CC6E4D2E-DBBD-4979-BDC8-228088FB9A4F}" srcOrd="4" destOrd="0" presId="urn:microsoft.com/office/officeart/2005/8/layout/vList2"/>
    <dgm:cxn modelId="{14C03629-4449-4FCB-96ED-79179C1B1569}" type="presParOf" srcId="{9A82F5F3-E742-4001-8A70-423A6D6846E7}" destId="{7D9D9645-CB53-4002-B219-58266C827709}" srcOrd="5" destOrd="0" presId="urn:microsoft.com/office/officeart/2005/8/layout/vList2"/>
    <dgm:cxn modelId="{9A3D3B8A-89CA-46D3-B59A-CCBC5FBF4AFC}" type="presParOf" srcId="{9A82F5F3-E742-4001-8A70-423A6D6846E7}" destId="{906782FD-17B0-4FC3-9AB0-BFA30EB79D92}" srcOrd="6" destOrd="0" presId="urn:microsoft.com/office/officeart/2005/8/layout/vList2"/>
    <dgm:cxn modelId="{B0ADE3D3-ED3B-441D-8AC0-FA649A3EE9D1}" type="presParOf" srcId="{9A82F5F3-E742-4001-8A70-423A6D6846E7}" destId="{D1B33AE9-2F94-427D-ADFB-FBDA9103568B}" srcOrd="7" destOrd="0" presId="urn:microsoft.com/office/officeart/2005/8/layout/vList2"/>
    <dgm:cxn modelId="{91FBCC6D-7E0A-4827-BAD6-03353AB70D11}" type="presParOf" srcId="{9A82F5F3-E742-4001-8A70-423A6D6846E7}" destId="{333ECDA9-24FE-40F0-A3B4-399C07486470}" srcOrd="8" destOrd="0" presId="urn:microsoft.com/office/officeart/2005/8/layout/vList2"/>
    <dgm:cxn modelId="{55F7DA2A-E6BD-4C83-B68A-ABC764A34E04}" type="presParOf" srcId="{9A82F5F3-E742-4001-8A70-423A6D6846E7}" destId="{11405B22-2906-4522-AB00-7C7DA0D4461A}" srcOrd="9" destOrd="0" presId="urn:microsoft.com/office/officeart/2005/8/layout/vList2"/>
    <dgm:cxn modelId="{BE58269E-327E-4FF0-AECE-AE7184C6D377}" type="presParOf" srcId="{9A82F5F3-E742-4001-8A70-423A6D6846E7}" destId="{49F6A263-5CCC-45BD-B8E4-6EB8F59D0031}" srcOrd="10" destOrd="0" presId="urn:microsoft.com/office/officeart/2005/8/layout/vList2"/>
    <dgm:cxn modelId="{588F05FF-D792-4250-94AF-0C0668D425A7}" type="presParOf" srcId="{9A82F5F3-E742-4001-8A70-423A6D6846E7}" destId="{1AFFBE8E-0331-4509-BA99-F92F8B2E05C7}" srcOrd="11" destOrd="0" presId="urn:microsoft.com/office/officeart/2005/8/layout/vList2"/>
    <dgm:cxn modelId="{8E47EC2F-B0D8-45EE-B002-0A9798AF503A}" type="presParOf" srcId="{9A82F5F3-E742-4001-8A70-423A6D6846E7}" destId="{2B30D83E-6181-4DA6-9C12-BE3A3A1A4CB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A04A94-50E3-4ACE-9C14-24A823B05DC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7082513-47BA-45B7-B2CE-BDBE8618D05C}">
      <dgm:prSet/>
      <dgm:spPr/>
      <dgm:t>
        <a:bodyPr/>
        <a:lstStyle/>
        <a:p>
          <a:r>
            <a:rPr lang="fr-FR"/>
            <a:t>Jour, Mois, Année, Saison</a:t>
          </a:r>
          <a:endParaRPr lang="en-US"/>
        </a:p>
      </dgm:t>
    </dgm:pt>
    <dgm:pt modelId="{EE44696A-6C97-43E0-B66C-37D8038AE95C}" type="parTrans" cxnId="{A9159882-5220-420B-B86A-EDAB57AF4031}">
      <dgm:prSet/>
      <dgm:spPr/>
      <dgm:t>
        <a:bodyPr/>
        <a:lstStyle/>
        <a:p>
          <a:endParaRPr lang="en-US"/>
        </a:p>
      </dgm:t>
    </dgm:pt>
    <dgm:pt modelId="{E683874D-3E15-4A2C-826F-2EFC02860E07}" type="sibTrans" cxnId="{A9159882-5220-420B-B86A-EDAB57AF4031}">
      <dgm:prSet/>
      <dgm:spPr/>
      <dgm:t>
        <a:bodyPr/>
        <a:lstStyle/>
        <a:p>
          <a:endParaRPr lang="en-US"/>
        </a:p>
      </dgm:t>
    </dgm:pt>
    <dgm:pt modelId="{F39991C4-D8A2-4581-9311-6947CD0CC925}">
      <dgm:prSet/>
      <dgm:spPr/>
      <dgm:t>
        <a:bodyPr/>
        <a:lstStyle/>
        <a:p>
          <a:r>
            <a:rPr lang="fr-FR"/>
            <a:t>Doublons</a:t>
          </a:r>
          <a:endParaRPr lang="en-US"/>
        </a:p>
      </dgm:t>
    </dgm:pt>
    <dgm:pt modelId="{683B2723-CDB5-42B2-9B33-92CB1003F2A0}" type="parTrans" cxnId="{FE5BBE6D-D33E-41A8-8D60-D1CE8840174F}">
      <dgm:prSet/>
      <dgm:spPr/>
      <dgm:t>
        <a:bodyPr/>
        <a:lstStyle/>
        <a:p>
          <a:endParaRPr lang="en-US"/>
        </a:p>
      </dgm:t>
    </dgm:pt>
    <dgm:pt modelId="{4AEF7C87-CEE2-46B3-8FED-15EFFB05F42C}" type="sibTrans" cxnId="{FE5BBE6D-D33E-41A8-8D60-D1CE8840174F}">
      <dgm:prSet/>
      <dgm:spPr/>
      <dgm:t>
        <a:bodyPr/>
        <a:lstStyle/>
        <a:p>
          <a:endParaRPr lang="en-US"/>
        </a:p>
      </dgm:t>
    </dgm:pt>
    <dgm:pt modelId="{D69B0378-51B0-4998-90B1-98A57425D4E6}">
      <dgm:prSet/>
      <dgm:spPr/>
      <dgm:t>
        <a:bodyPr/>
        <a:lstStyle/>
        <a:p>
          <a:r>
            <a:rPr lang="fr-FR"/>
            <a:t>Target Irr</a:t>
          </a:r>
          <a:endParaRPr lang="en-US"/>
        </a:p>
      </dgm:t>
    </dgm:pt>
    <dgm:pt modelId="{4BC74FD8-7CEE-4118-9913-AADB1CDF0E8D}" type="parTrans" cxnId="{07890243-A499-4408-8D7F-CED7A31574F8}">
      <dgm:prSet/>
      <dgm:spPr/>
      <dgm:t>
        <a:bodyPr/>
        <a:lstStyle/>
        <a:p>
          <a:endParaRPr lang="en-US"/>
        </a:p>
      </dgm:t>
    </dgm:pt>
    <dgm:pt modelId="{5A6A135B-AAA2-4FB8-9AFC-CFA4830395F9}" type="sibTrans" cxnId="{07890243-A499-4408-8D7F-CED7A31574F8}">
      <dgm:prSet/>
      <dgm:spPr/>
      <dgm:t>
        <a:bodyPr/>
        <a:lstStyle/>
        <a:p>
          <a:endParaRPr lang="en-US"/>
        </a:p>
      </dgm:t>
    </dgm:pt>
    <dgm:pt modelId="{C42AC943-3F58-4DB1-B69C-3E28E6582528}">
      <dgm:prSet/>
      <dgm:spPr/>
      <dgm:t>
        <a:bodyPr/>
        <a:lstStyle/>
        <a:p>
          <a:r>
            <a:rPr lang="fr-FR"/>
            <a:t>Corrélation IRR</a:t>
          </a:r>
          <a:endParaRPr lang="en-US"/>
        </a:p>
      </dgm:t>
    </dgm:pt>
    <dgm:pt modelId="{050919F0-57F9-4FDB-BADC-D081A8168D60}" type="parTrans" cxnId="{11C8663E-7CE4-42D4-BD26-0DA961D019D4}">
      <dgm:prSet/>
      <dgm:spPr/>
      <dgm:t>
        <a:bodyPr/>
        <a:lstStyle/>
        <a:p>
          <a:endParaRPr lang="en-US"/>
        </a:p>
      </dgm:t>
    </dgm:pt>
    <dgm:pt modelId="{C2BF5EE8-C1E3-497C-9407-6AF09AE21FEA}" type="sibTrans" cxnId="{11C8663E-7CE4-42D4-BD26-0DA961D019D4}">
      <dgm:prSet/>
      <dgm:spPr/>
      <dgm:t>
        <a:bodyPr/>
        <a:lstStyle/>
        <a:p>
          <a:endParaRPr lang="en-US"/>
        </a:p>
      </dgm:t>
    </dgm:pt>
    <dgm:pt modelId="{955032D1-0E62-4C78-BF2A-8922BD0561B1}">
      <dgm:prSet/>
      <dgm:spPr/>
      <dgm:t>
        <a:bodyPr/>
        <a:lstStyle/>
        <a:p>
          <a:r>
            <a:rPr lang="fr-FR"/>
            <a:t>Normalisation</a:t>
          </a:r>
          <a:endParaRPr lang="en-US"/>
        </a:p>
      </dgm:t>
    </dgm:pt>
    <dgm:pt modelId="{0EBE603D-B073-4EE0-9E30-600BE57E762C}" type="parTrans" cxnId="{808AC7D4-8C47-43D1-8CBE-41A006E2C9DD}">
      <dgm:prSet/>
      <dgm:spPr/>
      <dgm:t>
        <a:bodyPr/>
        <a:lstStyle/>
        <a:p>
          <a:endParaRPr lang="en-US"/>
        </a:p>
      </dgm:t>
    </dgm:pt>
    <dgm:pt modelId="{DD4F4110-8B89-4FEE-B1DF-43541D343DD9}" type="sibTrans" cxnId="{808AC7D4-8C47-43D1-8CBE-41A006E2C9DD}">
      <dgm:prSet/>
      <dgm:spPr/>
      <dgm:t>
        <a:bodyPr/>
        <a:lstStyle/>
        <a:p>
          <a:endParaRPr lang="en-US"/>
        </a:p>
      </dgm:t>
    </dgm:pt>
    <dgm:pt modelId="{22E00957-E337-43D0-9EBD-74066D81D230}">
      <dgm:prSet/>
      <dgm:spPr/>
      <dgm:t>
        <a:bodyPr/>
        <a:lstStyle/>
        <a:p>
          <a:r>
            <a:rPr lang="fr-FR" dirty="0"/>
            <a:t>Gestion NaN: suppression, gestion</a:t>
          </a:r>
          <a:endParaRPr lang="en-US" dirty="0"/>
        </a:p>
      </dgm:t>
    </dgm:pt>
    <dgm:pt modelId="{9B0123BA-5F6A-40DB-A845-B16C2F6EBAA7}" type="parTrans" cxnId="{09169CAB-8F6C-466E-8293-6CEB466EBEA1}">
      <dgm:prSet/>
      <dgm:spPr/>
      <dgm:t>
        <a:bodyPr/>
        <a:lstStyle/>
        <a:p>
          <a:endParaRPr lang="en-US"/>
        </a:p>
      </dgm:t>
    </dgm:pt>
    <dgm:pt modelId="{FFD8AEB2-9953-4C61-BAA3-CCD2BFFE6E43}" type="sibTrans" cxnId="{09169CAB-8F6C-466E-8293-6CEB466EBEA1}">
      <dgm:prSet/>
      <dgm:spPr/>
      <dgm:t>
        <a:bodyPr/>
        <a:lstStyle/>
        <a:p>
          <a:endParaRPr lang="en-US"/>
        </a:p>
      </dgm:t>
    </dgm:pt>
    <dgm:pt modelId="{10393EC4-EF8C-4596-BDBD-2C3C5ECF1471}">
      <dgm:prSet/>
      <dgm:spPr/>
      <dgm:t>
        <a:bodyPr/>
        <a:lstStyle/>
        <a:p>
          <a:r>
            <a:rPr lang="fr-FR"/>
            <a:t>Split des données.</a:t>
          </a:r>
          <a:endParaRPr lang="en-US"/>
        </a:p>
      </dgm:t>
    </dgm:pt>
    <dgm:pt modelId="{1829794B-A160-4BFC-A000-E6AABBC1444C}" type="parTrans" cxnId="{FA05A926-CEBA-48D5-B838-DCEF3544DC3D}">
      <dgm:prSet/>
      <dgm:spPr/>
      <dgm:t>
        <a:bodyPr/>
        <a:lstStyle/>
        <a:p>
          <a:endParaRPr lang="en-US"/>
        </a:p>
      </dgm:t>
    </dgm:pt>
    <dgm:pt modelId="{5BC70516-B7C7-469E-8987-06E4F0C61317}" type="sibTrans" cxnId="{FA05A926-CEBA-48D5-B838-DCEF3544DC3D}">
      <dgm:prSet/>
      <dgm:spPr/>
      <dgm:t>
        <a:bodyPr/>
        <a:lstStyle/>
        <a:p>
          <a:endParaRPr lang="en-US"/>
        </a:p>
      </dgm:t>
    </dgm:pt>
    <dgm:pt modelId="{48B22C51-1082-4CAE-B5DB-8B24384F4DE8}">
      <dgm:prSet/>
      <dgm:spPr/>
      <dgm:t>
        <a:bodyPr/>
        <a:lstStyle/>
        <a:p>
          <a:r>
            <a:rPr lang="fr-FR" dirty="0"/>
            <a:t>Gestion outliers: moyenne, médiane, interpolation, camping</a:t>
          </a:r>
          <a:endParaRPr lang="en-US" dirty="0"/>
        </a:p>
      </dgm:t>
    </dgm:pt>
    <dgm:pt modelId="{A694056E-0E79-49B6-8BED-8C115F5BC6EB}" type="parTrans" cxnId="{6DBD6446-FB9C-47DD-949D-B501B5B95197}">
      <dgm:prSet/>
      <dgm:spPr/>
      <dgm:t>
        <a:bodyPr/>
        <a:lstStyle/>
        <a:p>
          <a:endParaRPr lang="en-US"/>
        </a:p>
      </dgm:t>
    </dgm:pt>
    <dgm:pt modelId="{41D0AB1C-CE11-4FB0-9011-A5AA82B27C46}" type="sibTrans" cxnId="{6DBD6446-FB9C-47DD-949D-B501B5B95197}">
      <dgm:prSet/>
      <dgm:spPr/>
      <dgm:t>
        <a:bodyPr/>
        <a:lstStyle/>
        <a:p>
          <a:endParaRPr lang="en-US"/>
        </a:p>
      </dgm:t>
    </dgm:pt>
    <dgm:pt modelId="{6B66D639-2720-49B5-A706-3DDBFC931EFD}" type="pres">
      <dgm:prSet presAssocID="{74A04A94-50E3-4ACE-9C14-24A823B05DCF}" presName="linear" presStyleCnt="0">
        <dgm:presLayoutVars>
          <dgm:animLvl val="lvl"/>
          <dgm:resizeHandles val="exact"/>
        </dgm:presLayoutVars>
      </dgm:prSet>
      <dgm:spPr/>
    </dgm:pt>
    <dgm:pt modelId="{D388221E-CF4B-4EAB-816C-0CD474662505}" type="pres">
      <dgm:prSet presAssocID="{F7082513-47BA-45B7-B2CE-BDBE8618D05C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6DDCFACB-DDD7-4684-A6A4-F3E365E3EDEA}" type="pres">
      <dgm:prSet presAssocID="{E683874D-3E15-4A2C-826F-2EFC02860E07}" presName="spacer" presStyleCnt="0"/>
      <dgm:spPr/>
    </dgm:pt>
    <dgm:pt modelId="{4C72DBDF-1DE0-439F-B9C9-D8B4B3810450}" type="pres">
      <dgm:prSet presAssocID="{F39991C4-D8A2-4581-9311-6947CD0CC925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B647745B-FF4D-43B2-BF55-27EE4CE2D853}" type="pres">
      <dgm:prSet presAssocID="{4AEF7C87-CEE2-46B3-8FED-15EFFB05F42C}" presName="spacer" presStyleCnt="0"/>
      <dgm:spPr/>
    </dgm:pt>
    <dgm:pt modelId="{368AFEDC-457E-4E42-8752-2EE4AA98FB47}" type="pres">
      <dgm:prSet presAssocID="{D69B0378-51B0-4998-90B1-98A57425D4E6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4551FF7-D421-4183-8F21-B7DD7AE1768D}" type="pres">
      <dgm:prSet presAssocID="{5A6A135B-AAA2-4FB8-9AFC-CFA4830395F9}" presName="spacer" presStyleCnt="0"/>
      <dgm:spPr/>
    </dgm:pt>
    <dgm:pt modelId="{554F3A19-B20C-434D-902E-4A5390A5D607}" type="pres">
      <dgm:prSet presAssocID="{C42AC943-3F58-4DB1-B69C-3E28E6582528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38044B28-073C-42DC-871D-9CF0A5824DAF}" type="pres">
      <dgm:prSet presAssocID="{C2BF5EE8-C1E3-497C-9407-6AF09AE21FEA}" presName="spacer" presStyleCnt="0"/>
      <dgm:spPr/>
    </dgm:pt>
    <dgm:pt modelId="{E8EE7415-72E7-4907-9190-55E24DDD9170}" type="pres">
      <dgm:prSet presAssocID="{955032D1-0E62-4C78-BF2A-8922BD0561B1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7D61D4AF-CD78-4A41-B44E-A29BE8B89348}" type="pres">
      <dgm:prSet presAssocID="{DD4F4110-8B89-4FEE-B1DF-43541D343DD9}" presName="spacer" presStyleCnt="0"/>
      <dgm:spPr/>
    </dgm:pt>
    <dgm:pt modelId="{4D6B68ED-F916-4ADA-B552-54B80E608BBB}" type="pres">
      <dgm:prSet presAssocID="{22E00957-E337-43D0-9EBD-74066D81D230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5DC57ED2-4781-4119-937D-D03241D7242E}" type="pres">
      <dgm:prSet presAssocID="{FFD8AEB2-9953-4C61-BAA3-CCD2BFFE6E43}" presName="spacer" presStyleCnt="0"/>
      <dgm:spPr/>
    </dgm:pt>
    <dgm:pt modelId="{D573FEC1-7683-4D66-8532-E61B1378DA37}" type="pres">
      <dgm:prSet presAssocID="{10393EC4-EF8C-4596-BDBD-2C3C5ECF1471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BF1C7FC-2CB3-436A-9214-F87338593AF3}" type="pres">
      <dgm:prSet presAssocID="{5BC70516-B7C7-469E-8987-06E4F0C61317}" presName="spacer" presStyleCnt="0"/>
      <dgm:spPr/>
    </dgm:pt>
    <dgm:pt modelId="{207C58E1-DDC1-4CC0-99B8-F6B6DD14E289}" type="pres">
      <dgm:prSet presAssocID="{48B22C51-1082-4CAE-B5DB-8B24384F4DE8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A05A926-CEBA-48D5-B838-DCEF3544DC3D}" srcId="{74A04A94-50E3-4ACE-9C14-24A823B05DCF}" destId="{10393EC4-EF8C-4596-BDBD-2C3C5ECF1471}" srcOrd="6" destOrd="0" parTransId="{1829794B-A160-4BFC-A000-E6AABBC1444C}" sibTransId="{5BC70516-B7C7-469E-8987-06E4F0C61317}"/>
    <dgm:cxn modelId="{6C52B933-DD60-4F7B-B87E-12E6F618D503}" type="presOf" srcId="{74A04A94-50E3-4ACE-9C14-24A823B05DCF}" destId="{6B66D639-2720-49B5-A706-3DDBFC931EFD}" srcOrd="0" destOrd="0" presId="urn:microsoft.com/office/officeart/2005/8/layout/vList2"/>
    <dgm:cxn modelId="{11C8663E-7CE4-42D4-BD26-0DA961D019D4}" srcId="{74A04A94-50E3-4ACE-9C14-24A823B05DCF}" destId="{C42AC943-3F58-4DB1-B69C-3E28E6582528}" srcOrd="3" destOrd="0" parTransId="{050919F0-57F9-4FDB-BADC-D081A8168D60}" sibTransId="{C2BF5EE8-C1E3-497C-9407-6AF09AE21FEA}"/>
    <dgm:cxn modelId="{07890243-A499-4408-8D7F-CED7A31574F8}" srcId="{74A04A94-50E3-4ACE-9C14-24A823B05DCF}" destId="{D69B0378-51B0-4998-90B1-98A57425D4E6}" srcOrd="2" destOrd="0" parTransId="{4BC74FD8-7CEE-4118-9913-AADB1CDF0E8D}" sibTransId="{5A6A135B-AAA2-4FB8-9AFC-CFA4830395F9}"/>
    <dgm:cxn modelId="{6DBD6446-FB9C-47DD-949D-B501B5B95197}" srcId="{74A04A94-50E3-4ACE-9C14-24A823B05DCF}" destId="{48B22C51-1082-4CAE-B5DB-8B24384F4DE8}" srcOrd="7" destOrd="0" parTransId="{A694056E-0E79-49B6-8BED-8C115F5BC6EB}" sibTransId="{41D0AB1C-CE11-4FB0-9011-A5AA82B27C46}"/>
    <dgm:cxn modelId="{FE5BBE6D-D33E-41A8-8D60-D1CE8840174F}" srcId="{74A04A94-50E3-4ACE-9C14-24A823B05DCF}" destId="{F39991C4-D8A2-4581-9311-6947CD0CC925}" srcOrd="1" destOrd="0" parTransId="{683B2723-CDB5-42B2-9B33-92CB1003F2A0}" sibTransId="{4AEF7C87-CEE2-46B3-8FED-15EFFB05F42C}"/>
    <dgm:cxn modelId="{74958874-D21D-4DE3-AC55-B5BCFA132269}" type="presOf" srcId="{F7082513-47BA-45B7-B2CE-BDBE8618D05C}" destId="{D388221E-CF4B-4EAB-816C-0CD474662505}" srcOrd="0" destOrd="0" presId="urn:microsoft.com/office/officeart/2005/8/layout/vList2"/>
    <dgm:cxn modelId="{FCF24879-A3EA-40F6-96C8-29AC1DD7ADBA}" type="presOf" srcId="{D69B0378-51B0-4998-90B1-98A57425D4E6}" destId="{368AFEDC-457E-4E42-8752-2EE4AA98FB47}" srcOrd="0" destOrd="0" presId="urn:microsoft.com/office/officeart/2005/8/layout/vList2"/>
    <dgm:cxn modelId="{0147047D-9223-4F90-A8CF-2B621E6FFBDD}" type="presOf" srcId="{22E00957-E337-43D0-9EBD-74066D81D230}" destId="{4D6B68ED-F916-4ADA-B552-54B80E608BBB}" srcOrd="0" destOrd="0" presId="urn:microsoft.com/office/officeart/2005/8/layout/vList2"/>
    <dgm:cxn modelId="{A9159882-5220-420B-B86A-EDAB57AF4031}" srcId="{74A04A94-50E3-4ACE-9C14-24A823B05DCF}" destId="{F7082513-47BA-45B7-B2CE-BDBE8618D05C}" srcOrd="0" destOrd="0" parTransId="{EE44696A-6C97-43E0-B66C-37D8038AE95C}" sibTransId="{E683874D-3E15-4A2C-826F-2EFC02860E07}"/>
    <dgm:cxn modelId="{1E6EDA90-DD54-4E8E-969A-FA146DBCF269}" type="presOf" srcId="{F39991C4-D8A2-4581-9311-6947CD0CC925}" destId="{4C72DBDF-1DE0-439F-B9C9-D8B4B3810450}" srcOrd="0" destOrd="0" presId="urn:microsoft.com/office/officeart/2005/8/layout/vList2"/>
    <dgm:cxn modelId="{8CC90DA2-C2ED-4A6E-BF4C-295BFC0E1F8D}" type="presOf" srcId="{10393EC4-EF8C-4596-BDBD-2C3C5ECF1471}" destId="{D573FEC1-7683-4D66-8532-E61B1378DA37}" srcOrd="0" destOrd="0" presId="urn:microsoft.com/office/officeart/2005/8/layout/vList2"/>
    <dgm:cxn modelId="{09169CAB-8F6C-466E-8293-6CEB466EBEA1}" srcId="{74A04A94-50E3-4ACE-9C14-24A823B05DCF}" destId="{22E00957-E337-43D0-9EBD-74066D81D230}" srcOrd="5" destOrd="0" parTransId="{9B0123BA-5F6A-40DB-A845-B16C2F6EBAA7}" sibTransId="{FFD8AEB2-9953-4C61-BAA3-CCD2BFFE6E43}"/>
    <dgm:cxn modelId="{0CA052B5-B9EC-4437-93EC-4728A1F6F73E}" type="presOf" srcId="{955032D1-0E62-4C78-BF2A-8922BD0561B1}" destId="{E8EE7415-72E7-4907-9190-55E24DDD9170}" srcOrd="0" destOrd="0" presId="urn:microsoft.com/office/officeart/2005/8/layout/vList2"/>
    <dgm:cxn modelId="{808AC7D4-8C47-43D1-8CBE-41A006E2C9DD}" srcId="{74A04A94-50E3-4ACE-9C14-24A823B05DCF}" destId="{955032D1-0E62-4C78-BF2A-8922BD0561B1}" srcOrd="4" destOrd="0" parTransId="{0EBE603D-B073-4EE0-9E30-600BE57E762C}" sibTransId="{DD4F4110-8B89-4FEE-B1DF-43541D343DD9}"/>
    <dgm:cxn modelId="{F6B2BCE7-719D-4AA4-BF5C-2FC2F6632103}" type="presOf" srcId="{48B22C51-1082-4CAE-B5DB-8B24384F4DE8}" destId="{207C58E1-DDC1-4CC0-99B8-F6B6DD14E289}" srcOrd="0" destOrd="0" presId="urn:microsoft.com/office/officeart/2005/8/layout/vList2"/>
    <dgm:cxn modelId="{C32857F8-F7A2-49A2-BC0F-AEB0FE075D87}" type="presOf" srcId="{C42AC943-3F58-4DB1-B69C-3E28E6582528}" destId="{554F3A19-B20C-434D-902E-4A5390A5D607}" srcOrd="0" destOrd="0" presId="urn:microsoft.com/office/officeart/2005/8/layout/vList2"/>
    <dgm:cxn modelId="{09EA1597-C297-440E-9C73-C5C69308EFD5}" type="presParOf" srcId="{6B66D639-2720-49B5-A706-3DDBFC931EFD}" destId="{D388221E-CF4B-4EAB-816C-0CD474662505}" srcOrd="0" destOrd="0" presId="urn:microsoft.com/office/officeart/2005/8/layout/vList2"/>
    <dgm:cxn modelId="{262D68FA-7C98-44DC-8E6E-14670C90F698}" type="presParOf" srcId="{6B66D639-2720-49B5-A706-3DDBFC931EFD}" destId="{6DDCFACB-DDD7-4684-A6A4-F3E365E3EDEA}" srcOrd="1" destOrd="0" presId="urn:microsoft.com/office/officeart/2005/8/layout/vList2"/>
    <dgm:cxn modelId="{600399C8-2180-40BA-B0FC-99EDE6D717DA}" type="presParOf" srcId="{6B66D639-2720-49B5-A706-3DDBFC931EFD}" destId="{4C72DBDF-1DE0-439F-B9C9-D8B4B3810450}" srcOrd="2" destOrd="0" presId="urn:microsoft.com/office/officeart/2005/8/layout/vList2"/>
    <dgm:cxn modelId="{0BFB1F9E-5F7F-4B71-9221-9B6827B1BC47}" type="presParOf" srcId="{6B66D639-2720-49B5-A706-3DDBFC931EFD}" destId="{B647745B-FF4D-43B2-BF55-27EE4CE2D853}" srcOrd="3" destOrd="0" presId="urn:microsoft.com/office/officeart/2005/8/layout/vList2"/>
    <dgm:cxn modelId="{90F80EFB-1050-4E05-87DD-33F376603281}" type="presParOf" srcId="{6B66D639-2720-49B5-A706-3DDBFC931EFD}" destId="{368AFEDC-457E-4E42-8752-2EE4AA98FB47}" srcOrd="4" destOrd="0" presId="urn:microsoft.com/office/officeart/2005/8/layout/vList2"/>
    <dgm:cxn modelId="{408448EB-F678-469D-9D73-6FEFFB8159C3}" type="presParOf" srcId="{6B66D639-2720-49B5-A706-3DDBFC931EFD}" destId="{64551FF7-D421-4183-8F21-B7DD7AE1768D}" srcOrd="5" destOrd="0" presId="urn:microsoft.com/office/officeart/2005/8/layout/vList2"/>
    <dgm:cxn modelId="{419D04DA-4228-4C31-95D4-DF92048E47EE}" type="presParOf" srcId="{6B66D639-2720-49B5-A706-3DDBFC931EFD}" destId="{554F3A19-B20C-434D-902E-4A5390A5D607}" srcOrd="6" destOrd="0" presId="urn:microsoft.com/office/officeart/2005/8/layout/vList2"/>
    <dgm:cxn modelId="{F7D870A8-7BA9-4EC9-A6E5-C0CD67FAEEF1}" type="presParOf" srcId="{6B66D639-2720-49B5-A706-3DDBFC931EFD}" destId="{38044B28-073C-42DC-871D-9CF0A5824DAF}" srcOrd="7" destOrd="0" presId="urn:microsoft.com/office/officeart/2005/8/layout/vList2"/>
    <dgm:cxn modelId="{0EB17AE0-D4F1-44E9-80E0-5D5995466F45}" type="presParOf" srcId="{6B66D639-2720-49B5-A706-3DDBFC931EFD}" destId="{E8EE7415-72E7-4907-9190-55E24DDD9170}" srcOrd="8" destOrd="0" presId="urn:microsoft.com/office/officeart/2005/8/layout/vList2"/>
    <dgm:cxn modelId="{5554FDCE-39DC-42AB-8487-D8EB394F5917}" type="presParOf" srcId="{6B66D639-2720-49B5-A706-3DDBFC931EFD}" destId="{7D61D4AF-CD78-4A41-B44E-A29BE8B89348}" srcOrd="9" destOrd="0" presId="urn:microsoft.com/office/officeart/2005/8/layout/vList2"/>
    <dgm:cxn modelId="{2DF9F428-7590-48AE-BB83-82977BA94684}" type="presParOf" srcId="{6B66D639-2720-49B5-A706-3DDBFC931EFD}" destId="{4D6B68ED-F916-4ADA-B552-54B80E608BBB}" srcOrd="10" destOrd="0" presId="urn:microsoft.com/office/officeart/2005/8/layout/vList2"/>
    <dgm:cxn modelId="{C964ACDC-9D12-4D4D-9F14-4D7F300879E0}" type="presParOf" srcId="{6B66D639-2720-49B5-A706-3DDBFC931EFD}" destId="{5DC57ED2-4781-4119-937D-D03241D7242E}" srcOrd="11" destOrd="0" presId="urn:microsoft.com/office/officeart/2005/8/layout/vList2"/>
    <dgm:cxn modelId="{AEA58469-96A6-42BE-A1EB-A9C36ECA15B4}" type="presParOf" srcId="{6B66D639-2720-49B5-A706-3DDBFC931EFD}" destId="{D573FEC1-7683-4D66-8532-E61B1378DA37}" srcOrd="12" destOrd="0" presId="urn:microsoft.com/office/officeart/2005/8/layout/vList2"/>
    <dgm:cxn modelId="{91FCA6F3-E786-470D-A730-A46219E7BD83}" type="presParOf" srcId="{6B66D639-2720-49B5-A706-3DDBFC931EFD}" destId="{2BF1C7FC-2CB3-436A-9214-F87338593AF3}" srcOrd="13" destOrd="0" presId="urn:microsoft.com/office/officeart/2005/8/layout/vList2"/>
    <dgm:cxn modelId="{F3590700-10A1-418D-B657-AA71903D2601}" type="presParOf" srcId="{6B66D639-2720-49B5-A706-3DDBFC931EFD}" destId="{207C58E1-DDC1-4CC0-99B8-F6B6DD14E289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879C47-B73D-4D70-94F1-5984B03B8F2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2BA400D-9480-468A-97A1-3E95A488B572}">
      <dgm:prSet/>
      <dgm:spPr/>
      <dgm:t>
        <a:bodyPr/>
        <a:lstStyle/>
        <a:p>
          <a:r>
            <a:rPr lang="fr-FR" dirty="0"/>
            <a:t>Optimisation: </a:t>
          </a:r>
          <a:r>
            <a:rPr lang="fr-FR" dirty="0" err="1"/>
            <a:t>Grid</a:t>
          </a:r>
          <a:r>
            <a:rPr lang="fr-FR" dirty="0"/>
            <a:t> </a:t>
          </a:r>
          <a:r>
            <a:rPr lang="fr-FR" dirty="0" err="1"/>
            <a:t>search</a:t>
          </a:r>
          <a:r>
            <a:rPr lang="fr-FR" dirty="0"/>
            <a:t> et </a:t>
          </a:r>
          <a:r>
            <a:rPr lang="fr-FR" dirty="0" err="1"/>
            <a:t>bayesian</a:t>
          </a:r>
          <a:r>
            <a:rPr lang="fr-FR" dirty="0"/>
            <a:t> optimisation</a:t>
          </a:r>
          <a:endParaRPr lang="en-US" dirty="0"/>
        </a:p>
      </dgm:t>
    </dgm:pt>
    <dgm:pt modelId="{91E027D2-6731-4B43-A3BF-BB9DE5E31A7B}" type="parTrans" cxnId="{096D262C-5D49-451A-8E97-F147EED542BD}">
      <dgm:prSet/>
      <dgm:spPr/>
      <dgm:t>
        <a:bodyPr/>
        <a:lstStyle/>
        <a:p>
          <a:endParaRPr lang="en-US"/>
        </a:p>
      </dgm:t>
    </dgm:pt>
    <dgm:pt modelId="{28703265-ED09-46B2-A918-76112AE13B46}" type="sibTrans" cxnId="{096D262C-5D49-451A-8E97-F147EED542BD}">
      <dgm:prSet/>
      <dgm:spPr/>
      <dgm:t>
        <a:bodyPr/>
        <a:lstStyle/>
        <a:p>
          <a:endParaRPr lang="en-US"/>
        </a:p>
      </dgm:t>
    </dgm:pt>
    <dgm:pt modelId="{A05AD06C-9F7E-4F2E-94D9-9E8F3EAC5FD9}">
      <dgm:prSet/>
      <dgm:spPr/>
      <dgm:t>
        <a:bodyPr/>
        <a:lstStyle/>
        <a:p>
          <a:r>
            <a:rPr lang="fr-FR"/>
            <a:t>XGBoost</a:t>
          </a:r>
          <a:endParaRPr lang="en-US"/>
        </a:p>
      </dgm:t>
    </dgm:pt>
    <dgm:pt modelId="{739FC284-E55E-4695-A5DB-61EBF97BC675}" type="parTrans" cxnId="{7F6E7761-DB31-4607-9625-FC4232F15377}">
      <dgm:prSet/>
      <dgm:spPr/>
      <dgm:t>
        <a:bodyPr/>
        <a:lstStyle/>
        <a:p>
          <a:endParaRPr lang="en-US"/>
        </a:p>
      </dgm:t>
    </dgm:pt>
    <dgm:pt modelId="{E7FCB540-2E22-490D-A41F-ECA273D31C63}" type="sibTrans" cxnId="{7F6E7761-DB31-4607-9625-FC4232F15377}">
      <dgm:prSet/>
      <dgm:spPr/>
      <dgm:t>
        <a:bodyPr/>
        <a:lstStyle/>
        <a:p>
          <a:endParaRPr lang="en-US"/>
        </a:p>
      </dgm:t>
    </dgm:pt>
    <dgm:pt modelId="{C89460F2-DB31-4A7D-A34A-2A12BEF4CCCA}">
      <dgm:prSet/>
      <dgm:spPr/>
      <dgm:t>
        <a:bodyPr/>
        <a:lstStyle/>
        <a:p>
          <a:r>
            <a:rPr lang="fr-FR"/>
            <a:t>Deep learning; LSTM, BI-LSTM, GRU, RNN</a:t>
          </a:r>
          <a:endParaRPr lang="en-US"/>
        </a:p>
      </dgm:t>
    </dgm:pt>
    <dgm:pt modelId="{E02D4259-4217-43E1-9C91-70987D1CB5F8}" type="parTrans" cxnId="{93A64110-3647-475E-A19A-99FEA88033B9}">
      <dgm:prSet/>
      <dgm:spPr/>
      <dgm:t>
        <a:bodyPr/>
        <a:lstStyle/>
        <a:p>
          <a:endParaRPr lang="en-US"/>
        </a:p>
      </dgm:t>
    </dgm:pt>
    <dgm:pt modelId="{D5E5CC11-E58F-42E3-9BA6-1555C595DFF2}" type="sibTrans" cxnId="{93A64110-3647-475E-A19A-99FEA88033B9}">
      <dgm:prSet/>
      <dgm:spPr/>
      <dgm:t>
        <a:bodyPr/>
        <a:lstStyle/>
        <a:p>
          <a:endParaRPr lang="en-US"/>
        </a:p>
      </dgm:t>
    </dgm:pt>
    <dgm:pt modelId="{BE30DEA2-8B3C-408D-8FBA-BC1A123A5988}" type="pres">
      <dgm:prSet presAssocID="{85879C47-B73D-4D70-94F1-5984B03B8F28}" presName="linear" presStyleCnt="0">
        <dgm:presLayoutVars>
          <dgm:animLvl val="lvl"/>
          <dgm:resizeHandles val="exact"/>
        </dgm:presLayoutVars>
      </dgm:prSet>
      <dgm:spPr/>
    </dgm:pt>
    <dgm:pt modelId="{E60669A7-8C23-40D2-8ED8-4E7F091FD3D0}" type="pres">
      <dgm:prSet presAssocID="{F2BA400D-9480-468A-97A1-3E95A488B57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1FD4C4-41BE-4DC8-A9A6-8627A43945AE}" type="pres">
      <dgm:prSet presAssocID="{28703265-ED09-46B2-A918-76112AE13B46}" presName="spacer" presStyleCnt="0"/>
      <dgm:spPr/>
    </dgm:pt>
    <dgm:pt modelId="{B5956056-42A3-4ECD-81DF-870CE992FAEE}" type="pres">
      <dgm:prSet presAssocID="{A05AD06C-9F7E-4F2E-94D9-9E8F3EAC5FD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38FA65-A1E9-4EE7-9BCE-D9FD882B0056}" type="pres">
      <dgm:prSet presAssocID="{E7FCB540-2E22-490D-A41F-ECA273D31C63}" presName="spacer" presStyleCnt="0"/>
      <dgm:spPr/>
    </dgm:pt>
    <dgm:pt modelId="{88D440F2-1FD4-4C5B-B41B-C8641E09F445}" type="pres">
      <dgm:prSet presAssocID="{C89460F2-DB31-4A7D-A34A-2A12BEF4CCC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3A64110-3647-475E-A19A-99FEA88033B9}" srcId="{85879C47-B73D-4D70-94F1-5984B03B8F28}" destId="{C89460F2-DB31-4A7D-A34A-2A12BEF4CCCA}" srcOrd="2" destOrd="0" parTransId="{E02D4259-4217-43E1-9C91-70987D1CB5F8}" sibTransId="{D5E5CC11-E58F-42E3-9BA6-1555C595DFF2}"/>
    <dgm:cxn modelId="{096D262C-5D49-451A-8E97-F147EED542BD}" srcId="{85879C47-B73D-4D70-94F1-5984B03B8F28}" destId="{F2BA400D-9480-468A-97A1-3E95A488B572}" srcOrd="0" destOrd="0" parTransId="{91E027D2-6731-4B43-A3BF-BB9DE5E31A7B}" sibTransId="{28703265-ED09-46B2-A918-76112AE13B46}"/>
    <dgm:cxn modelId="{F4DE3B30-630B-41AF-965B-4571CF3FCDD0}" type="presOf" srcId="{F2BA400D-9480-468A-97A1-3E95A488B572}" destId="{E60669A7-8C23-40D2-8ED8-4E7F091FD3D0}" srcOrd="0" destOrd="0" presId="urn:microsoft.com/office/officeart/2005/8/layout/vList2"/>
    <dgm:cxn modelId="{A075253E-14AA-4455-8D61-BBA4799AADD5}" type="presOf" srcId="{A05AD06C-9F7E-4F2E-94D9-9E8F3EAC5FD9}" destId="{B5956056-42A3-4ECD-81DF-870CE992FAEE}" srcOrd="0" destOrd="0" presId="urn:microsoft.com/office/officeart/2005/8/layout/vList2"/>
    <dgm:cxn modelId="{7F6E7761-DB31-4607-9625-FC4232F15377}" srcId="{85879C47-B73D-4D70-94F1-5984B03B8F28}" destId="{A05AD06C-9F7E-4F2E-94D9-9E8F3EAC5FD9}" srcOrd="1" destOrd="0" parTransId="{739FC284-E55E-4695-A5DB-61EBF97BC675}" sibTransId="{E7FCB540-2E22-490D-A41F-ECA273D31C63}"/>
    <dgm:cxn modelId="{5F09724B-7FC8-47E4-AD1E-F910C660835F}" type="presOf" srcId="{C89460F2-DB31-4A7D-A34A-2A12BEF4CCCA}" destId="{88D440F2-1FD4-4C5B-B41B-C8641E09F445}" srcOrd="0" destOrd="0" presId="urn:microsoft.com/office/officeart/2005/8/layout/vList2"/>
    <dgm:cxn modelId="{7E2A7759-5E27-4AAF-876D-419D0A896ABA}" type="presOf" srcId="{85879C47-B73D-4D70-94F1-5984B03B8F28}" destId="{BE30DEA2-8B3C-408D-8FBA-BC1A123A5988}" srcOrd="0" destOrd="0" presId="urn:microsoft.com/office/officeart/2005/8/layout/vList2"/>
    <dgm:cxn modelId="{40E3BE3F-19D4-4431-A3C0-3A6827A3523B}" type="presParOf" srcId="{BE30DEA2-8B3C-408D-8FBA-BC1A123A5988}" destId="{E60669A7-8C23-40D2-8ED8-4E7F091FD3D0}" srcOrd="0" destOrd="0" presId="urn:microsoft.com/office/officeart/2005/8/layout/vList2"/>
    <dgm:cxn modelId="{4FFFE174-F51D-4CD9-A7C0-5ADA4E6C6A5B}" type="presParOf" srcId="{BE30DEA2-8B3C-408D-8FBA-BC1A123A5988}" destId="{1F1FD4C4-41BE-4DC8-A9A6-8627A43945AE}" srcOrd="1" destOrd="0" presId="urn:microsoft.com/office/officeart/2005/8/layout/vList2"/>
    <dgm:cxn modelId="{B57855DE-2A33-4CAB-9D81-ABE1DC76D8B0}" type="presParOf" srcId="{BE30DEA2-8B3C-408D-8FBA-BC1A123A5988}" destId="{B5956056-42A3-4ECD-81DF-870CE992FAEE}" srcOrd="2" destOrd="0" presId="urn:microsoft.com/office/officeart/2005/8/layout/vList2"/>
    <dgm:cxn modelId="{362C709C-CC40-4119-AD28-9A553D53AB7F}" type="presParOf" srcId="{BE30DEA2-8B3C-408D-8FBA-BC1A123A5988}" destId="{6838FA65-A1E9-4EE7-9BCE-D9FD882B0056}" srcOrd="3" destOrd="0" presId="urn:microsoft.com/office/officeart/2005/8/layout/vList2"/>
    <dgm:cxn modelId="{96E6B0BA-C8B4-4362-A21D-2C954FC769D6}" type="presParOf" srcId="{BE30DEA2-8B3C-408D-8FBA-BC1A123A5988}" destId="{88D440F2-1FD4-4C5B-B41B-C8641E09F44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33379-51D3-4FAF-85D3-99900B484F17}">
      <dsp:nvSpPr>
        <dsp:cNvPr id="0" name=""/>
        <dsp:cNvSpPr/>
      </dsp:nvSpPr>
      <dsp:spPr>
        <a:xfrm>
          <a:off x="3543300" y="0"/>
          <a:ext cx="3733799" cy="3733799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71F82C-4D21-4594-97CF-B8371EE3C2DA}">
      <dsp:nvSpPr>
        <dsp:cNvPr id="0" name=""/>
        <dsp:cNvSpPr/>
      </dsp:nvSpPr>
      <dsp:spPr>
        <a:xfrm>
          <a:off x="3898011" y="354710"/>
          <a:ext cx="1456181" cy="1456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Contexte et Enjeux </a:t>
          </a:r>
          <a:endParaRPr lang="en-US" sz="1600" kern="1200"/>
        </a:p>
      </dsp:txBody>
      <dsp:txXfrm>
        <a:off x="3969096" y="425795"/>
        <a:ext cx="1314011" cy="1314011"/>
      </dsp:txXfrm>
    </dsp:sp>
    <dsp:sp modelId="{4DB36CE5-6642-42FA-BA9E-15336C4B27B0}">
      <dsp:nvSpPr>
        <dsp:cNvPr id="0" name=""/>
        <dsp:cNvSpPr/>
      </dsp:nvSpPr>
      <dsp:spPr>
        <a:xfrm>
          <a:off x="5466206" y="354710"/>
          <a:ext cx="1456181" cy="1456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Objectifs du Projet </a:t>
          </a:r>
          <a:endParaRPr lang="en-US" sz="1600" kern="1200"/>
        </a:p>
      </dsp:txBody>
      <dsp:txXfrm>
        <a:off x="5537291" y="425795"/>
        <a:ext cx="1314011" cy="1314011"/>
      </dsp:txXfrm>
    </dsp:sp>
    <dsp:sp modelId="{09DAAE38-086C-4ECE-A6F4-148DCB5B7254}">
      <dsp:nvSpPr>
        <dsp:cNvPr id="0" name=""/>
        <dsp:cNvSpPr/>
      </dsp:nvSpPr>
      <dsp:spPr>
        <a:xfrm>
          <a:off x="3898011" y="1922906"/>
          <a:ext cx="1456181" cy="1456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Défis </a:t>
          </a:r>
          <a:endParaRPr lang="en-US" sz="1600" kern="1200"/>
        </a:p>
      </dsp:txBody>
      <dsp:txXfrm>
        <a:off x="3969096" y="1993991"/>
        <a:ext cx="1314011" cy="1314011"/>
      </dsp:txXfrm>
    </dsp:sp>
    <dsp:sp modelId="{3761307A-B57B-4CF7-83A8-282B022391F2}">
      <dsp:nvSpPr>
        <dsp:cNvPr id="0" name=""/>
        <dsp:cNvSpPr/>
      </dsp:nvSpPr>
      <dsp:spPr>
        <a:xfrm>
          <a:off x="5466206" y="1922906"/>
          <a:ext cx="1456181" cy="14561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600" kern="1200"/>
            <a:t>Opportunités</a:t>
          </a:r>
          <a:endParaRPr lang="en-US" sz="1600" kern="1200"/>
        </a:p>
      </dsp:txBody>
      <dsp:txXfrm>
        <a:off x="5537291" y="1993991"/>
        <a:ext cx="1314011" cy="1314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D0955-26F7-4618-ACFC-6AFC4C2977F4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081DB-86B6-4BFC-8746-8A656505C74A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ED758-23ED-435B-8B9E-6B49943D08D2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Processus pour Calculer le Besoin en Eau des Cultures afin de trouver notre variable cible</a:t>
          </a:r>
          <a:endParaRPr lang="en-US" sz="2100" kern="1200" dirty="0"/>
        </a:p>
      </dsp:txBody>
      <dsp:txXfrm>
        <a:off x="1339618" y="2288"/>
        <a:ext cx="5024605" cy="1159843"/>
      </dsp:txXfrm>
    </dsp:sp>
    <dsp:sp modelId="{630A0FB7-A2D4-4F41-8C12-94D6DFFB0668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76E05-9DE0-45DC-8F0E-2805F0B47C72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588A6-004D-4CD9-8AFF-52747139D61D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Collecte des Données Climatiques et Agronomiques </a:t>
          </a:r>
          <a:endParaRPr lang="en-US" sz="2100" kern="1200" dirty="0"/>
        </a:p>
      </dsp:txBody>
      <dsp:txXfrm>
        <a:off x="1339618" y="1452092"/>
        <a:ext cx="5024605" cy="1159843"/>
      </dsp:txXfrm>
    </dsp:sp>
    <dsp:sp modelId="{12E93238-07D7-4F41-82A3-28D406F3A144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1B455F-A42D-4103-A5BC-F0FC65011A81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BF3E0-50A7-489E-8445-37A1725A1D60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Calcul de l’Évapotranspiration de Référence (ET₀) </a:t>
          </a:r>
          <a:endParaRPr lang="en-US" sz="2100" kern="1200"/>
        </a:p>
      </dsp:txBody>
      <dsp:txXfrm>
        <a:off x="1339618" y="2901896"/>
        <a:ext cx="5024605" cy="1159843"/>
      </dsp:txXfrm>
    </dsp:sp>
    <dsp:sp modelId="{E1D0D20C-A9EB-4329-BF92-B3AAFA4B5E41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4CBDD3-AB79-4C27-A748-26F6597AC408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E0BA4-952D-4652-8B21-6F8B28E91D7E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Application des Coefficients de Culture (Kc) </a:t>
          </a:r>
          <a:endParaRPr lang="en-US" sz="2100" kern="1200"/>
        </a:p>
      </dsp:txBody>
      <dsp:txXfrm>
        <a:off x="1339618" y="4351700"/>
        <a:ext cx="5024605" cy="1159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8D485-FF4A-4E87-ADAA-6C226EAA9466}">
      <dsp:nvSpPr>
        <dsp:cNvPr id="0" name=""/>
        <dsp:cNvSpPr/>
      </dsp:nvSpPr>
      <dsp:spPr>
        <a:xfrm>
          <a:off x="0" y="391041"/>
          <a:ext cx="6364224" cy="614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Exploration des données pour plus de clarté </a:t>
          </a:r>
          <a:endParaRPr lang="en-US" sz="2500" kern="1200"/>
        </a:p>
      </dsp:txBody>
      <dsp:txXfrm>
        <a:off x="29985" y="421026"/>
        <a:ext cx="6304254" cy="554280"/>
      </dsp:txXfrm>
    </dsp:sp>
    <dsp:sp modelId="{466441B3-D62C-466A-BBEE-B690188237F8}">
      <dsp:nvSpPr>
        <dsp:cNvPr id="0" name=""/>
        <dsp:cNvSpPr/>
      </dsp:nvSpPr>
      <dsp:spPr>
        <a:xfrm>
          <a:off x="0" y="1077291"/>
          <a:ext cx="6364224" cy="614250"/>
        </a:xfrm>
        <a:prstGeom prst="round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variables</a:t>
          </a:r>
          <a:endParaRPr lang="en-US" sz="2500" kern="1200" dirty="0"/>
        </a:p>
      </dsp:txBody>
      <dsp:txXfrm>
        <a:off x="29985" y="1107276"/>
        <a:ext cx="6304254" cy="554280"/>
      </dsp:txXfrm>
    </dsp:sp>
    <dsp:sp modelId="{CC6E4D2E-DBBD-4979-BDC8-228088FB9A4F}">
      <dsp:nvSpPr>
        <dsp:cNvPr id="0" name=""/>
        <dsp:cNvSpPr/>
      </dsp:nvSpPr>
      <dsp:spPr>
        <a:xfrm>
          <a:off x="0" y="1763541"/>
          <a:ext cx="6364224" cy="61425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Statistiques et Interprétation </a:t>
          </a:r>
          <a:endParaRPr lang="en-US" sz="2500" kern="1200"/>
        </a:p>
      </dsp:txBody>
      <dsp:txXfrm>
        <a:off x="29985" y="1793526"/>
        <a:ext cx="6304254" cy="554280"/>
      </dsp:txXfrm>
    </dsp:sp>
    <dsp:sp modelId="{906782FD-17B0-4FC3-9AB0-BFA30EB79D92}">
      <dsp:nvSpPr>
        <dsp:cNvPr id="0" name=""/>
        <dsp:cNvSpPr/>
      </dsp:nvSpPr>
      <dsp:spPr>
        <a:xfrm>
          <a:off x="0" y="2449791"/>
          <a:ext cx="6364224" cy="61425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Visualisation</a:t>
          </a:r>
          <a:endParaRPr lang="en-US" sz="2500" kern="1200"/>
        </a:p>
      </dsp:txBody>
      <dsp:txXfrm>
        <a:off x="29985" y="2479776"/>
        <a:ext cx="6304254" cy="554280"/>
      </dsp:txXfrm>
    </dsp:sp>
    <dsp:sp modelId="{333ECDA9-24FE-40F0-A3B4-399C07486470}">
      <dsp:nvSpPr>
        <dsp:cNvPr id="0" name=""/>
        <dsp:cNvSpPr/>
      </dsp:nvSpPr>
      <dsp:spPr>
        <a:xfrm>
          <a:off x="0" y="3136041"/>
          <a:ext cx="6364224" cy="61425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Corrélations fortes</a:t>
          </a:r>
          <a:endParaRPr lang="en-US" sz="2500" kern="1200"/>
        </a:p>
      </dsp:txBody>
      <dsp:txXfrm>
        <a:off x="29985" y="3166026"/>
        <a:ext cx="6304254" cy="554280"/>
      </dsp:txXfrm>
    </dsp:sp>
    <dsp:sp modelId="{49F6A263-5CCC-45BD-B8E4-6EB8F59D0031}">
      <dsp:nvSpPr>
        <dsp:cNvPr id="0" name=""/>
        <dsp:cNvSpPr/>
      </dsp:nvSpPr>
      <dsp:spPr>
        <a:xfrm>
          <a:off x="0" y="3822291"/>
          <a:ext cx="6364224" cy="614250"/>
        </a:xfrm>
        <a:prstGeom prst="round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/>
            <a:t>Corrélation entre variable </a:t>
          </a:r>
          <a:endParaRPr lang="en-US" sz="2500" kern="1200"/>
        </a:p>
      </dsp:txBody>
      <dsp:txXfrm>
        <a:off x="29985" y="3852276"/>
        <a:ext cx="6304254" cy="554280"/>
      </dsp:txXfrm>
    </dsp:sp>
    <dsp:sp modelId="{2B30D83E-6181-4DA6-9C12-BE3A3A1A4CB5}">
      <dsp:nvSpPr>
        <dsp:cNvPr id="0" name=""/>
        <dsp:cNvSpPr/>
      </dsp:nvSpPr>
      <dsp:spPr>
        <a:xfrm>
          <a:off x="0" y="4508541"/>
          <a:ext cx="6364224" cy="61425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500" kern="1200" dirty="0"/>
            <a:t>saisonnalité</a:t>
          </a:r>
          <a:endParaRPr lang="en-US" sz="2500" kern="1200" dirty="0"/>
        </a:p>
      </dsp:txBody>
      <dsp:txXfrm>
        <a:off x="29985" y="4538526"/>
        <a:ext cx="6304254" cy="554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8221E-CF4B-4EAB-816C-0CD474662505}">
      <dsp:nvSpPr>
        <dsp:cNvPr id="0" name=""/>
        <dsp:cNvSpPr/>
      </dsp:nvSpPr>
      <dsp:spPr>
        <a:xfrm>
          <a:off x="0" y="806436"/>
          <a:ext cx="6364224" cy="4422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Jour, Mois, Année, Saison</a:t>
          </a:r>
          <a:endParaRPr lang="en-US" sz="1800" kern="1200"/>
        </a:p>
      </dsp:txBody>
      <dsp:txXfrm>
        <a:off x="21589" y="828025"/>
        <a:ext cx="6321046" cy="399082"/>
      </dsp:txXfrm>
    </dsp:sp>
    <dsp:sp modelId="{4C72DBDF-1DE0-439F-B9C9-D8B4B3810450}">
      <dsp:nvSpPr>
        <dsp:cNvPr id="0" name=""/>
        <dsp:cNvSpPr/>
      </dsp:nvSpPr>
      <dsp:spPr>
        <a:xfrm>
          <a:off x="0" y="1300536"/>
          <a:ext cx="6364224" cy="442260"/>
        </a:xfrm>
        <a:prstGeom prst="roundRect">
          <a:avLst/>
        </a:prstGeom>
        <a:solidFill>
          <a:schemeClr val="accent5">
            <a:hueOff val="-1736021"/>
            <a:satOff val="-118"/>
            <a:lumOff val="2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Doublons</a:t>
          </a:r>
          <a:endParaRPr lang="en-US" sz="1800" kern="1200"/>
        </a:p>
      </dsp:txBody>
      <dsp:txXfrm>
        <a:off x="21589" y="1322125"/>
        <a:ext cx="6321046" cy="399082"/>
      </dsp:txXfrm>
    </dsp:sp>
    <dsp:sp modelId="{368AFEDC-457E-4E42-8752-2EE4AA98FB47}">
      <dsp:nvSpPr>
        <dsp:cNvPr id="0" name=""/>
        <dsp:cNvSpPr/>
      </dsp:nvSpPr>
      <dsp:spPr>
        <a:xfrm>
          <a:off x="0" y="1794636"/>
          <a:ext cx="6364224" cy="442260"/>
        </a:xfrm>
        <a:prstGeom prst="roundRect">
          <a:avLst/>
        </a:prstGeom>
        <a:solidFill>
          <a:schemeClr val="accent5">
            <a:hueOff val="-3472043"/>
            <a:satOff val="-236"/>
            <a:lumOff val="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Target Irr</a:t>
          </a:r>
          <a:endParaRPr lang="en-US" sz="1800" kern="1200"/>
        </a:p>
      </dsp:txBody>
      <dsp:txXfrm>
        <a:off x="21589" y="1816225"/>
        <a:ext cx="6321046" cy="399082"/>
      </dsp:txXfrm>
    </dsp:sp>
    <dsp:sp modelId="{554F3A19-B20C-434D-902E-4A5390A5D607}">
      <dsp:nvSpPr>
        <dsp:cNvPr id="0" name=""/>
        <dsp:cNvSpPr/>
      </dsp:nvSpPr>
      <dsp:spPr>
        <a:xfrm>
          <a:off x="0" y="2288736"/>
          <a:ext cx="6364224" cy="442260"/>
        </a:xfrm>
        <a:prstGeom prst="roundRect">
          <a:avLst/>
        </a:prstGeom>
        <a:solidFill>
          <a:schemeClr val="accent5">
            <a:hueOff val="-5208064"/>
            <a:satOff val="-354"/>
            <a:lumOff val="8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Corrélation IRR</a:t>
          </a:r>
          <a:endParaRPr lang="en-US" sz="1800" kern="1200"/>
        </a:p>
      </dsp:txBody>
      <dsp:txXfrm>
        <a:off x="21589" y="2310325"/>
        <a:ext cx="6321046" cy="399082"/>
      </dsp:txXfrm>
    </dsp:sp>
    <dsp:sp modelId="{E8EE7415-72E7-4907-9190-55E24DDD9170}">
      <dsp:nvSpPr>
        <dsp:cNvPr id="0" name=""/>
        <dsp:cNvSpPr/>
      </dsp:nvSpPr>
      <dsp:spPr>
        <a:xfrm>
          <a:off x="0" y="2782836"/>
          <a:ext cx="6364224" cy="442260"/>
        </a:xfrm>
        <a:prstGeom prst="roundRect">
          <a:avLst/>
        </a:prstGeom>
        <a:solidFill>
          <a:schemeClr val="accent5">
            <a:hueOff val="-6944086"/>
            <a:satOff val="-472"/>
            <a:lumOff val="1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Normalisation</a:t>
          </a:r>
          <a:endParaRPr lang="en-US" sz="1800" kern="1200"/>
        </a:p>
      </dsp:txBody>
      <dsp:txXfrm>
        <a:off x="21589" y="2804425"/>
        <a:ext cx="6321046" cy="399082"/>
      </dsp:txXfrm>
    </dsp:sp>
    <dsp:sp modelId="{4D6B68ED-F916-4ADA-B552-54B80E608BBB}">
      <dsp:nvSpPr>
        <dsp:cNvPr id="0" name=""/>
        <dsp:cNvSpPr/>
      </dsp:nvSpPr>
      <dsp:spPr>
        <a:xfrm>
          <a:off x="0" y="3276936"/>
          <a:ext cx="6364224" cy="442260"/>
        </a:xfrm>
        <a:prstGeom prst="roundRect">
          <a:avLst/>
        </a:prstGeom>
        <a:solidFill>
          <a:schemeClr val="accent5">
            <a:hueOff val="-8680107"/>
            <a:satOff val="-590"/>
            <a:lumOff val="140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Gestion NaN: suppression, gestion</a:t>
          </a:r>
          <a:endParaRPr lang="en-US" sz="1800" kern="1200" dirty="0"/>
        </a:p>
      </dsp:txBody>
      <dsp:txXfrm>
        <a:off x="21589" y="3298525"/>
        <a:ext cx="6321046" cy="399082"/>
      </dsp:txXfrm>
    </dsp:sp>
    <dsp:sp modelId="{D573FEC1-7683-4D66-8532-E61B1378DA37}">
      <dsp:nvSpPr>
        <dsp:cNvPr id="0" name=""/>
        <dsp:cNvSpPr/>
      </dsp:nvSpPr>
      <dsp:spPr>
        <a:xfrm>
          <a:off x="0" y="3771036"/>
          <a:ext cx="6364224" cy="442260"/>
        </a:xfrm>
        <a:prstGeom prst="roundRect">
          <a:avLst/>
        </a:prstGeom>
        <a:solidFill>
          <a:schemeClr val="accent5">
            <a:hueOff val="-10416129"/>
            <a:satOff val="-708"/>
            <a:lumOff val="16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Split des données.</a:t>
          </a:r>
          <a:endParaRPr lang="en-US" sz="1800" kern="1200"/>
        </a:p>
      </dsp:txBody>
      <dsp:txXfrm>
        <a:off x="21589" y="3792625"/>
        <a:ext cx="6321046" cy="399082"/>
      </dsp:txXfrm>
    </dsp:sp>
    <dsp:sp modelId="{207C58E1-DDC1-4CC0-99B8-F6B6DD14E289}">
      <dsp:nvSpPr>
        <dsp:cNvPr id="0" name=""/>
        <dsp:cNvSpPr/>
      </dsp:nvSpPr>
      <dsp:spPr>
        <a:xfrm>
          <a:off x="0" y="4265136"/>
          <a:ext cx="6364224" cy="4422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Gestion outliers: moyenne, médiane, interpolation, camping</a:t>
          </a:r>
          <a:endParaRPr lang="en-US" sz="1800" kern="1200" dirty="0"/>
        </a:p>
      </dsp:txBody>
      <dsp:txXfrm>
        <a:off x="21589" y="4286725"/>
        <a:ext cx="6321046" cy="3990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669A7-8C23-40D2-8ED8-4E7F091FD3D0}">
      <dsp:nvSpPr>
        <dsp:cNvPr id="0" name=""/>
        <dsp:cNvSpPr/>
      </dsp:nvSpPr>
      <dsp:spPr>
        <a:xfrm>
          <a:off x="0" y="192366"/>
          <a:ext cx="6364224" cy="16309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 dirty="0"/>
            <a:t>Optimisation: </a:t>
          </a:r>
          <a:r>
            <a:rPr lang="fr-FR" sz="4100" kern="1200" dirty="0" err="1"/>
            <a:t>Grid</a:t>
          </a:r>
          <a:r>
            <a:rPr lang="fr-FR" sz="4100" kern="1200" dirty="0"/>
            <a:t> </a:t>
          </a:r>
          <a:r>
            <a:rPr lang="fr-FR" sz="4100" kern="1200" dirty="0" err="1"/>
            <a:t>search</a:t>
          </a:r>
          <a:r>
            <a:rPr lang="fr-FR" sz="4100" kern="1200" dirty="0"/>
            <a:t> et </a:t>
          </a:r>
          <a:r>
            <a:rPr lang="fr-FR" sz="4100" kern="1200" dirty="0" err="1"/>
            <a:t>bayesian</a:t>
          </a:r>
          <a:r>
            <a:rPr lang="fr-FR" sz="4100" kern="1200" dirty="0"/>
            <a:t> optimisation</a:t>
          </a:r>
          <a:endParaRPr lang="en-US" sz="4100" kern="1200" dirty="0"/>
        </a:p>
      </dsp:txBody>
      <dsp:txXfrm>
        <a:off x="79618" y="271984"/>
        <a:ext cx="6204988" cy="1471744"/>
      </dsp:txXfrm>
    </dsp:sp>
    <dsp:sp modelId="{B5956056-42A3-4ECD-81DF-870CE992FAEE}">
      <dsp:nvSpPr>
        <dsp:cNvPr id="0" name=""/>
        <dsp:cNvSpPr/>
      </dsp:nvSpPr>
      <dsp:spPr>
        <a:xfrm>
          <a:off x="0" y="1941426"/>
          <a:ext cx="6364224" cy="163098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/>
            <a:t>XGBoost</a:t>
          </a:r>
          <a:endParaRPr lang="en-US" sz="4100" kern="1200"/>
        </a:p>
      </dsp:txBody>
      <dsp:txXfrm>
        <a:off x="79618" y="2021044"/>
        <a:ext cx="6204988" cy="1471744"/>
      </dsp:txXfrm>
    </dsp:sp>
    <dsp:sp modelId="{88D440F2-1FD4-4C5B-B41B-C8641E09F445}">
      <dsp:nvSpPr>
        <dsp:cNvPr id="0" name=""/>
        <dsp:cNvSpPr/>
      </dsp:nvSpPr>
      <dsp:spPr>
        <a:xfrm>
          <a:off x="0" y="3690486"/>
          <a:ext cx="6364224" cy="163098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/>
            <a:t>Deep learning; LSTM, BI-LSTM, GRU, RNN</a:t>
          </a:r>
          <a:endParaRPr lang="en-US" sz="4100" kern="1200"/>
        </a:p>
      </dsp:txBody>
      <dsp:txXfrm>
        <a:off x="79618" y="3770104"/>
        <a:ext cx="6204988" cy="1471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A93C6-144C-4C5B-B57D-F29C7B4AFD6D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31D3D-3B3D-4E97-A4BA-F99ABE6C368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2434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31D3D-3B3D-4E97-A4BA-F99ABE6C368B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4595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992C-2A71-CE73-4C5F-8C27721A3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FA316-794E-D35A-83E1-AA8F42297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C35DA-331E-4509-5CCE-43A6F054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6D67-7B36-47B8-A970-FF9C515E9463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7A586-5F93-AC32-CB7E-E2688475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4924C-C748-F0CA-1C20-94E92A1C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8757-FF0C-475C-BCFB-C0DC65C6B21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1233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F43E9-FDC2-8A9C-4E00-5F46307F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09585-B813-190F-204D-D6430F136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3B3DF-B761-A00E-F8F6-EF1D49BDB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6D67-7B36-47B8-A970-FF9C515E9463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45193-379D-BB5C-3873-6A67CEA9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25C06-5A34-75F4-8F9C-F55E24A7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8757-FF0C-475C-BCFB-C0DC65C6B21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2898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BCA46-C0FE-2185-9CA6-4F8523826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E4FC8-9AC9-9EF8-3A7D-7B7CE0705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2C377-362A-E1CA-BF56-DE6F15D8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6D67-7B36-47B8-A970-FF9C515E9463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24C54-DD49-3238-9EC9-3ED16C44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B306C-741D-EFB0-A75D-C02D1EAB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8757-FF0C-475C-BCFB-C0DC65C6B21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6974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3878-7A80-7A8A-2BEA-61849DF4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0AA9-E438-0BD0-1F2F-F484F97D6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48243-82FB-5D10-8E30-99E2F176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6D67-7B36-47B8-A970-FF9C515E9463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64212-1752-1824-DB01-CED53D08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FA279-F40A-1D65-2261-A9BEAB30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8757-FF0C-475C-BCFB-C0DC65C6B21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316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FF38-653B-E07C-E81E-5D722819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00AFF-B40C-E5DE-28B0-1DB7AF7EA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C77D7-2C37-8E58-54A1-F7EF6C4B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6D67-7B36-47B8-A970-FF9C515E9463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D0C8-D3C5-B0C4-A037-993CDCD3F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E64FF-B00E-8DC4-6953-4E1D3152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8757-FF0C-475C-BCFB-C0DC65C6B21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250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2425-687A-42A5-DDD9-DE501655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7FFD7-7435-1E23-8FD4-3793178BD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EC4BC-236A-206B-8D7E-393110843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62BA8-F65E-ED15-D06A-84B27AC9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6D67-7B36-47B8-A970-FF9C515E9463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93A2C-6EEF-4131-72EC-DE4E405D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94B23-5F8E-4AEE-098F-30AC132B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8757-FF0C-475C-BCFB-C0DC65C6B21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0047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A4C90-08C1-50B9-0934-C1D582773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20930-6DB0-6B58-BC3B-C8DCFF898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5C6F2-4759-4552-678F-8239DEE0E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02BC44-A53B-15D3-5BF4-C49DAB869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2AFED5-6E11-72E5-7230-83CF7AB86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833401-9552-E0F3-3741-3703BD3F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6D67-7B36-47B8-A970-FF9C515E9463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9B3AE-07E0-28B5-C6FB-EEE4D641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5F97C-5E8C-CF82-5377-D01BEE01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8757-FF0C-475C-BCFB-C0DC65C6B21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08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C4CEA-BB87-B380-03D6-998C03B2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BAF34-BA28-BEDC-94CF-866E91E1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6D67-7B36-47B8-A970-FF9C515E9463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9F59B-97D9-BDE4-504E-6545A5D2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0D830-89B4-4B32-6AA1-388BD947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8757-FF0C-475C-BCFB-C0DC65C6B21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7343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72FDDF-8127-932C-9C86-0D8E5F9C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6D67-7B36-47B8-A970-FF9C515E9463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35963-D919-4412-AC03-040BBEB33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43F78-1FCA-9E91-A5B9-3446F5748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8757-FF0C-475C-BCFB-C0DC65C6B21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62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2BB58-81AF-5105-05E5-4A921BB3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A0450-317A-95A7-FAC1-05ACC3F43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5FC6F-AB3C-F73E-5DB3-482E2338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E0581-98A2-E5B8-59A8-A4F235489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6D67-7B36-47B8-A970-FF9C515E9463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41786-44B5-AA7E-EF81-B1CE15A0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EA436-4730-7C41-92EF-3483DEAE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8757-FF0C-475C-BCFB-C0DC65C6B21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002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80A4-3AA4-408A-8926-97B6B444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2F32D-1CAE-BA7A-B938-088AB32CA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80081-D798-4FB4-7993-215B42898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48DFB-91FF-AC05-06AD-EF6055FF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66D67-7B36-47B8-A970-FF9C515E9463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7D554-1B50-8143-0427-9940E933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56E31-AD39-2433-6612-EEDE2BC02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58757-FF0C-475C-BCFB-C0DC65C6B21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3037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77169-4F99-DA14-FF87-21C01D7E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B21E1-245F-4D76-18F6-1BA0568AE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CAAA6-D311-E58C-F468-AB040C210E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A66D67-7B36-47B8-A970-FF9C515E9463}" type="datetimeFigureOut">
              <a:rPr lang="fr-CA" smtClean="0"/>
              <a:t>2024-12-18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653CB-3896-A2BE-5E26-72126E1B2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6F2E4-8120-6F5E-16CE-7F5B58CA9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858757-FF0C-475C-BCFB-C0DC65C6B215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310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5AE90-2308-BEE3-528D-7F453DB31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fr-FR" sz="8100"/>
              <a:t>Prédiction de l’irrigation en Moyenne Guinée</a:t>
            </a:r>
            <a:endParaRPr lang="fr-CA" sz="8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AFA3F-5CA4-BF57-DA2D-A8225C594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fr-FR" sz="2200"/>
              <a:t>Cours: 8INF309,8INF319,8INF329,8INF339</a:t>
            </a:r>
          </a:p>
          <a:p>
            <a:pPr algn="l"/>
            <a:r>
              <a:rPr lang="fr-FR" sz="2200"/>
              <a:t>Chargé de cours: </a:t>
            </a:r>
            <a:r>
              <a:rPr lang="fr-CA" sz="2200"/>
              <a:t>Haïfa Nakouri</a:t>
            </a:r>
          </a:p>
          <a:p>
            <a:pPr algn="l"/>
            <a:r>
              <a:rPr lang="fr-FR" sz="2200"/>
              <a:t>Etudiant: Mamadou Billo Diallo</a:t>
            </a:r>
            <a:endParaRPr lang="fr-CA" sz="2200"/>
          </a:p>
        </p:txBody>
      </p:sp>
    </p:spTree>
    <p:extLst>
      <p:ext uri="{BB962C8B-B14F-4D97-AF65-F5344CB8AC3E}">
        <p14:creationId xmlns:p14="http://schemas.microsoft.com/office/powerpoint/2010/main" val="16091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F15FB-9FF8-2A83-EA93-8ADEAAEF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fr-CA" sz="4000"/>
              <a:t>Compréhension du Business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4B3E4A-EDC2-EB24-4706-14DA9075E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102574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08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91A98-A6D3-2E53-BE71-0324C11F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CA" sz="4000"/>
              <a:t>Méthodologie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CABCD8-9314-F3FE-B450-8170AB7DA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80822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A7FC891-DCBE-7184-B35A-E9EFC54903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109" y="512506"/>
            <a:ext cx="4083260" cy="1130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FA42D6-DB1D-4C54-BC45-DBD3680140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256" y="1897926"/>
            <a:ext cx="2730640" cy="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4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CC76D-ABA2-FB3D-5EE7-86C56F97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CA" sz="4000"/>
              <a:t>Compréhension des données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E68F75-77E4-2B8A-CF5D-07754EA65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47498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88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5E83-0465-36B4-7E17-7746E0C0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CA" sz="4000"/>
              <a:t>Préparation des données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389EA6-2720-41DB-68B6-9695A2520B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60455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291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71D145-D54B-84F2-65B7-E8F321CC9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CA" sz="4000" dirty="0"/>
              <a:t>Entrainements et Évaluation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DD4E17-F07A-2403-39A2-38E028960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29902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140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04A8AE1-9605-41DC-920F-A4B8E8F23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90889" flipH="1">
            <a:off x="715850" y="795372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EE51-1B5A-905D-2152-796E4C43E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360"/>
            <a:ext cx="5536397" cy="3935281"/>
          </a:xfrm>
        </p:spPr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2396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17460" y="4737713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D87B5-F345-6673-116F-7B243EC8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4281" y="1396686"/>
            <a:ext cx="3240506" cy="4064628"/>
          </a:xfrm>
        </p:spPr>
        <p:txBody>
          <a:bodyPr>
            <a:normAutofit/>
          </a:bodyPr>
          <a:lstStyle/>
          <a:p>
            <a:r>
              <a:rPr lang="fr-CA">
                <a:solidFill>
                  <a:srgbClr val="FFFFFF"/>
                </a:solidFill>
              </a:rPr>
              <a:t>Déploiement</a:t>
            </a:r>
          </a:p>
        </p:txBody>
      </p:sp>
    </p:spTree>
    <p:extLst>
      <p:ext uri="{BB962C8B-B14F-4D97-AF65-F5344CB8AC3E}">
        <p14:creationId xmlns:p14="http://schemas.microsoft.com/office/powerpoint/2010/main" val="370430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E270536F-6BF5-FB32-7B0E-F0AFEF4E01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403"/>
          <a:stretch/>
        </p:blipFill>
        <p:spPr>
          <a:xfrm>
            <a:off x="-4" y="-16897"/>
            <a:ext cx="12192003" cy="6884632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4083" y="1474755"/>
            <a:ext cx="3943552" cy="3927961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AA4B43-3AB8-1B65-7B11-DCB27102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7856" y="2209316"/>
            <a:ext cx="3069083" cy="19455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48256A-88AC-4254-406B-0E8EE2CC2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75334" y="1940933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81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28455</TotalTime>
  <Words>151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Prédiction de l’irrigation en Moyenne Guinée</vt:lpstr>
      <vt:lpstr>Compréhension du Business</vt:lpstr>
      <vt:lpstr>Méthodologie</vt:lpstr>
      <vt:lpstr>Compréhension des données </vt:lpstr>
      <vt:lpstr>Préparation des données </vt:lpstr>
      <vt:lpstr>Entrainements et Évaluation</vt:lpstr>
      <vt:lpstr>Déploiement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Mamadou Billo Diallo</dc:creator>
  <cp:lastModifiedBy>Mamadou Billo Diallo</cp:lastModifiedBy>
  <cp:revision>2</cp:revision>
  <dcterms:created xsi:type="dcterms:W3CDTF">2024-12-19T01:38:27Z</dcterms:created>
  <dcterms:modified xsi:type="dcterms:W3CDTF">2025-01-07T19:54:19Z</dcterms:modified>
</cp:coreProperties>
</file>