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C2389-D764-44CD-AEF5-25AE96112B27}" v="26" dt="2023-11-03T00:23:48.348"/>
    <p1510:client id="{572B0F54-C304-4F44-887C-6B8BCDBD2B1A}" v="52" dt="2023-10-30T17:43:05.915"/>
    <p1510:client id="{57B6BBFF-39D2-4A3E-A2C0-185DDA15BF46}" v="537" dt="2023-10-30T18:20:17.333"/>
    <p1510:client id="{7ACE8837-6FA0-4365-BACC-C4289C5E2EC5}" v="300" dt="2023-10-30T20:09:12.360"/>
    <p1510:client id="{7B92E79F-387F-4506-8F16-0079EFD90837}" v="3" dt="2023-11-03T00:34:29.319"/>
    <p1510:client id="{F31C9F32-8D9D-4E86-96A4-84612B06761C}" v="125" dt="2023-10-30T18:57:43.922"/>
    <p1510:client id="{F5A6B506-F23F-5EC0-46F0-E0D90FD37699}" v="420" dt="2023-10-30T19:16:17.273"/>
    <p1510:client id="{F689BA9E-B8A2-4372-B61F-3D3DE665232F}" v="20" dt="2023-10-30T18:48:48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REEVES" userId="S::dreeves@etu.uqac.ca::f5f3880d-293d-41ae-8e47-ebc13e1007cf" providerId="AD" clId="Web-{572B0F54-C304-4F44-887C-6B8BCDBD2B1A}"/>
    <pc:docChg chg="modSld">
      <pc:chgData name="DANE REEVES" userId="S::dreeves@etu.uqac.ca::f5f3880d-293d-41ae-8e47-ebc13e1007cf" providerId="AD" clId="Web-{572B0F54-C304-4F44-887C-6B8BCDBD2B1A}" dt="2023-10-30T17:43:05.915" v="51" actId="20577"/>
      <pc:docMkLst>
        <pc:docMk/>
      </pc:docMkLst>
      <pc:sldChg chg="modSp">
        <pc:chgData name="DANE REEVES" userId="S::dreeves@etu.uqac.ca::f5f3880d-293d-41ae-8e47-ebc13e1007cf" providerId="AD" clId="Web-{572B0F54-C304-4F44-887C-6B8BCDBD2B1A}" dt="2023-10-30T17:43:05.915" v="51" actId="20577"/>
        <pc:sldMkLst>
          <pc:docMk/>
          <pc:sldMk cId="437639030" sldId="256"/>
        </pc:sldMkLst>
        <pc:spChg chg="mod">
          <ac:chgData name="DANE REEVES" userId="S::dreeves@etu.uqac.ca::f5f3880d-293d-41ae-8e47-ebc13e1007cf" providerId="AD" clId="Web-{572B0F54-C304-4F44-887C-6B8BCDBD2B1A}" dt="2023-10-30T17:43:05.915" v="51" actId="20577"/>
          <ac:spMkLst>
            <pc:docMk/>
            <pc:sldMk cId="437639030" sldId="256"/>
            <ac:spMk id="3" creationId="{9EC15EF0-5387-577B-03A4-114669FC4798}"/>
          </ac:spMkLst>
        </pc:spChg>
      </pc:sldChg>
    </pc:docChg>
  </pc:docChgLst>
  <pc:docChgLst>
    <pc:chgData name="DANE REEVES" userId="S::dreeves@etu.uqac.ca::f5f3880d-293d-41ae-8e47-ebc13e1007cf" providerId="AD" clId="Web-{093C2389-D764-44CD-AEF5-25AE96112B27}"/>
    <pc:docChg chg="addSld delSld modSld">
      <pc:chgData name="DANE REEVES" userId="S::dreeves@etu.uqac.ca::f5f3880d-293d-41ae-8e47-ebc13e1007cf" providerId="AD" clId="Web-{093C2389-D764-44CD-AEF5-25AE96112B27}" dt="2023-11-03T00:23:48.348" v="29"/>
      <pc:docMkLst>
        <pc:docMk/>
      </pc:docMkLst>
      <pc:sldChg chg="addSp delSp modSp">
        <pc:chgData name="DANE REEVES" userId="S::dreeves@etu.uqac.ca::f5f3880d-293d-41ae-8e47-ebc13e1007cf" providerId="AD" clId="Web-{093C2389-D764-44CD-AEF5-25AE96112B27}" dt="2023-11-03T00:22:34.691" v="27"/>
        <pc:sldMkLst>
          <pc:docMk/>
          <pc:sldMk cId="369027949" sldId="263"/>
        </pc:sldMkLst>
        <pc:spChg chg="mod">
          <ac:chgData name="DANE REEVES" userId="S::dreeves@etu.uqac.ca::f5f3880d-293d-41ae-8e47-ebc13e1007cf" providerId="AD" clId="Web-{093C2389-D764-44CD-AEF5-25AE96112B27}" dt="2023-11-03T00:22:34.691" v="27"/>
          <ac:spMkLst>
            <pc:docMk/>
            <pc:sldMk cId="369027949" sldId="263"/>
            <ac:spMk id="2" creationId="{07097528-1706-8381-53CC-99F66E70DD19}"/>
          </ac:spMkLst>
        </pc:spChg>
        <pc:spChg chg="del mod">
          <ac:chgData name="DANE REEVES" userId="S::dreeves@etu.uqac.ca::f5f3880d-293d-41ae-8e47-ebc13e1007cf" providerId="AD" clId="Web-{093C2389-D764-44CD-AEF5-25AE96112B27}" dt="2023-11-03T00:21:42.018" v="18"/>
          <ac:spMkLst>
            <pc:docMk/>
            <pc:sldMk cId="369027949" sldId="263"/>
            <ac:spMk id="3" creationId="{A2768146-0EAD-0D6A-27A6-8602FF2E8EFB}"/>
          </ac:spMkLst>
        </pc:spChg>
        <pc:spChg chg="del">
          <ac:chgData name="DANE REEVES" userId="S::dreeves@etu.uqac.ca::f5f3880d-293d-41ae-8e47-ebc13e1007cf" providerId="AD" clId="Web-{093C2389-D764-44CD-AEF5-25AE96112B27}" dt="2023-11-03T00:19:53.829" v="12"/>
          <ac:spMkLst>
            <pc:docMk/>
            <pc:sldMk cId="369027949" sldId="263"/>
            <ac:spMk id="8" creationId="{DEE2AD96-B495-4E06-9291-B71706F728CB}"/>
          </ac:spMkLst>
        </pc:spChg>
        <pc:spChg chg="del">
          <ac:chgData name="DANE REEVES" userId="S::dreeves@etu.uqac.ca::f5f3880d-293d-41ae-8e47-ebc13e1007cf" providerId="AD" clId="Web-{093C2389-D764-44CD-AEF5-25AE96112B27}" dt="2023-11-03T00:19:53.829" v="12"/>
          <ac:spMkLst>
            <pc:docMk/>
            <pc:sldMk cId="369027949" sldId="263"/>
            <ac:spMk id="10" creationId="{53CF6D67-C5A8-4ADD-9E8E-1E38CA1D3166}"/>
          </ac:spMkLst>
        </pc:spChg>
        <pc:spChg chg="del">
          <ac:chgData name="DANE REEVES" userId="S::dreeves@etu.uqac.ca::f5f3880d-293d-41ae-8e47-ebc13e1007cf" providerId="AD" clId="Web-{093C2389-D764-44CD-AEF5-25AE96112B27}" dt="2023-11-03T00:19:53.829" v="12"/>
          <ac:spMkLst>
            <pc:docMk/>
            <pc:sldMk cId="369027949" sldId="263"/>
            <ac:spMk id="12" creationId="{86909FA0-B515-4681-B7A8-FA281D133B94}"/>
          </ac:spMkLst>
        </pc:spChg>
        <pc:spChg chg="del">
          <ac:chgData name="DANE REEVES" userId="S::dreeves@etu.uqac.ca::f5f3880d-293d-41ae-8e47-ebc13e1007cf" providerId="AD" clId="Web-{093C2389-D764-44CD-AEF5-25AE96112B27}" dt="2023-11-03T00:19:53.829" v="12"/>
          <ac:spMkLst>
            <pc:docMk/>
            <pc:sldMk cId="369027949" sldId="263"/>
            <ac:spMk id="14" creationId="{21C9FE86-FCC3-4A31-AA1C-C882262B7FE7}"/>
          </ac:spMkLst>
        </pc:spChg>
        <pc:spChg chg="del">
          <ac:chgData name="DANE REEVES" userId="S::dreeves@etu.uqac.ca::f5f3880d-293d-41ae-8e47-ebc13e1007cf" providerId="AD" clId="Web-{093C2389-D764-44CD-AEF5-25AE96112B27}" dt="2023-11-03T00:19:53.829" v="12"/>
          <ac:spMkLst>
            <pc:docMk/>
            <pc:sldMk cId="369027949" sldId="263"/>
            <ac:spMk id="16" creationId="{7D96243B-ECED-4B71-8E06-AE9A285EAD20}"/>
          </ac:spMkLst>
        </pc:spChg>
        <pc:spChg chg="del">
          <ac:chgData name="DANE REEVES" userId="S::dreeves@etu.uqac.ca::f5f3880d-293d-41ae-8e47-ebc13e1007cf" providerId="AD" clId="Web-{093C2389-D764-44CD-AEF5-25AE96112B27}" dt="2023-11-03T00:19:53.829" v="12"/>
          <ac:spMkLst>
            <pc:docMk/>
            <pc:sldMk cId="369027949" sldId="263"/>
            <ac:spMk id="18" creationId="{A09989E4-EFDC-4A90-A633-E0525FB4139E}"/>
          </ac:spMkLst>
        </pc:spChg>
        <pc:spChg chg="add del">
          <ac:chgData name="DANE REEVES" userId="S::dreeves@etu.uqac.ca::f5f3880d-293d-41ae-8e47-ebc13e1007cf" providerId="AD" clId="Web-{093C2389-D764-44CD-AEF5-25AE96112B27}" dt="2023-11-03T00:20:52.736" v="15"/>
          <ac:spMkLst>
            <pc:docMk/>
            <pc:sldMk cId="369027949" sldId="263"/>
            <ac:spMk id="23" creationId="{09588DA8-065E-4F6F-8EFD-43104AB2E0CF}"/>
          </ac:spMkLst>
        </pc:spChg>
        <pc:spChg chg="add del">
          <ac:chgData name="DANE REEVES" userId="S::dreeves@etu.uqac.ca::f5f3880d-293d-41ae-8e47-ebc13e1007cf" providerId="AD" clId="Web-{093C2389-D764-44CD-AEF5-25AE96112B27}" dt="2023-11-03T00:20:52.736" v="15"/>
          <ac:spMkLst>
            <pc:docMk/>
            <pc:sldMk cId="369027949" sldId="263"/>
            <ac:spMk id="25" creationId="{C4285719-470E-454C-AF62-8323075F1F5B}"/>
          </ac:spMkLst>
        </pc:spChg>
        <pc:spChg chg="add del">
          <ac:chgData name="DANE REEVES" userId="S::dreeves@etu.uqac.ca::f5f3880d-293d-41ae-8e47-ebc13e1007cf" providerId="AD" clId="Web-{093C2389-D764-44CD-AEF5-25AE96112B27}" dt="2023-11-03T00:20:52.736" v="15"/>
          <ac:spMkLst>
            <pc:docMk/>
            <pc:sldMk cId="369027949" sldId="263"/>
            <ac:spMk id="27" creationId="{CD9FE4EF-C4D8-49A0-B2FF-81D8DB7D8A24}"/>
          </ac:spMkLst>
        </pc:spChg>
        <pc:spChg chg="add del">
          <ac:chgData name="DANE REEVES" userId="S::dreeves@etu.uqac.ca::f5f3880d-293d-41ae-8e47-ebc13e1007cf" providerId="AD" clId="Web-{093C2389-D764-44CD-AEF5-25AE96112B27}" dt="2023-11-03T00:20:52.736" v="15"/>
          <ac:spMkLst>
            <pc:docMk/>
            <pc:sldMk cId="369027949" sldId="263"/>
            <ac:spMk id="29" creationId="{4300840D-0A0B-4512-BACA-B439D5B9C57C}"/>
          </ac:spMkLst>
        </pc:spChg>
        <pc:spChg chg="add del">
          <ac:chgData name="DANE REEVES" userId="S::dreeves@etu.uqac.ca::f5f3880d-293d-41ae-8e47-ebc13e1007cf" providerId="AD" clId="Web-{093C2389-D764-44CD-AEF5-25AE96112B27}" dt="2023-11-03T00:20:52.736" v="15"/>
          <ac:spMkLst>
            <pc:docMk/>
            <pc:sldMk cId="369027949" sldId="263"/>
            <ac:spMk id="31" creationId="{D2B78728-A580-49A7-84F9-6EF6F583ADE0}"/>
          </ac:spMkLst>
        </pc:spChg>
        <pc:spChg chg="add del">
          <ac:chgData name="DANE REEVES" userId="S::dreeves@etu.uqac.ca::f5f3880d-293d-41ae-8e47-ebc13e1007cf" providerId="AD" clId="Web-{093C2389-D764-44CD-AEF5-25AE96112B27}" dt="2023-11-03T00:20:52.736" v="15"/>
          <ac:spMkLst>
            <pc:docMk/>
            <pc:sldMk cId="369027949" sldId="263"/>
            <ac:spMk id="33" creationId="{38FAA1A1-D861-433F-88FA-1E9D6FD31D11}"/>
          </ac:spMkLst>
        </pc:spChg>
        <pc:spChg chg="add del">
          <ac:chgData name="DANE REEVES" userId="S::dreeves@etu.uqac.ca::f5f3880d-293d-41ae-8e47-ebc13e1007cf" providerId="AD" clId="Web-{093C2389-D764-44CD-AEF5-25AE96112B27}" dt="2023-11-03T00:20:52.736" v="15"/>
          <ac:spMkLst>
            <pc:docMk/>
            <pc:sldMk cId="369027949" sldId="263"/>
            <ac:spMk id="35" creationId="{8D71EDA1-87BF-4D5D-AB79-F346FD19278A}"/>
          </ac:spMkLst>
        </pc:spChg>
        <pc:spChg chg="add del">
          <ac:chgData name="DANE REEVES" userId="S::dreeves@etu.uqac.ca::f5f3880d-293d-41ae-8e47-ebc13e1007cf" providerId="AD" clId="Web-{093C2389-D764-44CD-AEF5-25AE96112B27}" dt="2023-11-03T00:21:17.112" v="16"/>
          <ac:spMkLst>
            <pc:docMk/>
            <pc:sldMk cId="369027949" sldId="263"/>
            <ac:spMk id="40" creationId="{100EDD19-6802-4EC3-95CE-CFFAB042CFD6}"/>
          </ac:spMkLst>
        </pc:spChg>
        <pc:spChg chg="add del">
          <ac:chgData name="DANE REEVES" userId="S::dreeves@etu.uqac.ca::f5f3880d-293d-41ae-8e47-ebc13e1007cf" providerId="AD" clId="Web-{093C2389-D764-44CD-AEF5-25AE96112B27}" dt="2023-11-03T00:21:17.112" v="16"/>
          <ac:spMkLst>
            <pc:docMk/>
            <pc:sldMk cId="369027949" sldId="263"/>
            <ac:spMk id="42" creationId="{DB17E863-922E-4C26-BD64-E8FD41D28661}"/>
          </ac:spMkLst>
        </pc:spChg>
        <pc:spChg chg="add del">
          <ac:chgData name="DANE REEVES" userId="S::dreeves@etu.uqac.ca::f5f3880d-293d-41ae-8e47-ebc13e1007cf" providerId="AD" clId="Web-{093C2389-D764-44CD-AEF5-25AE96112B27}" dt="2023-11-03T00:22:16.565" v="23"/>
          <ac:spMkLst>
            <pc:docMk/>
            <pc:sldMk cId="369027949" sldId="263"/>
            <ac:spMk id="47" creationId="{B6CDA21F-E7AF-4C75-8395-33F58D5B0E45}"/>
          </ac:spMkLst>
        </pc:spChg>
        <pc:spChg chg="add del">
          <ac:chgData name="DANE REEVES" userId="S::dreeves@etu.uqac.ca::f5f3880d-293d-41ae-8e47-ebc13e1007cf" providerId="AD" clId="Web-{093C2389-D764-44CD-AEF5-25AE96112B27}" dt="2023-11-03T00:22:16.565" v="23"/>
          <ac:spMkLst>
            <pc:docMk/>
            <pc:sldMk cId="369027949" sldId="263"/>
            <ac:spMk id="54" creationId="{D5B0017B-2ECA-49AF-B397-DC140825DF8D}"/>
          </ac:spMkLst>
        </pc:spChg>
        <pc:spChg chg="add del">
          <ac:chgData name="DANE REEVES" userId="S::dreeves@etu.uqac.ca::f5f3880d-293d-41ae-8e47-ebc13e1007cf" providerId="AD" clId="Web-{093C2389-D764-44CD-AEF5-25AE96112B27}" dt="2023-11-03T00:22:34.691" v="27"/>
          <ac:spMkLst>
            <pc:docMk/>
            <pc:sldMk cId="369027949" sldId="263"/>
            <ac:spMk id="61" creationId="{68AF5748-FED8-45BA-8631-26D1D10F3246}"/>
          </ac:spMkLst>
        </pc:spChg>
        <pc:spChg chg="add del">
          <ac:chgData name="DANE REEVES" userId="S::dreeves@etu.uqac.ca::f5f3880d-293d-41ae-8e47-ebc13e1007cf" providerId="AD" clId="Web-{093C2389-D764-44CD-AEF5-25AE96112B27}" dt="2023-11-03T00:22:34.691" v="27"/>
          <ac:spMkLst>
            <pc:docMk/>
            <pc:sldMk cId="369027949" sldId="263"/>
            <ac:spMk id="63" creationId="{AF2F604E-43BE-4DC3-B983-E071523364F8}"/>
          </ac:spMkLst>
        </pc:spChg>
        <pc:spChg chg="add del">
          <ac:chgData name="DANE REEVES" userId="S::dreeves@etu.uqac.ca::f5f3880d-293d-41ae-8e47-ebc13e1007cf" providerId="AD" clId="Web-{093C2389-D764-44CD-AEF5-25AE96112B27}" dt="2023-11-03T00:22:34.691" v="27"/>
          <ac:spMkLst>
            <pc:docMk/>
            <pc:sldMk cId="369027949" sldId="263"/>
            <ac:spMk id="65" creationId="{08C9B587-E65E-4B52-B37C-ABEBB6E87928}"/>
          </ac:spMkLst>
        </pc:spChg>
        <pc:spChg chg="add">
          <ac:chgData name="DANE REEVES" userId="S::dreeves@etu.uqac.ca::f5f3880d-293d-41ae-8e47-ebc13e1007cf" providerId="AD" clId="Web-{093C2389-D764-44CD-AEF5-25AE96112B27}" dt="2023-11-03T00:22:34.691" v="27"/>
          <ac:spMkLst>
            <pc:docMk/>
            <pc:sldMk cId="369027949" sldId="263"/>
            <ac:spMk id="70" creationId="{47942995-B07F-4636-9A06-C6A104B260A8}"/>
          </ac:spMkLst>
        </pc:spChg>
        <pc:spChg chg="add">
          <ac:chgData name="DANE REEVES" userId="S::dreeves@etu.uqac.ca::f5f3880d-293d-41ae-8e47-ebc13e1007cf" providerId="AD" clId="Web-{093C2389-D764-44CD-AEF5-25AE96112B27}" dt="2023-11-03T00:22:34.691" v="27"/>
          <ac:spMkLst>
            <pc:docMk/>
            <pc:sldMk cId="369027949" sldId="263"/>
            <ac:spMk id="77" creationId="{B81933D1-5615-42C7-9C0B-4EB7105CCE2D}"/>
          </ac:spMkLst>
        </pc:spChg>
        <pc:spChg chg="add">
          <ac:chgData name="DANE REEVES" userId="S::dreeves@etu.uqac.ca::f5f3880d-293d-41ae-8e47-ebc13e1007cf" providerId="AD" clId="Web-{093C2389-D764-44CD-AEF5-25AE96112B27}" dt="2023-11-03T00:22:34.691" v="27"/>
          <ac:spMkLst>
            <pc:docMk/>
            <pc:sldMk cId="369027949" sldId="263"/>
            <ac:spMk id="79" creationId="{19C9EAEA-39D0-4B0E-A0EB-51E7B26740B1}"/>
          </ac:spMkLst>
        </pc:spChg>
        <pc:grpChg chg="add del">
          <ac:chgData name="DANE REEVES" userId="S::dreeves@etu.uqac.ca::f5f3880d-293d-41ae-8e47-ebc13e1007cf" providerId="AD" clId="Web-{093C2389-D764-44CD-AEF5-25AE96112B27}" dt="2023-11-03T00:22:16.565" v="23"/>
          <ac:grpSpMkLst>
            <pc:docMk/>
            <pc:sldMk cId="369027949" sldId="263"/>
            <ac:grpSpMk id="49" creationId="{AE1C45F0-260A-458C-96ED-C1F6D2151219}"/>
          </ac:grpSpMkLst>
        </pc:grpChg>
        <pc:grpChg chg="add">
          <ac:chgData name="DANE REEVES" userId="S::dreeves@etu.uqac.ca::f5f3880d-293d-41ae-8e47-ebc13e1007cf" providerId="AD" clId="Web-{093C2389-D764-44CD-AEF5-25AE96112B27}" dt="2023-11-03T00:22:34.691" v="27"/>
          <ac:grpSpMkLst>
            <pc:docMk/>
            <pc:sldMk cId="369027949" sldId="263"/>
            <ac:grpSpMk id="72" creationId="{032D8612-31EB-44CF-A1D0-14FD4C705424}"/>
          </ac:grpSpMkLst>
        </pc:grpChg>
        <pc:picChg chg="add mod">
          <ac:chgData name="DANE REEVES" userId="S::dreeves@etu.uqac.ca::f5f3880d-293d-41ae-8e47-ebc13e1007cf" providerId="AD" clId="Web-{093C2389-D764-44CD-AEF5-25AE96112B27}" dt="2023-11-03T00:22:34.691" v="27"/>
          <ac:picMkLst>
            <pc:docMk/>
            <pc:sldMk cId="369027949" sldId="263"/>
            <ac:picMk id="4" creationId="{EB72FFC5-9352-8690-62F1-C16624C52C4D}"/>
          </ac:picMkLst>
        </pc:picChg>
        <pc:cxnChg chg="add del">
          <ac:chgData name="DANE REEVES" userId="S::dreeves@etu.uqac.ca::f5f3880d-293d-41ae-8e47-ebc13e1007cf" providerId="AD" clId="Web-{093C2389-D764-44CD-AEF5-25AE96112B27}" dt="2023-11-03T00:22:16.565" v="23"/>
          <ac:cxnSpMkLst>
            <pc:docMk/>
            <pc:sldMk cId="369027949" sldId="263"/>
            <ac:cxnSpMk id="56" creationId="{6CF1BAF6-AD41-4082-B212-8A1F9A2E8779}"/>
          </ac:cxnSpMkLst>
        </pc:cxnChg>
      </pc:sldChg>
      <pc:sldChg chg="new del">
        <pc:chgData name="DANE REEVES" userId="S::dreeves@etu.uqac.ca::f5f3880d-293d-41ae-8e47-ebc13e1007cf" providerId="AD" clId="Web-{093C2389-D764-44CD-AEF5-25AE96112B27}" dt="2023-11-03T00:23:48.348" v="29"/>
        <pc:sldMkLst>
          <pc:docMk/>
          <pc:sldMk cId="1823472643" sldId="264"/>
        </pc:sldMkLst>
      </pc:sldChg>
    </pc:docChg>
  </pc:docChgLst>
  <pc:docChgLst>
    <pc:chgData name="MAMADOU BILLO DIALLO" userId="S::mbdiallo25@etu.uqac.ca::b72b9e4f-f7c8-4166-bad8-b3e737ecdceb" providerId="AD" clId="Web-{57B6BBFF-39D2-4A3E-A2C0-185DDA15BF46}"/>
    <pc:docChg chg="delSld modSld sldOrd">
      <pc:chgData name="MAMADOU BILLO DIALLO" userId="S::mbdiallo25@etu.uqac.ca::b72b9e4f-f7c8-4166-bad8-b3e737ecdceb" providerId="AD" clId="Web-{57B6BBFF-39D2-4A3E-A2C0-185DDA15BF46}" dt="2023-10-30T18:28:19.515" v="586" actId="20577"/>
      <pc:docMkLst>
        <pc:docMk/>
      </pc:docMkLst>
      <pc:sldChg chg="modSp">
        <pc:chgData name="MAMADOU BILLO DIALLO" userId="S::mbdiallo25@etu.uqac.ca::b72b9e4f-f7c8-4166-bad8-b3e737ecdceb" providerId="AD" clId="Web-{57B6BBFF-39D2-4A3E-A2C0-185DDA15BF46}" dt="2023-10-30T18:20:17.333" v="559" actId="20577"/>
        <pc:sldMkLst>
          <pc:docMk/>
          <pc:sldMk cId="972140055" sldId="257"/>
        </pc:sldMkLst>
        <pc:spChg chg="mod">
          <ac:chgData name="MAMADOU BILLO DIALLO" userId="S::mbdiallo25@etu.uqac.ca::b72b9e4f-f7c8-4166-bad8-b3e737ecdceb" providerId="AD" clId="Web-{57B6BBFF-39D2-4A3E-A2C0-185DDA15BF46}" dt="2023-10-30T18:20:17.333" v="559" actId="20577"/>
          <ac:spMkLst>
            <pc:docMk/>
            <pc:sldMk cId="972140055" sldId="257"/>
            <ac:spMk id="2" creationId="{FCF1A0F4-B8D9-052D-1718-72F28DD1C00B}"/>
          </ac:spMkLst>
        </pc:spChg>
      </pc:sldChg>
      <pc:sldChg chg="modSp ord">
        <pc:chgData name="MAMADOU BILLO DIALLO" userId="S::mbdiallo25@etu.uqac.ca::b72b9e4f-f7c8-4166-bad8-b3e737ecdceb" providerId="AD" clId="Web-{57B6BBFF-39D2-4A3E-A2C0-185DDA15BF46}" dt="2023-10-30T18:28:19.515" v="586" actId="20577"/>
        <pc:sldMkLst>
          <pc:docMk/>
          <pc:sldMk cId="2284415383" sldId="258"/>
        </pc:sldMkLst>
        <pc:graphicFrameChg chg="modGraphic">
          <ac:chgData name="MAMADOU BILLO DIALLO" userId="S::mbdiallo25@etu.uqac.ca::b72b9e4f-f7c8-4166-bad8-b3e737ecdceb" providerId="AD" clId="Web-{57B6BBFF-39D2-4A3E-A2C0-185DDA15BF46}" dt="2023-10-30T18:28:19.515" v="586" actId="20577"/>
          <ac:graphicFrameMkLst>
            <pc:docMk/>
            <pc:sldMk cId="2284415383" sldId="258"/>
            <ac:graphicFrameMk id="55" creationId="{BD5B5E06-F644-90E1-C92B-E8DE525B7537}"/>
          </ac:graphicFrameMkLst>
        </pc:graphicFrameChg>
      </pc:sldChg>
      <pc:sldChg chg="modSp">
        <pc:chgData name="MAMADOU BILLO DIALLO" userId="S::mbdiallo25@etu.uqac.ca::b72b9e4f-f7c8-4166-bad8-b3e737ecdceb" providerId="AD" clId="Web-{57B6BBFF-39D2-4A3E-A2C0-185DDA15BF46}" dt="2023-10-30T18:11:41.754" v="496" actId="20577"/>
        <pc:sldMkLst>
          <pc:docMk/>
          <pc:sldMk cId="2840321381" sldId="260"/>
        </pc:sldMkLst>
        <pc:spChg chg="mod">
          <ac:chgData name="MAMADOU BILLO DIALLO" userId="S::mbdiallo25@etu.uqac.ca::b72b9e4f-f7c8-4166-bad8-b3e737ecdceb" providerId="AD" clId="Web-{57B6BBFF-39D2-4A3E-A2C0-185DDA15BF46}" dt="2023-10-30T18:11:41.754" v="496" actId="20577"/>
          <ac:spMkLst>
            <pc:docMk/>
            <pc:sldMk cId="2840321381" sldId="260"/>
            <ac:spMk id="3" creationId="{6AFE5239-CA22-AEE8-CDB5-75DDA1A320EC}"/>
          </ac:spMkLst>
        </pc:spChg>
      </pc:sldChg>
      <pc:sldChg chg="modSp del">
        <pc:chgData name="MAMADOU BILLO DIALLO" userId="S::mbdiallo25@etu.uqac.ca::b72b9e4f-f7c8-4166-bad8-b3e737ecdceb" providerId="AD" clId="Web-{57B6BBFF-39D2-4A3E-A2C0-185DDA15BF46}" dt="2023-10-30T18:14:41.040" v="514"/>
        <pc:sldMkLst>
          <pc:docMk/>
          <pc:sldMk cId="2984222901" sldId="261"/>
        </pc:sldMkLst>
        <pc:spChg chg="mod">
          <ac:chgData name="MAMADOU BILLO DIALLO" userId="S::mbdiallo25@etu.uqac.ca::b72b9e4f-f7c8-4166-bad8-b3e737ecdceb" providerId="AD" clId="Web-{57B6BBFF-39D2-4A3E-A2C0-185DDA15BF46}" dt="2023-10-30T18:13:12.771" v="511" actId="20577"/>
          <ac:spMkLst>
            <pc:docMk/>
            <pc:sldMk cId="2984222901" sldId="261"/>
            <ac:spMk id="3" creationId="{9CF0469C-B8D9-935C-A09C-2F3019BA8D8B}"/>
          </ac:spMkLst>
        </pc:spChg>
      </pc:sldChg>
      <pc:sldChg chg="modSp">
        <pc:chgData name="MAMADOU BILLO DIALLO" userId="S::mbdiallo25@etu.uqac.ca::b72b9e4f-f7c8-4166-bad8-b3e737ecdceb" providerId="AD" clId="Web-{57B6BBFF-39D2-4A3E-A2C0-185DDA15BF46}" dt="2023-10-30T18:13:48.210" v="513" actId="20577"/>
        <pc:sldMkLst>
          <pc:docMk/>
          <pc:sldMk cId="2768513747" sldId="262"/>
        </pc:sldMkLst>
        <pc:spChg chg="mod">
          <ac:chgData name="MAMADOU BILLO DIALLO" userId="S::mbdiallo25@etu.uqac.ca::b72b9e4f-f7c8-4166-bad8-b3e737ecdceb" providerId="AD" clId="Web-{57B6BBFF-39D2-4A3E-A2C0-185DDA15BF46}" dt="2023-10-30T18:13:48.210" v="513" actId="20577"/>
          <ac:spMkLst>
            <pc:docMk/>
            <pc:sldMk cId="2768513747" sldId="262"/>
            <ac:spMk id="3" creationId="{F97EFA6E-60DC-2735-4130-3DD3F900A469}"/>
          </ac:spMkLst>
        </pc:spChg>
      </pc:sldChg>
    </pc:docChg>
  </pc:docChgLst>
  <pc:docChgLst>
    <pc:chgData name="MAMADOU BILLO DIALLO" userId="S::mbdiallo25@etu.uqac.ca::b72b9e4f-f7c8-4166-bad8-b3e737ecdceb" providerId="AD" clId="Web-{F689BA9E-B8A2-4372-B61F-3D3DE665232F}"/>
    <pc:docChg chg="modSld">
      <pc:chgData name="MAMADOU BILLO DIALLO" userId="S::mbdiallo25@etu.uqac.ca::b72b9e4f-f7c8-4166-bad8-b3e737ecdceb" providerId="AD" clId="Web-{F689BA9E-B8A2-4372-B61F-3D3DE665232F}" dt="2023-10-30T18:48:48.265" v="51" actId="20577"/>
      <pc:docMkLst>
        <pc:docMk/>
      </pc:docMkLst>
      <pc:sldChg chg="addSp delSp modSp">
        <pc:chgData name="MAMADOU BILLO DIALLO" userId="S::mbdiallo25@etu.uqac.ca::b72b9e4f-f7c8-4166-bad8-b3e737ecdceb" providerId="AD" clId="Web-{F689BA9E-B8A2-4372-B61F-3D3DE665232F}" dt="2023-10-30T18:48:48.265" v="51" actId="20577"/>
        <pc:sldMkLst>
          <pc:docMk/>
          <pc:sldMk cId="437639030" sldId="256"/>
        </pc:sldMkLst>
        <pc:spChg chg="mod">
          <ac:chgData name="MAMADOU BILLO DIALLO" userId="S::mbdiallo25@etu.uqac.ca::b72b9e4f-f7c8-4166-bad8-b3e737ecdceb" providerId="AD" clId="Web-{F689BA9E-B8A2-4372-B61F-3D3DE665232F}" dt="2023-10-30T18:47:55.983" v="42"/>
          <ac:spMkLst>
            <pc:docMk/>
            <pc:sldMk cId="437639030" sldId="256"/>
            <ac:spMk id="2" creationId="{BEFA6804-1A75-1CC9-29AA-B2C4A72A6A30}"/>
          </ac:spMkLst>
        </pc:spChg>
        <pc:spChg chg="mod ord">
          <ac:chgData name="MAMADOU BILLO DIALLO" userId="S::mbdiallo25@etu.uqac.ca::b72b9e4f-f7c8-4166-bad8-b3e737ecdceb" providerId="AD" clId="Web-{F689BA9E-B8A2-4372-B61F-3D3DE665232F}" dt="2023-10-30T18:48:48.265" v="51" actId="20577"/>
          <ac:spMkLst>
            <pc:docMk/>
            <pc:sldMk cId="437639030" sldId="256"/>
            <ac:spMk id="3" creationId="{9EC15EF0-5387-577B-03A4-114669FC4798}"/>
          </ac:spMkLst>
        </pc:spChg>
        <pc:spChg chg="del">
          <ac:chgData name="MAMADOU BILLO DIALLO" userId="S::mbdiallo25@etu.uqac.ca::b72b9e4f-f7c8-4166-bad8-b3e737ecdceb" providerId="AD" clId="Web-{F689BA9E-B8A2-4372-B61F-3D3DE665232F}" dt="2023-10-30T18:46:14.528" v="29"/>
          <ac:spMkLst>
            <pc:docMk/>
            <pc:sldMk cId="437639030" sldId="256"/>
            <ac:spMk id="40" creationId="{82455043-5CFD-4790-A30C-152D3B6945A5}"/>
          </ac:spMkLst>
        </pc:spChg>
        <pc:spChg chg="del">
          <ac:chgData name="MAMADOU BILLO DIALLO" userId="S::mbdiallo25@etu.uqac.ca::b72b9e4f-f7c8-4166-bad8-b3e737ecdceb" providerId="AD" clId="Web-{F689BA9E-B8A2-4372-B61F-3D3DE665232F}" dt="2023-10-30T18:46:14.528" v="29"/>
          <ac:spMkLst>
            <pc:docMk/>
            <pc:sldMk cId="437639030" sldId="256"/>
            <ac:spMk id="42" creationId="{D790CBA0-32A4-48C6-8140-9148B3A0DA20}"/>
          </ac:spMkLst>
        </pc:spChg>
        <pc:spChg chg="del">
          <ac:chgData name="MAMADOU BILLO DIALLO" userId="S::mbdiallo25@etu.uqac.ca::b72b9e4f-f7c8-4166-bad8-b3e737ecdceb" providerId="AD" clId="Web-{F689BA9E-B8A2-4372-B61F-3D3DE665232F}" dt="2023-10-30T18:46:14.528" v="29"/>
          <ac:spMkLst>
            <pc:docMk/>
            <pc:sldMk cId="437639030" sldId="256"/>
            <ac:spMk id="52" creationId="{08648C95-1EC5-40D8-8D96-3DC3D112AEDC}"/>
          </ac:spMkLst>
        </pc:spChg>
        <pc:spChg chg="del">
          <ac:chgData name="MAMADOU BILLO DIALLO" userId="S::mbdiallo25@etu.uqac.ca::b72b9e4f-f7c8-4166-bad8-b3e737ecdceb" providerId="AD" clId="Web-{F689BA9E-B8A2-4372-B61F-3D3DE665232F}" dt="2023-10-30T18:46:14.528" v="29"/>
          <ac:spMkLst>
            <pc:docMk/>
            <pc:sldMk cId="437639030" sldId="256"/>
            <ac:spMk id="60" creationId="{909F982E-B4F0-4CF1-9698-0CA793629509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15.576" v="35"/>
          <ac:spMkLst>
            <pc:docMk/>
            <pc:sldMk cId="437639030" sldId="256"/>
            <ac:spMk id="77" creationId="{47942995-B07F-4636-9A06-C6A104B260A8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15.576" v="35"/>
          <ac:spMkLst>
            <pc:docMk/>
            <pc:sldMk cId="437639030" sldId="256"/>
            <ac:spMk id="84" creationId="{B81933D1-5615-42C7-9C0B-4EB7105CCE2D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15.576" v="35"/>
          <ac:spMkLst>
            <pc:docMk/>
            <pc:sldMk cId="437639030" sldId="256"/>
            <ac:spMk id="86" creationId="{19C9EAEA-39D0-4B0E-A0EB-51E7B26740B1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13.639" v="32"/>
          <ac:spMkLst>
            <pc:docMk/>
            <pc:sldMk cId="437639030" sldId="256"/>
            <ac:spMk id="91" creationId="{1B15ED52-F352-441B-82BF-E0EA34836D08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13.639" v="32"/>
          <ac:spMkLst>
            <pc:docMk/>
            <pc:sldMk cId="437639030" sldId="256"/>
            <ac:spMk id="93" creationId="{3B2E3793-BFE6-45A2-9B7B-E18844431C99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13.639" v="32"/>
          <ac:spMkLst>
            <pc:docMk/>
            <pc:sldMk cId="437639030" sldId="256"/>
            <ac:spMk id="95" creationId="{BC4C4868-CB8F-4AF9-9CDB-8108F2C19B67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13.639" v="32"/>
          <ac:spMkLst>
            <pc:docMk/>
            <pc:sldMk cId="437639030" sldId="256"/>
            <ac:spMk id="97" creationId="{375E0459-6403-40CD-989D-56A4407CA12E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13.639" v="32"/>
          <ac:spMkLst>
            <pc:docMk/>
            <pc:sldMk cId="437639030" sldId="256"/>
            <ac:spMk id="99" creationId="{53E5B1A8-3AC9-4BD1-9BBC-78CA94F2D1BA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15.561" v="34"/>
          <ac:spMkLst>
            <pc:docMk/>
            <pc:sldMk cId="437639030" sldId="256"/>
            <ac:spMk id="100" creationId="{B81933D1-5615-42C7-9C0B-4EB7105CCE2D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15.561" v="34"/>
          <ac:spMkLst>
            <pc:docMk/>
            <pc:sldMk cId="437639030" sldId="256"/>
            <ac:spMk id="101" creationId="{47942995-B07F-4636-9A06-C6A104B260A8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15.561" v="34"/>
          <ac:spMkLst>
            <pc:docMk/>
            <pc:sldMk cId="437639030" sldId="256"/>
            <ac:spMk id="102" creationId="{19C9EAEA-39D0-4B0E-A0EB-51E7B26740B1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55.983" v="42"/>
          <ac:spMkLst>
            <pc:docMk/>
            <pc:sldMk cId="437639030" sldId="256"/>
            <ac:spMk id="106" creationId="{47942995-B07F-4636-9A06-C6A104B260A8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55.983" v="42"/>
          <ac:spMkLst>
            <pc:docMk/>
            <pc:sldMk cId="437639030" sldId="256"/>
            <ac:spMk id="109" creationId="{B81933D1-5615-42C7-9C0B-4EB7105CCE2D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55.983" v="42"/>
          <ac:spMkLst>
            <pc:docMk/>
            <pc:sldMk cId="437639030" sldId="256"/>
            <ac:spMk id="110" creationId="{19C9EAEA-39D0-4B0E-A0EB-51E7B26740B1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53.046" v="39"/>
          <ac:spMkLst>
            <pc:docMk/>
            <pc:sldMk cId="437639030" sldId="256"/>
            <ac:spMk id="116" creationId="{058A14AF-9FB5-4CC7-BA35-E8E85D3EDF0E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53.046" v="39"/>
          <ac:spMkLst>
            <pc:docMk/>
            <pc:sldMk cId="437639030" sldId="256"/>
            <ac:spMk id="118" creationId="{3A9A4357-BD1D-4622-A4FE-766E6AB8DE84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53.046" v="39"/>
          <ac:spMkLst>
            <pc:docMk/>
            <pc:sldMk cId="437639030" sldId="256"/>
            <ac:spMk id="120" creationId="{E659831F-0D9A-4C63-9EBB-8435B85A440F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53.046" v="39"/>
          <ac:spMkLst>
            <pc:docMk/>
            <pc:sldMk cId="437639030" sldId="256"/>
            <ac:spMk id="122" creationId="{E6995CE5-F890-4ABA-82A2-26507CE8D2A3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55.968" v="41"/>
          <ac:spMkLst>
            <pc:docMk/>
            <pc:sldMk cId="437639030" sldId="256"/>
            <ac:spMk id="124" creationId="{3346177D-ADC4-4968-B747-5CFCD390B5B9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55.968" v="41"/>
          <ac:spMkLst>
            <pc:docMk/>
            <pc:sldMk cId="437639030" sldId="256"/>
            <ac:spMk id="125" creationId="{0844A943-BF79-4FEA-ABB1-3BD54D236606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7:55.968" v="41"/>
          <ac:spMkLst>
            <pc:docMk/>
            <pc:sldMk cId="437639030" sldId="256"/>
            <ac:spMk id="126" creationId="{6437CC72-F4A8-4DC3-AFAB-D22C482C8100}"/>
          </ac:spMkLst>
        </pc:spChg>
        <pc:spChg chg="add">
          <ac:chgData name="MAMADOU BILLO DIALLO" userId="S::mbdiallo25@etu.uqac.ca::b72b9e4f-f7c8-4166-bad8-b3e737ecdceb" providerId="AD" clId="Web-{F689BA9E-B8A2-4372-B61F-3D3DE665232F}" dt="2023-10-30T18:47:55.983" v="42"/>
          <ac:spMkLst>
            <pc:docMk/>
            <pc:sldMk cId="437639030" sldId="256"/>
            <ac:spMk id="128" creationId="{058A14AF-9FB5-4CC7-BA35-E8E85D3EDF0E}"/>
          </ac:spMkLst>
        </pc:spChg>
        <pc:spChg chg="add">
          <ac:chgData name="MAMADOU BILLO DIALLO" userId="S::mbdiallo25@etu.uqac.ca::b72b9e4f-f7c8-4166-bad8-b3e737ecdceb" providerId="AD" clId="Web-{F689BA9E-B8A2-4372-B61F-3D3DE665232F}" dt="2023-10-30T18:47:55.983" v="42"/>
          <ac:spMkLst>
            <pc:docMk/>
            <pc:sldMk cId="437639030" sldId="256"/>
            <ac:spMk id="129" creationId="{3A9A4357-BD1D-4622-A4FE-766E6AB8DE84}"/>
          </ac:spMkLst>
        </pc:spChg>
        <pc:spChg chg="add">
          <ac:chgData name="MAMADOU BILLO DIALLO" userId="S::mbdiallo25@etu.uqac.ca::b72b9e4f-f7c8-4166-bad8-b3e737ecdceb" providerId="AD" clId="Web-{F689BA9E-B8A2-4372-B61F-3D3DE665232F}" dt="2023-10-30T18:47:55.983" v="42"/>
          <ac:spMkLst>
            <pc:docMk/>
            <pc:sldMk cId="437639030" sldId="256"/>
            <ac:spMk id="130" creationId="{E659831F-0D9A-4C63-9EBB-8435B85A440F}"/>
          </ac:spMkLst>
        </pc:spChg>
        <pc:spChg chg="add">
          <ac:chgData name="MAMADOU BILLO DIALLO" userId="S::mbdiallo25@etu.uqac.ca::b72b9e4f-f7c8-4166-bad8-b3e737ecdceb" providerId="AD" clId="Web-{F689BA9E-B8A2-4372-B61F-3D3DE665232F}" dt="2023-10-30T18:47:55.983" v="42"/>
          <ac:spMkLst>
            <pc:docMk/>
            <pc:sldMk cId="437639030" sldId="256"/>
            <ac:spMk id="131" creationId="{E6995CE5-F890-4ABA-82A2-26507CE8D2A3}"/>
          </ac:spMkLst>
        </pc:spChg>
        <pc:grpChg chg="del">
          <ac:chgData name="MAMADOU BILLO DIALLO" userId="S::mbdiallo25@etu.uqac.ca::b72b9e4f-f7c8-4166-bad8-b3e737ecdceb" providerId="AD" clId="Web-{F689BA9E-B8A2-4372-B61F-3D3DE665232F}" dt="2023-10-30T18:46:14.528" v="29"/>
          <ac:grpSpMkLst>
            <pc:docMk/>
            <pc:sldMk cId="437639030" sldId="256"/>
            <ac:grpSpMk id="44" creationId="{4A940285-486F-4391-834C-6AEA6BBA35FA}"/>
          </ac:grpSpMkLst>
        </pc:grpChg>
        <pc:grpChg chg="del">
          <ac:chgData name="MAMADOU BILLO DIALLO" userId="S::mbdiallo25@etu.uqac.ca::b72b9e4f-f7c8-4166-bad8-b3e737ecdceb" providerId="AD" clId="Web-{F689BA9E-B8A2-4372-B61F-3D3DE665232F}" dt="2023-10-30T18:46:14.528" v="29"/>
          <ac:grpSpMkLst>
            <pc:docMk/>
            <pc:sldMk cId="437639030" sldId="256"/>
            <ac:grpSpMk id="54" creationId="{010134DF-195E-4609-BE91-D38A8334E4E9}"/>
          </ac:grpSpMkLst>
        </pc:grpChg>
        <pc:grpChg chg="del">
          <ac:chgData name="MAMADOU BILLO DIALLO" userId="S::mbdiallo25@etu.uqac.ca::b72b9e4f-f7c8-4166-bad8-b3e737ecdceb" providerId="AD" clId="Web-{F689BA9E-B8A2-4372-B61F-3D3DE665232F}" dt="2023-10-30T18:46:14.528" v="29"/>
          <ac:grpSpMkLst>
            <pc:docMk/>
            <pc:sldMk cId="437639030" sldId="256"/>
            <ac:grpSpMk id="62" creationId="{E5A6FD1C-ABC0-436A-9073-E0EED7D8906D}"/>
          </ac:grpSpMkLst>
        </pc:grpChg>
        <pc:grpChg chg="del">
          <ac:chgData name="MAMADOU BILLO DIALLO" userId="S::mbdiallo25@etu.uqac.ca::b72b9e4f-f7c8-4166-bad8-b3e737ecdceb" providerId="AD" clId="Web-{F689BA9E-B8A2-4372-B61F-3D3DE665232F}" dt="2023-10-30T18:46:14.528" v="29"/>
          <ac:grpSpMkLst>
            <pc:docMk/>
            <pc:sldMk cId="437639030" sldId="256"/>
            <ac:grpSpMk id="68" creationId="{38AF1DD3-8D1D-4757-B035-70019593DDC3}"/>
          </ac:grpSpMkLst>
        </pc:grpChg>
        <pc:grpChg chg="add del">
          <ac:chgData name="MAMADOU BILLO DIALLO" userId="S::mbdiallo25@etu.uqac.ca::b72b9e4f-f7c8-4166-bad8-b3e737ecdceb" providerId="AD" clId="Web-{F689BA9E-B8A2-4372-B61F-3D3DE665232F}" dt="2023-10-30T18:47:15.576" v="35"/>
          <ac:grpSpMkLst>
            <pc:docMk/>
            <pc:sldMk cId="437639030" sldId="256"/>
            <ac:grpSpMk id="79" creationId="{032D8612-31EB-44CF-A1D0-14FD4C705424}"/>
          </ac:grpSpMkLst>
        </pc:grpChg>
        <pc:grpChg chg="add del">
          <ac:chgData name="MAMADOU BILLO DIALLO" userId="S::mbdiallo25@etu.uqac.ca::b72b9e4f-f7c8-4166-bad8-b3e737ecdceb" providerId="AD" clId="Web-{F689BA9E-B8A2-4372-B61F-3D3DE665232F}" dt="2023-10-30T18:47:15.561" v="34"/>
          <ac:grpSpMkLst>
            <pc:docMk/>
            <pc:sldMk cId="437639030" sldId="256"/>
            <ac:grpSpMk id="103" creationId="{032D8612-31EB-44CF-A1D0-14FD4C705424}"/>
          </ac:grpSpMkLst>
        </pc:grpChg>
        <pc:grpChg chg="add del">
          <ac:chgData name="MAMADOU BILLO DIALLO" userId="S::mbdiallo25@etu.uqac.ca::b72b9e4f-f7c8-4166-bad8-b3e737ecdceb" providerId="AD" clId="Web-{F689BA9E-B8A2-4372-B61F-3D3DE665232F}" dt="2023-10-30T18:47:55.983" v="42"/>
          <ac:grpSpMkLst>
            <pc:docMk/>
            <pc:sldMk cId="437639030" sldId="256"/>
            <ac:grpSpMk id="107" creationId="{032D8612-31EB-44CF-A1D0-14FD4C705424}"/>
          </ac:grpSpMkLst>
        </pc:grpChg>
        <pc:picChg chg="del mod">
          <ac:chgData name="MAMADOU BILLO DIALLO" userId="S::mbdiallo25@etu.uqac.ca::b72b9e4f-f7c8-4166-bad8-b3e737ecdceb" providerId="AD" clId="Web-{F689BA9E-B8A2-4372-B61F-3D3DE665232F}" dt="2023-10-30T18:46:21.482" v="30"/>
          <ac:picMkLst>
            <pc:docMk/>
            <pc:sldMk cId="437639030" sldId="256"/>
            <ac:picMk id="5" creationId="{A8A17213-F918-27CF-087D-3A31BAFF68E6}"/>
          </ac:picMkLst>
        </pc:picChg>
        <pc:picChg chg="add del">
          <ac:chgData name="MAMADOU BILLO DIALLO" userId="S::mbdiallo25@etu.uqac.ca::b72b9e4f-f7c8-4166-bad8-b3e737ecdceb" providerId="AD" clId="Web-{F689BA9E-B8A2-4372-B61F-3D3DE665232F}" dt="2023-10-30T18:47:15.561" v="34"/>
          <ac:picMkLst>
            <pc:docMk/>
            <pc:sldMk cId="437639030" sldId="256"/>
            <ac:picMk id="90" creationId="{2DEF9196-A1D7-D39C-AD94-0908D6523A12}"/>
          </ac:picMkLst>
        </pc:picChg>
        <pc:picChg chg="add mod">
          <ac:chgData name="MAMADOU BILLO DIALLO" userId="S::mbdiallo25@etu.uqac.ca::b72b9e4f-f7c8-4166-bad8-b3e737ecdceb" providerId="AD" clId="Web-{F689BA9E-B8A2-4372-B61F-3D3DE665232F}" dt="2023-10-30T18:47:55.983" v="42"/>
          <ac:picMkLst>
            <pc:docMk/>
            <pc:sldMk cId="437639030" sldId="256"/>
            <ac:picMk id="111" creationId="{57B6F9B8-6B65-7DA4-8E77-6FE00D75C4EA}"/>
          </ac:picMkLst>
        </pc:picChg>
      </pc:sldChg>
      <pc:sldChg chg="addSp delSp modSp">
        <pc:chgData name="MAMADOU BILLO DIALLO" userId="S::mbdiallo25@etu.uqac.ca::b72b9e4f-f7c8-4166-bad8-b3e737ecdceb" providerId="AD" clId="Web-{F689BA9E-B8A2-4372-B61F-3D3DE665232F}" dt="2023-10-30T18:45:36.700" v="28"/>
        <pc:sldMkLst>
          <pc:docMk/>
          <pc:sldMk cId="2284415383" sldId="258"/>
        </pc:sldMkLst>
        <pc:spChg chg="mod">
          <ac:chgData name="MAMADOU BILLO DIALLO" userId="S::mbdiallo25@etu.uqac.ca::b72b9e4f-f7c8-4166-bad8-b3e737ecdceb" providerId="AD" clId="Web-{F689BA9E-B8A2-4372-B61F-3D3DE665232F}" dt="2023-10-30T18:45:36.700" v="28"/>
          <ac:spMkLst>
            <pc:docMk/>
            <pc:sldMk cId="2284415383" sldId="258"/>
            <ac:spMk id="2" creationId="{A35A74D8-46C4-D4B1-C0AE-6817D0E31CAC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4:11.667" v="19"/>
          <ac:spMkLst>
            <pc:docMk/>
            <pc:sldMk cId="2284415383" sldId="258"/>
            <ac:spMk id="70" creationId="{BACC6370-2D7E-4714-9D71-7542949D7D5D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4:11.667" v="19"/>
          <ac:spMkLst>
            <pc:docMk/>
            <pc:sldMk cId="2284415383" sldId="258"/>
            <ac:spMk id="71" creationId="{F68B3F68-107C-434F-AA38-110D5EA91B85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4:11.667" v="19"/>
          <ac:spMkLst>
            <pc:docMk/>
            <pc:sldMk cId="2284415383" sldId="258"/>
            <ac:spMk id="72" creationId="{AAD0DBB9-1A4B-4391-81D4-CB19F9AB918A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4:11.667" v="19"/>
          <ac:spMkLst>
            <pc:docMk/>
            <pc:sldMk cId="2284415383" sldId="258"/>
            <ac:spMk id="73" creationId="{063BBA22-50EA-4C4D-BE05-F1CE4E63AA56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4:11.526" v="18"/>
          <ac:spMkLst>
            <pc:docMk/>
            <pc:sldMk cId="2284415383" sldId="258"/>
            <ac:spMk id="78" creationId="{BACC6370-2D7E-4714-9D71-7542949D7D5D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4:11.526" v="18"/>
          <ac:spMkLst>
            <pc:docMk/>
            <pc:sldMk cId="2284415383" sldId="258"/>
            <ac:spMk id="80" creationId="{F68B3F68-107C-434F-AA38-110D5EA91B85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4:11.526" v="18"/>
          <ac:spMkLst>
            <pc:docMk/>
            <pc:sldMk cId="2284415383" sldId="258"/>
            <ac:spMk id="82" creationId="{AAD0DBB9-1A4B-4391-81D4-CB19F9AB918A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4:11.526" v="18"/>
          <ac:spMkLst>
            <pc:docMk/>
            <pc:sldMk cId="2284415383" sldId="258"/>
            <ac:spMk id="84" creationId="{063BBA22-50EA-4C4D-BE05-F1CE4E63AA56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6.700" v="28"/>
          <ac:spMkLst>
            <pc:docMk/>
            <pc:sldMk cId="2284415383" sldId="258"/>
            <ac:spMk id="86" creationId="{BACC6370-2D7E-4714-9D71-7542949D7D5D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6.700" v="28"/>
          <ac:spMkLst>
            <pc:docMk/>
            <pc:sldMk cId="2284415383" sldId="258"/>
            <ac:spMk id="87" creationId="{F68B3F68-107C-434F-AA38-110D5EA91B85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6.700" v="28"/>
          <ac:spMkLst>
            <pc:docMk/>
            <pc:sldMk cId="2284415383" sldId="258"/>
            <ac:spMk id="88" creationId="{AAD0DBB9-1A4B-4391-81D4-CB19F9AB918A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6.700" v="28"/>
          <ac:spMkLst>
            <pc:docMk/>
            <pc:sldMk cId="2284415383" sldId="258"/>
            <ac:spMk id="89" creationId="{063BBA22-50EA-4C4D-BE05-F1CE4E63AA56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23.528" v="21"/>
          <ac:spMkLst>
            <pc:docMk/>
            <pc:sldMk cId="2284415383" sldId="258"/>
            <ac:spMk id="94" creationId="{BACC6370-2D7E-4714-9D71-7542949D7D5D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23.528" v="21"/>
          <ac:spMkLst>
            <pc:docMk/>
            <pc:sldMk cId="2284415383" sldId="258"/>
            <ac:spMk id="96" creationId="{F68B3F68-107C-434F-AA38-110D5EA91B85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23.528" v="21"/>
          <ac:spMkLst>
            <pc:docMk/>
            <pc:sldMk cId="2284415383" sldId="258"/>
            <ac:spMk id="98" creationId="{AAD0DBB9-1A4B-4391-81D4-CB19F9AB918A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23.528" v="21"/>
          <ac:spMkLst>
            <pc:docMk/>
            <pc:sldMk cId="2284415383" sldId="258"/>
            <ac:spMk id="100" creationId="{063BBA22-50EA-4C4D-BE05-F1CE4E63AA56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24.965" v="23"/>
          <ac:spMkLst>
            <pc:docMk/>
            <pc:sldMk cId="2284415383" sldId="258"/>
            <ac:spMk id="102" creationId="{6C4028FD-8BAA-4A19-BFDE-594D991B7552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0.918" v="25"/>
          <ac:spMkLst>
            <pc:docMk/>
            <pc:sldMk cId="2284415383" sldId="258"/>
            <ac:spMk id="104" creationId="{BACC6370-2D7E-4714-9D71-7542949D7D5D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0.918" v="25"/>
          <ac:spMkLst>
            <pc:docMk/>
            <pc:sldMk cId="2284415383" sldId="258"/>
            <ac:spMk id="105" creationId="{F68B3F68-107C-434F-AA38-110D5EA91B85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0.918" v="25"/>
          <ac:spMkLst>
            <pc:docMk/>
            <pc:sldMk cId="2284415383" sldId="258"/>
            <ac:spMk id="106" creationId="{AAD0DBB9-1A4B-4391-81D4-CB19F9AB918A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0.918" v="25"/>
          <ac:spMkLst>
            <pc:docMk/>
            <pc:sldMk cId="2284415383" sldId="258"/>
            <ac:spMk id="107" creationId="{063BBA22-50EA-4C4D-BE05-F1CE4E63AA56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6.606" v="27"/>
          <ac:spMkLst>
            <pc:docMk/>
            <pc:sldMk cId="2284415383" sldId="258"/>
            <ac:spMk id="109" creationId="{BACC6370-2D7E-4714-9D71-7542949D7D5D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6.606" v="27"/>
          <ac:spMkLst>
            <pc:docMk/>
            <pc:sldMk cId="2284415383" sldId="258"/>
            <ac:spMk id="110" creationId="{F68B3F68-107C-434F-AA38-110D5EA91B85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6.606" v="27"/>
          <ac:spMkLst>
            <pc:docMk/>
            <pc:sldMk cId="2284415383" sldId="258"/>
            <ac:spMk id="111" creationId="{AAD0DBB9-1A4B-4391-81D4-CB19F9AB918A}"/>
          </ac:spMkLst>
        </pc:spChg>
        <pc:spChg chg="add del">
          <ac:chgData name="MAMADOU BILLO DIALLO" userId="S::mbdiallo25@etu.uqac.ca::b72b9e4f-f7c8-4166-bad8-b3e737ecdceb" providerId="AD" clId="Web-{F689BA9E-B8A2-4372-B61F-3D3DE665232F}" dt="2023-10-30T18:45:36.606" v="27"/>
          <ac:spMkLst>
            <pc:docMk/>
            <pc:sldMk cId="2284415383" sldId="258"/>
            <ac:spMk id="112" creationId="{063BBA22-50EA-4C4D-BE05-F1CE4E63AA56}"/>
          </ac:spMkLst>
        </pc:spChg>
        <pc:spChg chg="add">
          <ac:chgData name="MAMADOU BILLO DIALLO" userId="S::mbdiallo25@etu.uqac.ca::b72b9e4f-f7c8-4166-bad8-b3e737ecdceb" providerId="AD" clId="Web-{F689BA9E-B8A2-4372-B61F-3D3DE665232F}" dt="2023-10-30T18:45:36.700" v="28"/>
          <ac:spMkLst>
            <pc:docMk/>
            <pc:sldMk cId="2284415383" sldId="258"/>
            <ac:spMk id="114" creationId="{BACC6370-2D7E-4714-9D71-7542949D7D5D}"/>
          </ac:spMkLst>
        </pc:spChg>
        <pc:spChg chg="add">
          <ac:chgData name="MAMADOU BILLO DIALLO" userId="S::mbdiallo25@etu.uqac.ca::b72b9e4f-f7c8-4166-bad8-b3e737ecdceb" providerId="AD" clId="Web-{F689BA9E-B8A2-4372-B61F-3D3DE665232F}" dt="2023-10-30T18:45:36.700" v="28"/>
          <ac:spMkLst>
            <pc:docMk/>
            <pc:sldMk cId="2284415383" sldId="258"/>
            <ac:spMk id="115" creationId="{F68B3F68-107C-434F-AA38-110D5EA91B85}"/>
          </ac:spMkLst>
        </pc:spChg>
        <pc:spChg chg="add">
          <ac:chgData name="MAMADOU BILLO DIALLO" userId="S::mbdiallo25@etu.uqac.ca::b72b9e4f-f7c8-4166-bad8-b3e737ecdceb" providerId="AD" clId="Web-{F689BA9E-B8A2-4372-B61F-3D3DE665232F}" dt="2023-10-30T18:45:36.700" v="28"/>
          <ac:spMkLst>
            <pc:docMk/>
            <pc:sldMk cId="2284415383" sldId="258"/>
            <ac:spMk id="116" creationId="{AAD0DBB9-1A4B-4391-81D4-CB19F9AB918A}"/>
          </ac:spMkLst>
        </pc:spChg>
        <pc:spChg chg="add">
          <ac:chgData name="MAMADOU BILLO DIALLO" userId="S::mbdiallo25@etu.uqac.ca::b72b9e4f-f7c8-4166-bad8-b3e737ecdceb" providerId="AD" clId="Web-{F689BA9E-B8A2-4372-B61F-3D3DE665232F}" dt="2023-10-30T18:45:36.700" v="28"/>
          <ac:spMkLst>
            <pc:docMk/>
            <pc:sldMk cId="2284415383" sldId="258"/>
            <ac:spMk id="117" creationId="{063BBA22-50EA-4C4D-BE05-F1CE4E63AA56}"/>
          </ac:spMkLst>
        </pc:spChg>
        <pc:graphicFrameChg chg="mod modGraphic">
          <ac:chgData name="MAMADOU BILLO DIALLO" userId="S::mbdiallo25@etu.uqac.ca::b72b9e4f-f7c8-4166-bad8-b3e737ecdceb" providerId="AD" clId="Web-{F689BA9E-B8A2-4372-B61F-3D3DE665232F}" dt="2023-10-30T18:45:36.700" v="28"/>
          <ac:graphicFrameMkLst>
            <pc:docMk/>
            <pc:sldMk cId="2284415383" sldId="258"/>
            <ac:graphicFrameMk id="55" creationId="{BD5B5E06-F644-90E1-C92B-E8DE525B7537}"/>
          </ac:graphicFrameMkLst>
        </pc:graphicFrameChg>
      </pc:sldChg>
    </pc:docChg>
  </pc:docChgLst>
  <pc:docChgLst>
    <pc:chgData name="DANE REEVES" userId="S::dreeves@etu.uqac.ca::f5f3880d-293d-41ae-8e47-ebc13e1007cf" providerId="AD" clId="Web-{F5A6B506-F23F-5EC0-46F0-E0D90FD37699}"/>
    <pc:docChg chg="modSld">
      <pc:chgData name="DANE REEVES" userId="S::dreeves@etu.uqac.ca::f5f3880d-293d-41ae-8e47-ebc13e1007cf" providerId="AD" clId="Web-{F5A6B506-F23F-5EC0-46F0-E0D90FD37699}" dt="2023-10-30T19:16:17.273" v="417" actId="20577"/>
      <pc:docMkLst>
        <pc:docMk/>
      </pc:docMkLst>
      <pc:sldChg chg="modSp">
        <pc:chgData name="DANE REEVES" userId="S::dreeves@etu.uqac.ca::f5f3880d-293d-41ae-8e47-ebc13e1007cf" providerId="AD" clId="Web-{F5A6B506-F23F-5EC0-46F0-E0D90FD37699}" dt="2023-10-30T19:16:17.273" v="417" actId="20577"/>
        <pc:sldMkLst>
          <pc:docMk/>
          <pc:sldMk cId="3708508491" sldId="259"/>
        </pc:sldMkLst>
        <pc:spChg chg="mod">
          <ac:chgData name="DANE REEVES" userId="S::dreeves@etu.uqac.ca::f5f3880d-293d-41ae-8e47-ebc13e1007cf" providerId="AD" clId="Web-{F5A6B506-F23F-5EC0-46F0-E0D90FD37699}" dt="2023-10-30T19:16:17.273" v="417" actId="20577"/>
          <ac:spMkLst>
            <pc:docMk/>
            <pc:sldMk cId="3708508491" sldId="259"/>
            <ac:spMk id="3" creationId="{8A399CCC-97C1-5DDC-D82D-4B2713A31976}"/>
          </ac:spMkLst>
        </pc:spChg>
      </pc:sldChg>
      <pc:sldChg chg="modSp">
        <pc:chgData name="DANE REEVES" userId="S::dreeves@etu.uqac.ca::f5f3880d-293d-41ae-8e47-ebc13e1007cf" providerId="AD" clId="Web-{F5A6B506-F23F-5EC0-46F0-E0D90FD37699}" dt="2023-10-30T19:04:11.923" v="89" actId="20577"/>
        <pc:sldMkLst>
          <pc:docMk/>
          <pc:sldMk cId="2840321381" sldId="260"/>
        </pc:sldMkLst>
        <pc:spChg chg="mod">
          <ac:chgData name="DANE REEVES" userId="S::dreeves@etu.uqac.ca::f5f3880d-293d-41ae-8e47-ebc13e1007cf" providerId="AD" clId="Web-{F5A6B506-F23F-5EC0-46F0-E0D90FD37699}" dt="2023-10-30T19:04:11.923" v="89" actId="20577"/>
          <ac:spMkLst>
            <pc:docMk/>
            <pc:sldMk cId="2840321381" sldId="260"/>
            <ac:spMk id="3" creationId="{6AFE5239-CA22-AEE8-CDB5-75DDA1A320EC}"/>
          </ac:spMkLst>
        </pc:spChg>
      </pc:sldChg>
      <pc:sldChg chg="modSp">
        <pc:chgData name="DANE REEVES" userId="S::dreeves@etu.uqac.ca::f5f3880d-293d-41ae-8e47-ebc13e1007cf" providerId="AD" clId="Web-{F5A6B506-F23F-5EC0-46F0-E0D90FD37699}" dt="2023-10-30T18:12:43.506" v="0" actId="20577"/>
        <pc:sldMkLst>
          <pc:docMk/>
          <pc:sldMk cId="2984222901" sldId="261"/>
        </pc:sldMkLst>
        <pc:spChg chg="mod">
          <ac:chgData name="DANE REEVES" userId="S::dreeves@etu.uqac.ca::f5f3880d-293d-41ae-8e47-ebc13e1007cf" providerId="AD" clId="Web-{F5A6B506-F23F-5EC0-46F0-E0D90FD37699}" dt="2023-10-30T18:12:43.506" v="0" actId="20577"/>
          <ac:spMkLst>
            <pc:docMk/>
            <pc:sldMk cId="2984222901" sldId="261"/>
            <ac:spMk id="3" creationId="{9CF0469C-B8D9-935C-A09C-2F3019BA8D8B}"/>
          </ac:spMkLst>
        </pc:spChg>
      </pc:sldChg>
    </pc:docChg>
  </pc:docChgLst>
  <pc:docChgLst>
    <pc:chgData name="ALPHA MACKY DAFF" userId="S::amdaff@etu.uqac.ca::647e4ff4-e718-4a4a-aba9-3ed39c3c8a7a" providerId="AD" clId="Web-{F31C9F32-8D9D-4E86-96A4-84612B06761C}"/>
    <pc:docChg chg="modSld">
      <pc:chgData name="ALPHA MACKY DAFF" userId="S::amdaff@etu.uqac.ca::647e4ff4-e718-4a4a-aba9-3ed39c3c8a7a" providerId="AD" clId="Web-{F31C9F32-8D9D-4E86-96A4-84612B06761C}" dt="2023-10-30T18:57:43.922" v="129" actId="20577"/>
      <pc:docMkLst>
        <pc:docMk/>
      </pc:docMkLst>
      <pc:sldChg chg="addSp delSp modSp">
        <pc:chgData name="ALPHA MACKY DAFF" userId="S::amdaff@etu.uqac.ca::647e4ff4-e718-4a4a-aba9-3ed39c3c8a7a" providerId="AD" clId="Web-{F31C9F32-8D9D-4E86-96A4-84612B06761C}" dt="2023-10-30T18:28:04.748" v="120" actId="1076"/>
        <pc:sldMkLst>
          <pc:docMk/>
          <pc:sldMk cId="437639030" sldId="256"/>
        </pc:sldMkLst>
        <pc:spChg chg="mod">
          <ac:chgData name="ALPHA MACKY DAFF" userId="S::amdaff@etu.uqac.ca::647e4ff4-e718-4a4a-aba9-3ed39c3c8a7a" providerId="AD" clId="Web-{F31C9F32-8D9D-4E86-96A4-84612B06761C}" dt="2023-10-30T18:27:58.716" v="119" actId="14100"/>
          <ac:spMkLst>
            <pc:docMk/>
            <pc:sldMk cId="437639030" sldId="256"/>
            <ac:spMk id="2" creationId="{BEFA6804-1A75-1CC9-29AA-B2C4A72A6A30}"/>
          </ac:spMkLst>
        </pc:spChg>
        <pc:spChg chg="mod">
          <ac:chgData name="ALPHA MACKY DAFF" userId="S::amdaff@etu.uqac.ca::647e4ff4-e718-4a4a-aba9-3ed39c3c8a7a" providerId="AD" clId="Web-{F31C9F32-8D9D-4E86-96A4-84612B06761C}" dt="2023-10-30T18:28:04.748" v="120" actId="1076"/>
          <ac:spMkLst>
            <pc:docMk/>
            <pc:sldMk cId="437639030" sldId="256"/>
            <ac:spMk id="3" creationId="{9EC15EF0-5387-577B-03A4-114669FC4798}"/>
          </ac:spMkLst>
        </pc:spChg>
        <pc:spChg chg="del">
          <ac:chgData name="ALPHA MACKY DAFF" userId="S::amdaff@etu.uqac.ca::647e4ff4-e718-4a4a-aba9-3ed39c3c8a7a" providerId="AD" clId="Web-{F31C9F32-8D9D-4E86-96A4-84612B06761C}" dt="2023-10-30T18:27:44.904" v="117"/>
          <ac:spMkLst>
            <pc:docMk/>
            <pc:sldMk cId="437639030" sldId="256"/>
            <ac:spMk id="24" creationId="{0671A8AE-40A1-4631-A6B8-581AFF065482}"/>
          </ac:spMkLst>
        </pc:spChg>
        <pc:spChg chg="del">
          <ac:chgData name="ALPHA MACKY DAFF" userId="S::amdaff@etu.uqac.ca::647e4ff4-e718-4a4a-aba9-3ed39c3c8a7a" providerId="AD" clId="Web-{F31C9F32-8D9D-4E86-96A4-84612B06761C}" dt="2023-10-30T18:27:44.904" v="117"/>
          <ac:spMkLst>
            <pc:docMk/>
            <pc:sldMk cId="437639030" sldId="256"/>
            <ac:spMk id="26" creationId="{AB58EF07-17C2-48CF-ABB0-EEF1F17CB8F0}"/>
          </ac:spMkLst>
        </pc:spChg>
        <pc:spChg chg="del">
          <ac:chgData name="ALPHA MACKY DAFF" userId="S::amdaff@etu.uqac.ca::647e4ff4-e718-4a4a-aba9-3ed39c3c8a7a" providerId="AD" clId="Web-{F31C9F32-8D9D-4E86-96A4-84612B06761C}" dt="2023-10-30T18:27:44.904" v="117"/>
          <ac:spMkLst>
            <pc:docMk/>
            <pc:sldMk cId="437639030" sldId="256"/>
            <ac:spMk id="28" creationId="{AF2F604E-43BE-4DC3-B983-E071523364F8}"/>
          </ac:spMkLst>
        </pc:spChg>
        <pc:spChg chg="del">
          <ac:chgData name="ALPHA MACKY DAFF" userId="S::amdaff@etu.uqac.ca::647e4ff4-e718-4a4a-aba9-3ed39c3c8a7a" providerId="AD" clId="Web-{F31C9F32-8D9D-4E86-96A4-84612B06761C}" dt="2023-10-30T18:27:44.904" v="117"/>
          <ac:spMkLst>
            <pc:docMk/>
            <pc:sldMk cId="437639030" sldId="256"/>
            <ac:spMk id="35" creationId="{08C9B587-E65E-4B52-B37C-ABEBB6E87928}"/>
          </ac:spMkLst>
        </pc:spChg>
        <pc:spChg chg="add">
          <ac:chgData name="ALPHA MACKY DAFF" userId="S::amdaff@etu.uqac.ca::647e4ff4-e718-4a4a-aba9-3ed39c3c8a7a" providerId="AD" clId="Web-{F31C9F32-8D9D-4E86-96A4-84612B06761C}" dt="2023-10-30T18:27:44.904" v="117"/>
          <ac:spMkLst>
            <pc:docMk/>
            <pc:sldMk cId="437639030" sldId="256"/>
            <ac:spMk id="40" creationId="{82455043-5CFD-4790-A30C-152D3B6945A5}"/>
          </ac:spMkLst>
        </pc:spChg>
        <pc:spChg chg="add">
          <ac:chgData name="ALPHA MACKY DAFF" userId="S::amdaff@etu.uqac.ca::647e4ff4-e718-4a4a-aba9-3ed39c3c8a7a" providerId="AD" clId="Web-{F31C9F32-8D9D-4E86-96A4-84612B06761C}" dt="2023-10-30T18:27:44.904" v="117"/>
          <ac:spMkLst>
            <pc:docMk/>
            <pc:sldMk cId="437639030" sldId="256"/>
            <ac:spMk id="42" creationId="{D790CBA0-32A4-48C6-8140-9148B3A0DA20}"/>
          </ac:spMkLst>
        </pc:spChg>
        <pc:spChg chg="add">
          <ac:chgData name="ALPHA MACKY DAFF" userId="S::amdaff@etu.uqac.ca::647e4ff4-e718-4a4a-aba9-3ed39c3c8a7a" providerId="AD" clId="Web-{F31C9F32-8D9D-4E86-96A4-84612B06761C}" dt="2023-10-30T18:27:44.904" v="117"/>
          <ac:spMkLst>
            <pc:docMk/>
            <pc:sldMk cId="437639030" sldId="256"/>
            <ac:spMk id="52" creationId="{08648C95-1EC5-40D8-8D96-3DC3D112AEDC}"/>
          </ac:spMkLst>
        </pc:spChg>
        <pc:spChg chg="add">
          <ac:chgData name="ALPHA MACKY DAFF" userId="S::amdaff@etu.uqac.ca::647e4ff4-e718-4a4a-aba9-3ed39c3c8a7a" providerId="AD" clId="Web-{F31C9F32-8D9D-4E86-96A4-84612B06761C}" dt="2023-10-30T18:27:44.904" v="117"/>
          <ac:spMkLst>
            <pc:docMk/>
            <pc:sldMk cId="437639030" sldId="256"/>
            <ac:spMk id="60" creationId="{909F982E-B4F0-4CF1-9698-0CA793629509}"/>
          </ac:spMkLst>
        </pc:spChg>
        <pc:grpChg chg="add">
          <ac:chgData name="ALPHA MACKY DAFF" userId="S::amdaff@etu.uqac.ca::647e4ff4-e718-4a4a-aba9-3ed39c3c8a7a" providerId="AD" clId="Web-{F31C9F32-8D9D-4E86-96A4-84612B06761C}" dt="2023-10-30T18:27:44.904" v="117"/>
          <ac:grpSpMkLst>
            <pc:docMk/>
            <pc:sldMk cId="437639030" sldId="256"/>
            <ac:grpSpMk id="44" creationId="{4A940285-486F-4391-834C-6AEA6BBA35FA}"/>
          </ac:grpSpMkLst>
        </pc:grpChg>
        <pc:grpChg chg="add">
          <ac:chgData name="ALPHA MACKY DAFF" userId="S::amdaff@etu.uqac.ca::647e4ff4-e718-4a4a-aba9-3ed39c3c8a7a" providerId="AD" clId="Web-{F31C9F32-8D9D-4E86-96A4-84612B06761C}" dt="2023-10-30T18:27:44.904" v="117"/>
          <ac:grpSpMkLst>
            <pc:docMk/>
            <pc:sldMk cId="437639030" sldId="256"/>
            <ac:grpSpMk id="54" creationId="{010134DF-195E-4609-BE91-D38A8334E4E9}"/>
          </ac:grpSpMkLst>
        </pc:grpChg>
        <pc:grpChg chg="add">
          <ac:chgData name="ALPHA MACKY DAFF" userId="S::amdaff@etu.uqac.ca::647e4ff4-e718-4a4a-aba9-3ed39c3c8a7a" providerId="AD" clId="Web-{F31C9F32-8D9D-4E86-96A4-84612B06761C}" dt="2023-10-30T18:27:44.904" v="117"/>
          <ac:grpSpMkLst>
            <pc:docMk/>
            <pc:sldMk cId="437639030" sldId="256"/>
            <ac:grpSpMk id="62" creationId="{E5A6FD1C-ABC0-436A-9073-E0EED7D8906D}"/>
          </ac:grpSpMkLst>
        </pc:grpChg>
        <pc:grpChg chg="add">
          <ac:chgData name="ALPHA MACKY DAFF" userId="S::amdaff@etu.uqac.ca::647e4ff4-e718-4a4a-aba9-3ed39c3c8a7a" providerId="AD" clId="Web-{F31C9F32-8D9D-4E86-96A4-84612B06761C}" dt="2023-10-30T18:27:44.904" v="117"/>
          <ac:grpSpMkLst>
            <pc:docMk/>
            <pc:sldMk cId="437639030" sldId="256"/>
            <ac:grpSpMk id="68" creationId="{38AF1DD3-8D1D-4757-B035-70019593DDC3}"/>
          </ac:grpSpMkLst>
        </pc:grpChg>
        <pc:picChg chg="mod ord modCrop">
          <ac:chgData name="ALPHA MACKY DAFF" userId="S::amdaff@etu.uqac.ca::647e4ff4-e718-4a4a-aba9-3ed39c3c8a7a" providerId="AD" clId="Web-{F31C9F32-8D9D-4E86-96A4-84612B06761C}" dt="2023-10-30T18:27:44.904" v="117"/>
          <ac:picMkLst>
            <pc:docMk/>
            <pc:sldMk cId="437639030" sldId="256"/>
            <ac:picMk id="5" creationId="{A8A17213-F918-27CF-087D-3A31BAFF68E6}"/>
          </ac:picMkLst>
        </pc:picChg>
      </pc:sldChg>
      <pc:sldChg chg="addSp delSp modSp mod setBg">
        <pc:chgData name="ALPHA MACKY DAFF" userId="S::amdaff@etu.uqac.ca::647e4ff4-e718-4a4a-aba9-3ed39c3c8a7a" providerId="AD" clId="Web-{F31C9F32-8D9D-4E86-96A4-84612B06761C}" dt="2023-10-30T18:26:13.296" v="113"/>
        <pc:sldMkLst>
          <pc:docMk/>
          <pc:sldMk cId="972140055" sldId="257"/>
        </pc:sldMkLst>
        <pc:spChg chg="mod">
          <ac:chgData name="ALPHA MACKY DAFF" userId="S::amdaff@etu.uqac.ca::647e4ff4-e718-4a4a-aba9-3ed39c3c8a7a" providerId="AD" clId="Web-{F31C9F32-8D9D-4E86-96A4-84612B06761C}" dt="2023-10-30T18:26:13.296" v="113"/>
          <ac:spMkLst>
            <pc:docMk/>
            <pc:sldMk cId="972140055" sldId="257"/>
            <ac:spMk id="2" creationId="{FCF1A0F4-B8D9-052D-1718-72F28DD1C00B}"/>
          </ac:spMkLst>
        </pc:spChg>
        <pc:spChg chg="mod">
          <ac:chgData name="ALPHA MACKY DAFF" userId="S::amdaff@etu.uqac.ca::647e4ff4-e718-4a4a-aba9-3ed39c3c8a7a" providerId="AD" clId="Web-{F31C9F32-8D9D-4E86-96A4-84612B06761C}" dt="2023-10-30T18:26:13.296" v="113"/>
          <ac:spMkLst>
            <pc:docMk/>
            <pc:sldMk cId="972140055" sldId="257"/>
            <ac:spMk id="3" creationId="{9C17C9E6-B74D-1C3A-6B88-D694FF1400FF}"/>
          </ac:spMkLst>
        </pc:spChg>
        <pc:spChg chg="add">
          <ac:chgData name="ALPHA MACKY DAFF" userId="S::amdaff@etu.uqac.ca::647e4ff4-e718-4a4a-aba9-3ed39c3c8a7a" providerId="AD" clId="Web-{F31C9F32-8D9D-4E86-96A4-84612B06761C}" dt="2023-10-30T18:26:13.296" v="113"/>
          <ac:spMkLst>
            <pc:docMk/>
            <pc:sldMk cId="972140055" sldId="257"/>
            <ac:spMk id="6" creationId="{04812C46-200A-4DEB-A05E-3ED6C68C2387}"/>
          </ac:spMkLst>
        </pc:spChg>
        <pc:spChg chg="add">
          <ac:chgData name="ALPHA MACKY DAFF" userId="S::amdaff@etu.uqac.ca::647e4ff4-e718-4a4a-aba9-3ed39c3c8a7a" providerId="AD" clId="Web-{F31C9F32-8D9D-4E86-96A4-84612B06761C}" dt="2023-10-30T18:26:13.296" v="113"/>
          <ac:spMkLst>
            <pc:docMk/>
            <pc:sldMk cId="972140055" sldId="257"/>
            <ac:spMk id="8" creationId="{D1EA859B-E555-4109-94F3-6700E046E008}"/>
          </ac:spMkLst>
        </pc:spChg>
        <pc:spChg chg="add del">
          <ac:chgData name="ALPHA MACKY DAFF" userId="S::amdaff@etu.uqac.ca::647e4ff4-e718-4a4a-aba9-3ed39c3c8a7a" providerId="AD" clId="Web-{F31C9F32-8D9D-4E86-96A4-84612B06761C}" dt="2023-10-30T18:25:38.531" v="90"/>
          <ac:spMkLst>
            <pc:docMk/>
            <pc:sldMk cId="972140055" sldId="257"/>
            <ac:spMk id="9" creationId="{04812C46-200A-4DEB-A05E-3ED6C68C2387}"/>
          </ac:spMkLst>
        </pc:spChg>
        <pc:spChg chg="add del">
          <ac:chgData name="ALPHA MACKY DAFF" userId="S::amdaff@etu.uqac.ca::647e4ff4-e718-4a4a-aba9-3ed39c3c8a7a" providerId="AD" clId="Web-{F31C9F32-8D9D-4E86-96A4-84612B06761C}" dt="2023-10-30T18:25:38.531" v="90"/>
          <ac:spMkLst>
            <pc:docMk/>
            <pc:sldMk cId="972140055" sldId="257"/>
            <ac:spMk id="11" creationId="{D1EA859B-E555-4109-94F3-6700E046E008}"/>
          </ac:spMkLst>
        </pc:spChg>
        <pc:picChg chg="add del">
          <ac:chgData name="ALPHA MACKY DAFF" userId="S::amdaff@etu.uqac.ca::647e4ff4-e718-4a4a-aba9-3ed39c3c8a7a" providerId="AD" clId="Web-{F31C9F32-8D9D-4E86-96A4-84612B06761C}" dt="2023-10-30T18:25:38.531" v="90"/>
          <ac:picMkLst>
            <pc:docMk/>
            <pc:sldMk cId="972140055" sldId="257"/>
            <ac:picMk id="5" creationId="{EF7F1CC0-2C30-AEE7-7E77-90CC101F5048}"/>
          </ac:picMkLst>
        </pc:picChg>
        <pc:picChg chg="add">
          <ac:chgData name="ALPHA MACKY DAFF" userId="S::amdaff@etu.uqac.ca::647e4ff4-e718-4a4a-aba9-3ed39c3c8a7a" providerId="AD" clId="Web-{F31C9F32-8D9D-4E86-96A4-84612B06761C}" dt="2023-10-30T18:26:13.296" v="113"/>
          <ac:picMkLst>
            <pc:docMk/>
            <pc:sldMk cId="972140055" sldId="257"/>
            <ac:picMk id="7" creationId="{FF99162E-C212-6CFB-EDCE-4DCC112F370C}"/>
          </ac:picMkLst>
        </pc:picChg>
      </pc:sldChg>
      <pc:sldChg chg="addSp delSp modSp">
        <pc:chgData name="ALPHA MACKY DAFF" userId="S::amdaff@etu.uqac.ca::647e4ff4-e718-4a4a-aba9-3ed39c3c8a7a" providerId="AD" clId="Web-{F31C9F32-8D9D-4E86-96A4-84612B06761C}" dt="2023-10-30T18:29:12.137" v="123"/>
        <pc:sldMkLst>
          <pc:docMk/>
          <pc:sldMk cId="2284415383" sldId="258"/>
        </pc:sldMkLst>
        <pc:spChg chg="mod">
          <ac:chgData name="ALPHA MACKY DAFF" userId="S::amdaff@etu.uqac.ca::647e4ff4-e718-4a4a-aba9-3ed39c3c8a7a" providerId="AD" clId="Web-{F31C9F32-8D9D-4E86-96A4-84612B06761C}" dt="2023-10-30T18:29:12.044" v="122"/>
          <ac:spMkLst>
            <pc:docMk/>
            <pc:sldMk cId="2284415383" sldId="258"/>
            <ac:spMk id="2" creationId="{A35A74D8-46C4-D4B1-C0AE-6817D0E31CAC}"/>
          </ac:spMkLst>
        </pc:spChg>
        <pc:spChg chg="add del">
          <ac:chgData name="ALPHA MACKY DAFF" userId="S::amdaff@etu.uqac.ca::647e4ff4-e718-4a4a-aba9-3ed39c3c8a7a" providerId="AD" clId="Web-{F31C9F32-8D9D-4E86-96A4-84612B06761C}" dt="2023-10-30T18:29:12.137" v="123"/>
          <ac:spMkLst>
            <pc:docMk/>
            <pc:sldMk cId="2284415383" sldId="258"/>
            <ac:spMk id="15" creationId="{063BBA22-50EA-4C4D-BE05-F1CE4E63AA56}"/>
          </ac:spMkLst>
        </pc:spChg>
        <pc:spChg chg="add del">
          <ac:chgData name="ALPHA MACKY DAFF" userId="S::amdaff@etu.uqac.ca::647e4ff4-e718-4a4a-aba9-3ed39c3c8a7a" providerId="AD" clId="Web-{F31C9F32-8D9D-4E86-96A4-84612B06761C}" dt="2023-10-30T18:29:12.137" v="123"/>
          <ac:spMkLst>
            <pc:docMk/>
            <pc:sldMk cId="2284415383" sldId="258"/>
            <ac:spMk id="52" creationId="{BACC6370-2D7E-4714-9D71-7542949D7D5D}"/>
          </ac:spMkLst>
        </pc:spChg>
        <pc:spChg chg="add del">
          <ac:chgData name="ALPHA MACKY DAFF" userId="S::amdaff@etu.uqac.ca::647e4ff4-e718-4a4a-aba9-3ed39c3c8a7a" providerId="AD" clId="Web-{F31C9F32-8D9D-4E86-96A4-84612B06761C}" dt="2023-10-30T18:29:12.137" v="123"/>
          <ac:spMkLst>
            <pc:docMk/>
            <pc:sldMk cId="2284415383" sldId="258"/>
            <ac:spMk id="53" creationId="{F68B3F68-107C-434F-AA38-110D5EA91B85}"/>
          </ac:spMkLst>
        </pc:spChg>
        <pc:spChg chg="add del">
          <ac:chgData name="ALPHA MACKY DAFF" userId="S::amdaff@etu.uqac.ca::647e4ff4-e718-4a4a-aba9-3ed39c3c8a7a" providerId="AD" clId="Web-{F31C9F32-8D9D-4E86-96A4-84612B06761C}" dt="2023-10-30T18:29:12.137" v="123"/>
          <ac:spMkLst>
            <pc:docMk/>
            <pc:sldMk cId="2284415383" sldId="258"/>
            <ac:spMk id="54" creationId="{AAD0DBB9-1A4B-4391-81D4-CB19F9AB918A}"/>
          </ac:spMkLst>
        </pc:spChg>
        <pc:spChg chg="add del">
          <ac:chgData name="ALPHA MACKY DAFF" userId="S::amdaff@etu.uqac.ca::647e4ff4-e718-4a4a-aba9-3ed39c3c8a7a" providerId="AD" clId="Web-{F31C9F32-8D9D-4E86-96A4-84612B06761C}" dt="2023-10-30T18:29:12.044" v="122"/>
          <ac:spMkLst>
            <pc:docMk/>
            <pc:sldMk cId="2284415383" sldId="258"/>
            <ac:spMk id="60" creationId="{2659FDB4-FCBE-4A89-B46D-43D4FA54464D}"/>
          </ac:spMkLst>
        </pc:spChg>
        <pc:spChg chg="add del">
          <ac:chgData name="ALPHA MACKY DAFF" userId="S::amdaff@etu.uqac.ca::647e4ff4-e718-4a4a-aba9-3ed39c3c8a7a" providerId="AD" clId="Web-{F31C9F32-8D9D-4E86-96A4-84612B06761C}" dt="2023-10-30T18:29:12.044" v="122"/>
          <ac:spMkLst>
            <pc:docMk/>
            <pc:sldMk cId="2284415383" sldId="258"/>
            <ac:spMk id="64" creationId="{58BDB0EE-D238-415B-9ED8-62AA6AB2AAD1}"/>
          </ac:spMkLst>
        </pc:spChg>
        <pc:spChg chg="add del">
          <ac:chgData name="ALPHA MACKY DAFF" userId="S::amdaff@etu.uqac.ca::647e4ff4-e718-4a4a-aba9-3ed39c3c8a7a" providerId="AD" clId="Web-{F31C9F32-8D9D-4E86-96A4-84612B06761C}" dt="2023-10-30T18:29:12.044" v="122"/>
          <ac:spMkLst>
            <pc:docMk/>
            <pc:sldMk cId="2284415383" sldId="258"/>
            <ac:spMk id="66" creationId="{C5B55FC3-961D-4325-82F1-DE92B0D04E03}"/>
          </ac:spMkLst>
        </pc:spChg>
        <pc:spChg chg="add del">
          <ac:chgData name="ALPHA MACKY DAFF" userId="S::amdaff@etu.uqac.ca::647e4ff4-e718-4a4a-aba9-3ed39c3c8a7a" providerId="AD" clId="Web-{F31C9F32-8D9D-4E86-96A4-84612B06761C}" dt="2023-10-30T18:29:12.044" v="122"/>
          <ac:spMkLst>
            <pc:docMk/>
            <pc:sldMk cId="2284415383" sldId="258"/>
            <ac:spMk id="68" creationId="{4C8AB332-D09E-4F28-943C-DABDD4716A3C}"/>
          </ac:spMkLst>
        </pc:spChg>
        <pc:spChg chg="add">
          <ac:chgData name="ALPHA MACKY DAFF" userId="S::amdaff@etu.uqac.ca::647e4ff4-e718-4a4a-aba9-3ed39c3c8a7a" providerId="AD" clId="Web-{F31C9F32-8D9D-4E86-96A4-84612B06761C}" dt="2023-10-30T18:29:12.137" v="123"/>
          <ac:spMkLst>
            <pc:docMk/>
            <pc:sldMk cId="2284415383" sldId="258"/>
            <ac:spMk id="70" creationId="{BACC6370-2D7E-4714-9D71-7542949D7D5D}"/>
          </ac:spMkLst>
        </pc:spChg>
        <pc:spChg chg="add">
          <ac:chgData name="ALPHA MACKY DAFF" userId="S::amdaff@etu.uqac.ca::647e4ff4-e718-4a4a-aba9-3ed39c3c8a7a" providerId="AD" clId="Web-{F31C9F32-8D9D-4E86-96A4-84612B06761C}" dt="2023-10-30T18:29:12.137" v="123"/>
          <ac:spMkLst>
            <pc:docMk/>
            <pc:sldMk cId="2284415383" sldId="258"/>
            <ac:spMk id="71" creationId="{F68B3F68-107C-434F-AA38-110D5EA91B85}"/>
          </ac:spMkLst>
        </pc:spChg>
        <pc:spChg chg="add">
          <ac:chgData name="ALPHA MACKY DAFF" userId="S::amdaff@etu.uqac.ca::647e4ff4-e718-4a4a-aba9-3ed39c3c8a7a" providerId="AD" clId="Web-{F31C9F32-8D9D-4E86-96A4-84612B06761C}" dt="2023-10-30T18:29:12.137" v="123"/>
          <ac:spMkLst>
            <pc:docMk/>
            <pc:sldMk cId="2284415383" sldId="258"/>
            <ac:spMk id="72" creationId="{AAD0DBB9-1A4B-4391-81D4-CB19F9AB918A}"/>
          </ac:spMkLst>
        </pc:spChg>
        <pc:spChg chg="add">
          <ac:chgData name="ALPHA MACKY DAFF" userId="S::amdaff@etu.uqac.ca::647e4ff4-e718-4a4a-aba9-3ed39c3c8a7a" providerId="AD" clId="Web-{F31C9F32-8D9D-4E86-96A4-84612B06761C}" dt="2023-10-30T18:29:12.137" v="123"/>
          <ac:spMkLst>
            <pc:docMk/>
            <pc:sldMk cId="2284415383" sldId="258"/>
            <ac:spMk id="73" creationId="{063BBA22-50EA-4C4D-BE05-F1CE4E63AA56}"/>
          </ac:spMkLst>
        </pc:spChg>
        <pc:graphicFrameChg chg="mod modGraphic">
          <ac:chgData name="ALPHA MACKY DAFF" userId="S::amdaff@etu.uqac.ca::647e4ff4-e718-4a4a-aba9-3ed39c3c8a7a" providerId="AD" clId="Web-{F31C9F32-8D9D-4E86-96A4-84612B06761C}" dt="2023-10-30T18:29:12.137" v="123"/>
          <ac:graphicFrameMkLst>
            <pc:docMk/>
            <pc:sldMk cId="2284415383" sldId="258"/>
            <ac:graphicFrameMk id="55" creationId="{BD5B5E06-F644-90E1-C92B-E8DE525B7537}"/>
          </ac:graphicFrameMkLst>
        </pc:graphicFrameChg>
        <pc:cxnChg chg="add del">
          <ac:chgData name="ALPHA MACKY DAFF" userId="S::amdaff@etu.uqac.ca::647e4ff4-e718-4a4a-aba9-3ed39c3c8a7a" providerId="AD" clId="Web-{F31C9F32-8D9D-4E86-96A4-84612B06761C}" dt="2023-10-30T18:29:12.044" v="122"/>
          <ac:cxnSpMkLst>
            <pc:docMk/>
            <pc:sldMk cId="2284415383" sldId="258"/>
            <ac:cxnSpMk id="62" creationId="{C8F51B3F-8331-4E4A-AE96-D47B1006EEAD}"/>
          </ac:cxnSpMkLst>
        </pc:cxnChg>
      </pc:sldChg>
      <pc:sldChg chg="addSp modSp mod setBg">
        <pc:chgData name="ALPHA MACKY DAFF" userId="S::amdaff@etu.uqac.ca::647e4ff4-e718-4a4a-aba9-3ed39c3c8a7a" providerId="AD" clId="Web-{F31C9F32-8D9D-4E86-96A4-84612B06761C}" dt="2023-10-30T18:34:33.883" v="126" actId="20577"/>
        <pc:sldMkLst>
          <pc:docMk/>
          <pc:sldMk cId="3708508491" sldId="259"/>
        </pc:sldMkLst>
        <pc:spChg chg="mod">
          <ac:chgData name="ALPHA MACKY DAFF" userId="S::amdaff@etu.uqac.ca::647e4ff4-e718-4a4a-aba9-3ed39c3c8a7a" providerId="AD" clId="Web-{F31C9F32-8D9D-4E86-96A4-84612B06761C}" dt="2023-10-30T18:14:00.837" v="3"/>
          <ac:spMkLst>
            <pc:docMk/>
            <pc:sldMk cId="3708508491" sldId="259"/>
            <ac:spMk id="2" creationId="{0DE88B3E-38F8-0D66-0D13-369D2CD20F77}"/>
          </ac:spMkLst>
        </pc:spChg>
        <pc:spChg chg="mod">
          <ac:chgData name="ALPHA MACKY DAFF" userId="S::amdaff@etu.uqac.ca::647e4ff4-e718-4a4a-aba9-3ed39c3c8a7a" providerId="AD" clId="Web-{F31C9F32-8D9D-4E86-96A4-84612B06761C}" dt="2023-10-30T18:34:33.883" v="126" actId="20577"/>
          <ac:spMkLst>
            <pc:docMk/>
            <pc:sldMk cId="3708508491" sldId="259"/>
            <ac:spMk id="3" creationId="{8A399CCC-97C1-5DDC-D82D-4B2713A31976}"/>
          </ac:spMkLst>
        </pc:spChg>
        <pc:spChg chg="add">
          <ac:chgData name="ALPHA MACKY DAFF" userId="S::amdaff@etu.uqac.ca::647e4ff4-e718-4a4a-aba9-3ed39c3c8a7a" providerId="AD" clId="Web-{F31C9F32-8D9D-4E86-96A4-84612B06761C}" dt="2023-10-30T18:14:00.837" v="3"/>
          <ac:spMkLst>
            <pc:docMk/>
            <pc:sldMk cId="3708508491" sldId="259"/>
            <ac:spMk id="8" creationId="{09588DA8-065E-4F6F-8EFD-43104AB2E0CF}"/>
          </ac:spMkLst>
        </pc:spChg>
        <pc:spChg chg="add">
          <ac:chgData name="ALPHA MACKY DAFF" userId="S::amdaff@etu.uqac.ca::647e4ff4-e718-4a4a-aba9-3ed39c3c8a7a" providerId="AD" clId="Web-{F31C9F32-8D9D-4E86-96A4-84612B06761C}" dt="2023-10-30T18:14:00.837" v="3"/>
          <ac:spMkLst>
            <pc:docMk/>
            <pc:sldMk cId="3708508491" sldId="259"/>
            <ac:spMk id="10" creationId="{C4285719-470E-454C-AF62-8323075F1F5B}"/>
          </ac:spMkLst>
        </pc:spChg>
        <pc:spChg chg="add">
          <ac:chgData name="ALPHA MACKY DAFF" userId="S::amdaff@etu.uqac.ca::647e4ff4-e718-4a4a-aba9-3ed39c3c8a7a" providerId="AD" clId="Web-{F31C9F32-8D9D-4E86-96A4-84612B06761C}" dt="2023-10-30T18:14:00.837" v="3"/>
          <ac:spMkLst>
            <pc:docMk/>
            <pc:sldMk cId="3708508491" sldId="259"/>
            <ac:spMk id="12" creationId="{CD9FE4EF-C4D8-49A0-B2FF-81D8DB7D8A24}"/>
          </ac:spMkLst>
        </pc:spChg>
        <pc:spChg chg="add">
          <ac:chgData name="ALPHA MACKY DAFF" userId="S::amdaff@etu.uqac.ca::647e4ff4-e718-4a4a-aba9-3ed39c3c8a7a" providerId="AD" clId="Web-{F31C9F32-8D9D-4E86-96A4-84612B06761C}" dt="2023-10-30T18:14:00.837" v="3"/>
          <ac:spMkLst>
            <pc:docMk/>
            <pc:sldMk cId="3708508491" sldId="259"/>
            <ac:spMk id="14" creationId="{4300840D-0A0B-4512-BACA-B439D5B9C57C}"/>
          </ac:spMkLst>
        </pc:spChg>
        <pc:spChg chg="add">
          <ac:chgData name="ALPHA MACKY DAFF" userId="S::amdaff@etu.uqac.ca::647e4ff4-e718-4a4a-aba9-3ed39c3c8a7a" providerId="AD" clId="Web-{F31C9F32-8D9D-4E86-96A4-84612B06761C}" dt="2023-10-30T18:14:00.837" v="3"/>
          <ac:spMkLst>
            <pc:docMk/>
            <pc:sldMk cId="3708508491" sldId="259"/>
            <ac:spMk id="16" creationId="{D2B78728-A580-49A7-84F9-6EF6F583ADE0}"/>
          </ac:spMkLst>
        </pc:spChg>
        <pc:spChg chg="add">
          <ac:chgData name="ALPHA MACKY DAFF" userId="S::amdaff@etu.uqac.ca::647e4ff4-e718-4a4a-aba9-3ed39c3c8a7a" providerId="AD" clId="Web-{F31C9F32-8D9D-4E86-96A4-84612B06761C}" dt="2023-10-30T18:14:00.837" v="3"/>
          <ac:spMkLst>
            <pc:docMk/>
            <pc:sldMk cId="3708508491" sldId="259"/>
            <ac:spMk id="18" creationId="{38FAA1A1-D861-433F-88FA-1E9D6FD31D11}"/>
          </ac:spMkLst>
        </pc:spChg>
        <pc:spChg chg="add">
          <ac:chgData name="ALPHA MACKY DAFF" userId="S::amdaff@etu.uqac.ca::647e4ff4-e718-4a4a-aba9-3ed39c3c8a7a" providerId="AD" clId="Web-{F31C9F32-8D9D-4E86-96A4-84612B06761C}" dt="2023-10-30T18:14:00.837" v="3"/>
          <ac:spMkLst>
            <pc:docMk/>
            <pc:sldMk cId="3708508491" sldId="259"/>
            <ac:spMk id="20" creationId="{8D71EDA1-87BF-4D5D-AB79-F346FD19278A}"/>
          </ac:spMkLst>
        </pc:spChg>
      </pc:sldChg>
      <pc:sldChg chg="modSp">
        <pc:chgData name="ALPHA MACKY DAFF" userId="S::amdaff@etu.uqac.ca::647e4ff4-e718-4a4a-aba9-3ed39c3c8a7a" providerId="AD" clId="Web-{F31C9F32-8D9D-4E86-96A4-84612B06761C}" dt="2023-10-30T18:57:43.922" v="129" actId="20577"/>
        <pc:sldMkLst>
          <pc:docMk/>
          <pc:sldMk cId="2840321381" sldId="260"/>
        </pc:sldMkLst>
        <pc:spChg chg="mod">
          <ac:chgData name="ALPHA MACKY DAFF" userId="S::amdaff@etu.uqac.ca::647e4ff4-e718-4a4a-aba9-3ed39c3c8a7a" providerId="AD" clId="Web-{F31C9F32-8D9D-4E86-96A4-84612B06761C}" dt="2023-10-30T18:57:43.922" v="129" actId="20577"/>
          <ac:spMkLst>
            <pc:docMk/>
            <pc:sldMk cId="2840321381" sldId="260"/>
            <ac:spMk id="3" creationId="{6AFE5239-CA22-AEE8-CDB5-75DDA1A320EC}"/>
          </ac:spMkLst>
        </pc:spChg>
      </pc:sldChg>
    </pc:docChg>
  </pc:docChgLst>
  <pc:docChgLst>
    <pc:chgData name="ALPHA MACKY DAFF" userId="S::amdaff@etu.uqac.ca::647e4ff4-e718-4a4a-aba9-3ed39c3c8a7a" providerId="AD" clId="Web-{7B92E79F-387F-4506-8F16-0079EFD90837}"/>
    <pc:docChg chg="modSld">
      <pc:chgData name="ALPHA MACKY DAFF" userId="S::amdaff@etu.uqac.ca::647e4ff4-e718-4a4a-aba9-3ed39c3c8a7a" providerId="AD" clId="Web-{7B92E79F-387F-4506-8F16-0079EFD90837}" dt="2023-11-03T00:34:14.241" v="1" actId="20577"/>
      <pc:docMkLst>
        <pc:docMk/>
      </pc:docMkLst>
      <pc:sldChg chg="modSp">
        <pc:chgData name="ALPHA MACKY DAFF" userId="S::amdaff@etu.uqac.ca::647e4ff4-e718-4a4a-aba9-3ed39c3c8a7a" providerId="AD" clId="Web-{7B92E79F-387F-4506-8F16-0079EFD90837}" dt="2023-11-03T00:34:14.241" v="1" actId="20577"/>
        <pc:sldMkLst>
          <pc:docMk/>
          <pc:sldMk cId="3708508491" sldId="259"/>
        </pc:sldMkLst>
        <pc:spChg chg="mod">
          <ac:chgData name="ALPHA MACKY DAFF" userId="S::amdaff@etu.uqac.ca::647e4ff4-e718-4a4a-aba9-3ed39c3c8a7a" providerId="AD" clId="Web-{7B92E79F-387F-4506-8F16-0079EFD90837}" dt="2023-11-03T00:34:14.241" v="1" actId="20577"/>
          <ac:spMkLst>
            <pc:docMk/>
            <pc:sldMk cId="3708508491" sldId="259"/>
            <ac:spMk id="3" creationId="{8A399CCC-97C1-5DDC-D82D-4B2713A31976}"/>
          </ac:spMkLst>
        </pc:spChg>
      </pc:sldChg>
    </pc:docChg>
  </pc:docChgLst>
  <pc:docChgLst>
    <pc:chgData name="MAMADOU BILLO DIALLO" userId="S::mbdiallo25@etu.uqac.ca::b72b9e4f-f7c8-4166-bad8-b3e737ecdceb" providerId="AD" clId="Web-{7ACE8837-6FA0-4365-BACC-C4289C5E2EC5}"/>
    <pc:docChg chg="modSld">
      <pc:chgData name="MAMADOU BILLO DIALLO" userId="S::mbdiallo25@etu.uqac.ca::b72b9e4f-f7c8-4166-bad8-b3e737ecdceb" providerId="AD" clId="Web-{7ACE8837-6FA0-4365-BACC-C4289C5E2EC5}" dt="2023-10-30T20:09:09.485" v="303"/>
      <pc:docMkLst>
        <pc:docMk/>
      </pc:docMkLst>
      <pc:sldChg chg="addSp delSp modSp">
        <pc:chgData name="MAMADOU BILLO DIALLO" userId="S::mbdiallo25@etu.uqac.ca::b72b9e4f-f7c8-4166-bad8-b3e737ecdceb" providerId="AD" clId="Web-{7ACE8837-6FA0-4365-BACC-C4289C5E2EC5}" dt="2023-10-30T20:09:09.485" v="303"/>
        <pc:sldMkLst>
          <pc:docMk/>
          <pc:sldMk cId="437639030" sldId="256"/>
        </pc:sldMkLst>
        <pc:spChg chg="mod">
          <ac:chgData name="MAMADOU BILLO DIALLO" userId="S::mbdiallo25@etu.uqac.ca::b72b9e4f-f7c8-4166-bad8-b3e737ecdceb" providerId="AD" clId="Web-{7ACE8837-6FA0-4365-BACC-C4289C5E2EC5}" dt="2023-10-30T20:09:09.485" v="303"/>
          <ac:spMkLst>
            <pc:docMk/>
            <pc:sldMk cId="437639030" sldId="256"/>
            <ac:spMk id="2" creationId="{BEFA6804-1A75-1CC9-29AA-B2C4A72A6A30}"/>
          </ac:spMkLst>
        </pc:spChg>
        <pc:spChg chg="mod">
          <ac:chgData name="MAMADOU BILLO DIALLO" userId="S::mbdiallo25@etu.uqac.ca::b72b9e4f-f7c8-4166-bad8-b3e737ecdceb" providerId="AD" clId="Web-{7ACE8837-6FA0-4365-BACC-C4289C5E2EC5}" dt="2023-10-30T20:09:09.485" v="303"/>
          <ac:spMkLst>
            <pc:docMk/>
            <pc:sldMk cId="437639030" sldId="256"/>
            <ac:spMk id="3" creationId="{9EC15EF0-5387-577B-03A4-114669FC4798}"/>
          </ac:spMkLst>
        </pc:spChg>
        <pc:spChg chg="add del">
          <ac:chgData name="MAMADOU BILLO DIALLO" userId="S::mbdiallo25@etu.uqac.ca::b72b9e4f-f7c8-4166-bad8-b3e737ecdceb" providerId="AD" clId="Web-{7ACE8837-6FA0-4365-BACC-C4289C5E2EC5}" dt="2023-10-30T20:09:09.485" v="303"/>
          <ac:spMkLst>
            <pc:docMk/>
            <pc:sldMk cId="437639030" sldId="256"/>
            <ac:spMk id="128" creationId="{058A14AF-9FB5-4CC7-BA35-E8E85D3EDF0E}"/>
          </ac:spMkLst>
        </pc:spChg>
        <pc:spChg chg="add del">
          <ac:chgData name="MAMADOU BILLO DIALLO" userId="S::mbdiallo25@etu.uqac.ca::b72b9e4f-f7c8-4166-bad8-b3e737ecdceb" providerId="AD" clId="Web-{7ACE8837-6FA0-4365-BACC-C4289C5E2EC5}" dt="2023-10-30T20:09:09.485" v="303"/>
          <ac:spMkLst>
            <pc:docMk/>
            <pc:sldMk cId="437639030" sldId="256"/>
            <ac:spMk id="129" creationId="{3A9A4357-BD1D-4622-A4FE-766E6AB8DE84}"/>
          </ac:spMkLst>
        </pc:spChg>
        <pc:spChg chg="add del">
          <ac:chgData name="MAMADOU BILLO DIALLO" userId="S::mbdiallo25@etu.uqac.ca::b72b9e4f-f7c8-4166-bad8-b3e737ecdceb" providerId="AD" clId="Web-{7ACE8837-6FA0-4365-BACC-C4289C5E2EC5}" dt="2023-10-30T20:09:09.485" v="303"/>
          <ac:spMkLst>
            <pc:docMk/>
            <pc:sldMk cId="437639030" sldId="256"/>
            <ac:spMk id="130" creationId="{E659831F-0D9A-4C63-9EBB-8435B85A440F}"/>
          </ac:spMkLst>
        </pc:spChg>
        <pc:spChg chg="add del">
          <ac:chgData name="MAMADOU BILLO DIALLO" userId="S::mbdiallo25@etu.uqac.ca::b72b9e4f-f7c8-4166-bad8-b3e737ecdceb" providerId="AD" clId="Web-{7ACE8837-6FA0-4365-BACC-C4289C5E2EC5}" dt="2023-10-30T20:09:09.485" v="303"/>
          <ac:spMkLst>
            <pc:docMk/>
            <pc:sldMk cId="437639030" sldId="256"/>
            <ac:spMk id="131" creationId="{E6995CE5-F890-4ABA-82A2-26507CE8D2A3}"/>
          </ac:spMkLst>
        </pc:spChg>
        <pc:spChg chg="add del">
          <ac:chgData name="MAMADOU BILLO DIALLO" userId="S::mbdiallo25@etu.uqac.ca::b72b9e4f-f7c8-4166-bad8-b3e737ecdceb" providerId="AD" clId="Web-{7ACE8837-6FA0-4365-BACC-C4289C5E2EC5}" dt="2023-10-30T20:09:09.485" v="303"/>
          <ac:spMkLst>
            <pc:docMk/>
            <pc:sldMk cId="437639030" sldId="256"/>
            <ac:spMk id="136" creationId="{12609869-9E80-471B-A487-A53288E0E791}"/>
          </ac:spMkLst>
        </pc:spChg>
        <pc:spChg chg="add del">
          <ac:chgData name="MAMADOU BILLO DIALLO" userId="S::mbdiallo25@etu.uqac.ca::b72b9e4f-f7c8-4166-bad8-b3e737ecdceb" providerId="AD" clId="Web-{7ACE8837-6FA0-4365-BACC-C4289C5E2EC5}" dt="2023-10-30T20:09:09.485" v="303"/>
          <ac:spMkLst>
            <pc:docMk/>
            <pc:sldMk cId="437639030" sldId="256"/>
            <ac:spMk id="138" creationId="{7004738A-9D34-43E8-97D2-CA0EED4F8BE0}"/>
          </ac:spMkLst>
        </pc:spChg>
        <pc:spChg chg="add del">
          <ac:chgData name="MAMADOU BILLO DIALLO" userId="S::mbdiallo25@etu.uqac.ca::b72b9e4f-f7c8-4166-bad8-b3e737ecdceb" providerId="AD" clId="Web-{7ACE8837-6FA0-4365-BACC-C4289C5E2EC5}" dt="2023-10-30T20:09:09.485" v="303"/>
          <ac:spMkLst>
            <pc:docMk/>
            <pc:sldMk cId="437639030" sldId="256"/>
            <ac:spMk id="140" creationId="{B8B8D07F-F13E-443E-BA68-2D26672D76B9}"/>
          </ac:spMkLst>
        </pc:spChg>
        <pc:spChg chg="add del">
          <ac:chgData name="MAMADOU BILLO DIALLO" userId="S::mbdiallo25@etu.uqac.ca::b72b9e4f-f7c8-4166-bad8-b3e737ecdceb" providerId="AD" clId="Web-{7ACE8837-6FA0-4365-BACC-C4289C5E2EC5}" dt="2023-10-30T20:09:09.485" v="303"/>
          <ac:spMkLst>
            <pc:docMk/>
            <pc:sldMk cId="437639030" sldId="256"/>
            <ac:spMk id="142" creationId="{2813A4FA-24A5-41ED-A534-3807D1B2F344}"/>
          </ac:spMkLst>
        </pc:spChg>
        <pc:spChg chg="add del">
          <ac:chgData name="MAMADOU BILLO DIALLO" userId="S::mbdiallo25@etu.uqac.ca::b72b9e4f-f7c8-4166-bad8-b3e737ecdceb" providerId="AD" clId="Web-{7ACE8837-6FA0-4365-BACC-C4289C5E2EC5}" dt="2023-10-30T20:09:09.485" v="303"/>
          <ac:spMkLst>
            <pc:docMk/>
            <pc:sldMk cId="437639030" sldId="256"/>
            <ac:spMk id="144" creationId="{C3944F27-CA70-4E84-A51A-E6BF89558979}"/>
          </ac:spMkLst>
        </pc:spChg>
        <pc:picChg chg="mod">
          <ac:chgData name="MAMADOU BILLO DIALLO" userId="S::mbdiallo25@etu.uqac.ca::b72b9e4f-f7c8-4166-bad8-b3e737ecdceb" providerId="AD" clId="Web-{7ACE8837-6FA0-4365-BACC-C4289C5E2EC5}" dt="2023-10-30T20:09:09.485" v="303"/>
          <ac:picMkLst>
            <pc:docMk/>
            <pc:sldMk cId="437639030" sldId="256"/>
            <ac:picMk id="111" creationId="{57B6F9B8-6B65-7DA4-8E77-6FE00D75C4EA}"/>
          </ac:picMkLst>
        </pc:picChg>
      </pc:sldChg>
      <pc:sldChg chg="modSp">
        <pc:chgData name="MAMADOU BILLO DIALLO" userId="S::mbdiallo25@etu.uqac.ca::b72b9e4f-f7c8-4166-bad8-b3e737ecdceb" providerId="AD" clId="Web-{7ACE8837-6FA0-4365-BACC-C4289C5E2EC5}" dt="2023-10-30T19:04:22.651" v="297" actId="20577"/>
        <pc:sldMkLst>
          <pc:docMk/>
          <pc:sldMk cId="3708508491" sldId="259"/>
        </pc:sldMkLst>
        <pc:spChg chg="mod">
          <ac:chgData name="MAMADOU BILLO DIALLO" userId="S::mbdiallo25@etu.uqac.ca::b72b9e4f-f7c8-4166-bad8-b3e737ecdceb" providerId="AD" clId="Web-{7ACE8837-6FA0-4365-BACC-C4289C5E2EC5}" dt="2023-10-30T19:04:22.651" v="297" actId="20577"/>
          <ac:spMkLst>
            <pc:docMk/>
            <pc:sldMk cId="3708508491" sldId="259"/>
            <ac:spMk id="3" creationId="{8A399CCC-97C1-5DDC-D82D-4B2713A31976}"/>
          </ac:spMkLst>
        </pc:spChg>
      </pc:sldChg>
      <pc:sldChg chg="addSp modSp mod setBg">
        <pc:chgData name="MAMADOU BILLO DIALLO" userId="S::mbdiallo25@etu.uqac.ca::b72b9e4f-f7c8-4166-bad8-b3e737ecdceb" providerId="AD" clId="Web-{7ACE8837-6FA0-4365-BACC-C4289C5E2EC5}" dt="2023-10-30T19:03:10.556" v="169"/>
        <pc:sldMkLst>
          <pc:docMk/>
          <pc:sldMk cId="2840321381" sldId="260"/>
        </pc:sldMkLst>
        <pc:spChg chg="mod">
          <ac:chgData name="MAMADOU BILLO DIALLO" userId="S::mbdiallo25@etu.uqac.ca::b72b9e4f-f7c8-4166-bad8-b3e737ecdceb" providerId="AD" clId="Web-{7ACE8837-6FA0-4365-BACC-C4289C5E2EC5}" dt="2023-10-30T19:03:10.556" v="169"/>
          <ac:spMkLst>
            <pc:docMk/>
            <pc:sldMk cId="2840321381" sldId="260"/>
            <ac:spMk id="2" creationId="{9273E41A-1D31-7B30-3D1B-B750479CB0D4}"/>
          </ac:spMkLst>
        </pc:spChg>
        <pc:spChg chg="mod">
          <ac:chgData name="MAMADOU BILLO DIALLO" userId="S::mbdiallo25@etu.uqac.ca::b72b9e4f-f7c8-4166-bad8-b3e737ecdceb" providerId="AD" clId="Web-{7ACE8837-6FA0-4365-BACC-C4289C5E2EC5}" dt="2023-10-30T19:03:10.556" v="169"/>
          <ac:spMkLst>
            <pc:docMk/>
            <pc:sldMk cId="2840321381" sldId="260"/>
            <ac:spMk id="3" creationId="{6AFE5239-CA22-AEE8-CDB5-75DDA1A320EC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19:03:10.556" v="169"/>
          <ac:spMkLst>
            <pc:docMk/>
            <pc:sldMk cId="2840321381" sldId="260"/>
            <ac:spMk id="8" creationId="{DEE2AD96-B495-4E06-9291-B71706F728CB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19:03:10.556" v="169"/>
          <ac:spMkLst>
            <pc:docMk/>
            <pc:sldMk cId="2840321381" sldId="260"/>
            <ac:spMk id="10" creationId="{53CF6D67-C5A8-4ADD-9E8E-1E38CA1D3166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19:03:10.556" v="169"/>
          <ac:spMkLst>
            <pc:docMk/>
            <pc:sldMk cId="2840321381" sldId="260"/>
            <ac:spMk id="12" creationId="{86909FA0-B515-4681-B7A8-FA281D133B94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19:03:10.556" v="169"/>
          <ac:spMkLst>
            <pc:docMk/>
            <pc:sldMk cId="2840321381" sldId="260"/>
            <ac:spMk id="14" creationId="{21C9FE86-FCC3-4A31-AA1C-C882262B7FE7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19:03:10.556" v="169"/>
          <ac:spMkLst>
            <pc:docMk/>
            <pc:sldMk cId="2840321381" sldId="260"/>
            <ac:spMk id="16" creationId="{7D96243B-ECED-4B71-8E06-AE9A285EAD20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19:03:10.556" v="169"/>
          <ac:spMkLst>
            <pc:docMk/>
            <pc:sldMk cId="2840321381" sldId="260"/>
            <ac:spMk id="18" creationId="{A09989E4-EFDC-4A90-A633-E0525FB4139E}"/>
          </ac:spMkLst>
        </pc:spChg>
      </pc:sldChg>
      <pc:sldChg chg="addSp delSp modSp mod setBg">
        <pc:chgData name="MAMADOU BILLO DIALLO" userId="S::mbdiallo25@etu.uqac.ca::b72b9e4f-f7c8-4166-bad8-b3e737ecdceb" providerId="AD" clId="Web-{7ACE8837-6FA0-4365-BACC-C4289C5E2EC5}" dt="2023-10-30T20:08:18.437" v="300"/>
        <pc:sldMkLst>
          <pc:docMk/>
          <pc:sldMk cId="2768513747" sldId="262"/>
        </pc:sldMkLst>
        <pc:spChg chg="mod">
          <ac:chgData name="MAMADOU BILLO DIALLO" userId="S::mbdiallo25@etu.uqac.ca::b72b9e4f-f7c8-4166-bad8-b3e737ecdceb" providerId="AD" clId="Web-{7ACE8837-6FA0-4365-BACC-C4289C5E2EC5}" dt="2023-10-30T20:08:18.437" v="300"/>
          <ac:spMkLst>
            <pc:docMk/>
            <pc:sldMk cId="2768513747" sldId="262"/>
            <ac:spMk id="2" creationId="{E108B7CB-730A-6C76-9F82-78CD2AE2F233}"/>
          </ac:spMkLst>
        </pc:spChg>
        <pc:spChg chg="mod">
          <ac:chgData name="MAMADOU BILLO DIALLO" userId="S::mbdiallo25@etu.uqac.ca::b72b9e4f-f7c8-4166-bad8-b3e737ecdceb" providerId="AD" clId="Web-{7ACE8837-6FA0-4365-BACC-C4289C5E2EC5}" dt="2023-10-30T20:08:18.437" v="300"/>
          <ac:spMkLst>
            <pc:docMk/>
            <pc:sldMk cId="2768513747" sldId="262"/>
            <ac:spMk id="3" creationId="{F97EFA6E-60DC-2735-4130-3DD3F900A469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18.437" v="300"/>
          <ac:spMkLst>
            <pc:docMk/>
            <pc:sldMk cId="2768513747" sldId="262"/>
            <ac:spMk id="8" creationId="{DEE2AD96-B495-4E06-9291-B71706F728CB}"/>
          </ac:spMkLst>
        </pc:spChg>
        <pc:spChg chg="add del">
          <ac:chgData name="MAMADOU BILLO DIALLO" userId="S::mbdiallo25@etu.uqac.ca::b72b9e4f-f7c8-4166-bad8-b3e737ecdceb" providerId="AD" clId="Web-{7ACE8837-6FA0-4365-BACC-C4289C5E2EC5}" dt="2023-10-30T20:08:18.421" v="299"/>
          <ac:spMkLst>
            <pc:docMk/>
            <pc:sldMk cId="2768513747" sldId="262"/>
            <ac:spMk id="9" creationId="{79BB35BC-D5C2-4C8B-A22A-A71E6191913B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18.437" v="300"/>
          <ac:spMkLst>
            <pc:docMk/>
            <pc:sldMk cId="2768513747" sldId="262"/>
            <ac:spMk id="10" creationId="{53CF6D67-C5A8-4ADD-9E8E-1E38CA1D3166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18.437" v="300"/>
          <ac:spMkLst>
            <pc:docMk/>
            <pc:sldMk cId="2768513747" sldId="262"/>
            <ac:spMk id="12" creationId="{86909FA0-B515-4681-B7A8-FA281D133B94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18.437" v="300"/>
          <ac:spMkLst>
            <pc:docMk/>
            <pc:sldMk cId="2768513747" sldId="262"/>
            <ac:spMk id="14" creationId="{21C9FE86-FCC3-4A31-AA1C-C882262B7FE7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18.437" v="300"/>
          <ac:spMkLst>
            <pc:docMk/>
            <pc:sldMk cId="2768513747" sldId="262"/>
            <ac:spMk id="16" creationId="{7D96243B-ECED-4B71-8E06-AE9A285EAD20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18.437" v="300"/>
          <ac:spMkLst>
            <pc:docMk/>
            <pc:sldMk cId="2768513747" sldId="262"/>
            <ac:spMk id="18" creationId="{A09989E4-EFDC-4A90-A633-E0525FB4139E}"/>
          </ac:spMkLst>
        </pc:spChg>
        <pc:picChg chg="add del">
          <ac:chgData name="MAMADOU BILLO DIALLO" userId="S::mbdiallo25@etu.uqac.ca::b72b9e4f-f7c8-4166-bad8-b3e737ecdceb" providerId="AD" clId="Web-{7ACE8837-6FA0-4365-BACC-C4289C5E2EC5}" dt="2023-10-30T20:08:18.421" v="299"/>
          <ac:picMkLst>
            <pc:docMk/>
            <pc:sldMk cId="2768513747" sldId="262"/>
            <ac:picMk id="5" creationId="{D0DB1DFB-CB9A-F07D-61D3-CB25BC64A191}"/>
          </ac:picMkLst>
        </pc:picChg>
      </pc:sldChg>
      <pc:sldChg chg="addSp modSp mod setBg">
        <pc:chgData name="MAMADOU BILLO DIALLO" userId="S::mbdiallo25@etu.uqac.ca::b72b9e4f-f7c8-4166-bad8-b3e737ecdceb" providerId="AD" clId="Web-{7ACE8837-6FA0-4365-BACC-C4289C5E2EC5}" dt="2023-10-30T20:08:30.453" v="301"/>
        <pc:sldMkLst>
          <pc:docMk/>
          <pc:sldMk cId="369027949" sldId="263"/>
        </pc:sldMkLst>
        <pc:spChg chg="mod">
          <ac:chgData name="MAMADOU BILLO DIALLO" userId="S::mbdiallo25@etu.uqac.ca::b72b9e4f-f7c8-4166-bad8-b3e737ecdceb" providerId="AD" clId="Web-{7ACE8837-6FA0-4365-BACC-C4289C5E2EC5}" dt="2023-10-30T20:08:30.453" v="301"/>
          <ac:spMkLst>
            <pc:docMk/>
            <pc:sldMk cId="369027949" sldId="263"/>
            <ac:spMk id="2" creationId="{07097528-1706-8381-53CC-99F66E70DD19}"/>
          </ac:spMkLst>
        </pc:spChg>
        <pc:spChg chg="mod">
          <ac:chgData name="MAMADOU BILLO DIALLO" userId="S::mbdiallo25@etu.uqac.ca::b72b9e4f-f7c8-4166-bad8-b3e737ecdceb" providerId="AD" clId="Web-{7ACE8837-6FA0-4365-BACC-C4289C5E2EC5}" dt="2023-10-30T20:08:30.453" v="301"/>
          <ac:spMkLst>
            <pc:docMk/>
            <pc:sldMk cId="369027949" sldId="263"/>
            <ac:spMk id="3" creationId="{A2768146-0EAD-0D6A-27A6-8602FF2E8EFB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30.453" v="301"/>
          <ac:spMkLst>
            <pc:docMk/>
            <pc:sldMk cId="369027949" sldId="263"/>
            <ac:spMk id="8" creationId="{DEE2AD96-B495-4E06-9291-B71706F728CB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30.453" v="301"/>
          <ac:spMkLst>
            <pc:docMk/>
            <pc:sldMk cId="369027949" sldId="263"/>
            <ac:spMk id="10" creationId="{53CF6D67-C5A8-4ADD-9E8E-1E38CA1D3166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30.453" v="301"/>
          <ac:spMkLst>
            <pc:docMk/>
            <pc:sldMk cId="369027949" sldId="263"/>
            <ac:spMk id="12" creationId="{86909FA0-B515-4681-B7A8-FA281D133B94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30.453" v="301"/>
          <ac:spMkLst>
            <pc:docMk/>
            <pc:sldMk cId="369027949" sldId="263"/>
            <ac:spMk id="14" creationId="{21C9FE86-FCC3-4A31-AA1C-C882262B7FE7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30.453" v="301"/>
          <ac:spMkLst>
            <pc:docMk/>
            <pc:sldMk cId="369027949" sldId="263"/>
            <ac:spMk id="16" creationId="{7D96243B-ECED-4B71-8E06-AE9A285EAD20}"/>
          </ac:spMkLst>
        </pc:spChg>
        <pc:spChg chg="add">
          <ac:chgData name="MAMADOU BILLO DIALLO" userId="S::mbdiallo25@etu.uqac.ca::b72b9e4f-f7c8-4166-bad8-b3e737ecdceb" providerId="AD" clId="Web-{7ACE8837-6FA0-4365-BACC-C4289C5E2EC5}" dt="2023-10-30T20:08:30.453" v="301"/>
          <ac:spMkLst>
            <pc:docMk/>
            <pc:sldMk cId="369027949" sldId="263"/>
            <ac:spMk id="18" creationId="{A09989E4-EFDC-4A90-A633-E0525FB4139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664A-2285-4E7F-B745-CC0776BA4BE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E561B0-3C73-4CDA-86AB-DFC5C4424C9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des graphiques</a:t>
          </a:r>
          <a:endParaRPr lang="en-US"/>
        </a:p>
      </dgm:t>
    </dgm:pt>
    <dgm:pt modelId="{A26F9E15-A62F-4E05-805A-2F890C5F561D}" type="parTrans" cxnId="{FC75B96B-9E77-47E6-8069-4F800434D350}">
      <dgm:prSet/>
      <dgm:spPr/>
      <dgm:t>
        <a:bodyPr/>
        <a:lstStyle/>
        <a:p>
          <a:endParaRPr lang="en-US"/>
        </a:p>
      </dgm:t>
    </dgm:pt>
    <dgm:pt modelId="{CFDF5506-AAC1-45B5-8D63-106EA7D25724}" type="sibTrans" cxnId="{FC75B96B-9E77-47E6-8069-4F800434D350}">
      <dgm:prSet/>
      <dgm:spPr/>
      <dgm:t>
        <a:bodyPr/>
        <a:lstStyle/>
        <a:p>
          <a:endParaRPr lang="en-US"/>
        </a:p>
      </dgm:t>
    </dgm:pt>
    <dgm:pt modelId="{88DD8FF6-8F1F-48C7-9C8D-9FEF2B513B9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alibri Light" panose="020F0302020204030204"/>
            </a:rPr>
            <a:t>Présentation des données</a:t>
          </a:r>
        </a:p>
      </dgm:t>
    </dgm:pt>
    <dgm:pt modelId="{F9BF7FBF-27CC-4394-A485-B5B0D050C865}" type="parTrans" cxnId="{710D79AE-7A2D-4673-B37B-0E6B088CA2CC}">
      <dgm:prSet/>
      <dgm:spPr/>
    </dgm:pt>
    <dgm:pt modelId="{A6A06E28-F0BE-4DAE-90B3-92C6F3D29F29}" type="sibTrans" cxnId="{710D79AE-7A2D-4673-B37B-0E6B088CA2CC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E2C9FA85-2121-49D2-987C-BC58B9BD040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alibri"/>
              <a:cs typeface="Calibri"/>
            </a:rPr>
            <a:t>Analyse du besoin utilisateur</a:t>
          </a:r>
          <a:endParaRPr lang="en-US">
            <a:latin typeface="Calibri"/>
            <a:cs typeface="Calibri"/>
          </a:endParaRPr>
        </a:p>
      </dgm:t>
    </dgm:pt>
    <dgm:pt modelId="{13FA45E7-350F-4870-8031-07503491877E}" type="parTrans" cxnId="{4639220D-E7A6-49EF-9EF2-DFD590CEE56A}">
      <dgm:prSet/>
      <dgm:spPr/>
    </dgm:pt>
    <dgm:pt modelId="{EB691267-6241-48E8-BE91-9B4883C4408C}" type="sibTrans" cxnId="{4639220D-E7A6-49EF-9EF2-DFD590CEE5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EE0377-324A-4845-8DFF-594E15CF4F9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alibri"/>
              <a:cs typeface="Calibri"/>
            </a:rPr>
            <a:t>Présentation des objectifs </a:t>
          </a:r>
          <a:endParaRPr lang="en-US">
            <a:latin typeface="Calibri"/>
            <a:cs typeface="Calibri"/>
          </a:endParaRPr>
        </a:p>
      </dgm:t>
    </dgm:pt>
    <dgm:pt modelId="{3642177E-F324-45CF-BDEE-EEFD1558810E}" type="parTrans" cxnId="{2DE71F57-FEFC-4DD9-BD2B-46DC4827190A}">
      <dgm:prSet/>
      <dgm:spPr/>
    </dgm:pt>
    <dgm:pt modelId="{4AD8EB2F-C970-4166-A512-550BF9B172C5}" type="sibTrans" cxnId="{2DE71F57-FEFC-4DD9-BD2B-46DC482719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437A52-09D8-40C5-8910-2A717E755AB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alibri"/>
              <a:cs typeface="Calibri"/>
            </a:rPr>
            <a:t>Pourquoi avoir choisi ces données</a:t>
          </a:r>
          <a:endParaRPr lang="fr-FR">
            <a:latin typeface="Calibri Light" panose="020F0302020204030204"/>
            <a:cs typeface="Calibri Light" panose="020F0302020204030204"/>
          </a:endParaRPr>
        </a:p>
      </dgm:t>
    </dgm:pt>
    <dgm:pt modelId="{227A1857-D0D1-49EB-AE60-E6EFFC8EFE42}" type="parTrans" cxnId="{6F7A12A9-65FC-42E2-A0F6-D12C25066E89}">
      <dgm:prSet/>
      <dgm:spPr/>
    </dgm:pt>
    <dgm:pt modelId="{FA71D5BE-169B-4F6C-A6A5-2FAB68907214}" type="sibTrans" cxnId="{6F7A12A9-65FC-42E2-A0F6-D12C25066E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9EC4F1-02DA-4A41-A4F7-DBCB7E9A98C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Calibri"/>
              <a:cs typeface="Calibri"/>
            </a:rPr>
            <a:t>Description des donnés</a:t>
          </a:r>
          <a:endParaRPr lang="en-US">
            <a:latin typeface="Calibri"/>
            <a:cs typeface="Calibri"/>
          </a:endParaRPr>
        </a:p>
      </dgm:t>
    </dgm:pt>
    <dgm:pt modelId="{7E718C5F-0382-44D0-843B-271970980CA4}" type="parTrans" cxnId="{7A6A5C2D-52FE-4BED-B64B-E60D1556C3B4}">
      <dgm:prSet/>
      <dgm:spPr/>
    </dgm:pt>
    <dgm:pt modelId="{1D7A7877-C731-4DD6-AFB2-48BF3F21470C}" type="sibTrans" cxnId="{7A6A5C2D-52FE-4BED-B64B-E60D1556C3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20EE28-A962-4952-86E5-D4A8C7BE60BD}" type="pres">
      <dgm:prSet presAssocID="{D897664A-2285-4E7F-B745-CC0776BA4BE1}" presName="root" presStyleCnt="0">
        <dgm:presLayoutVars>
          <dgm:dir/>
          <dgm:resizeHandles val="exact"/>
        </dgm:presLayoutVars>
      </dgm:prSet>
      <dgm:spPr/>
    </dgm:pt>
    <dgm:pt modelId="{6478B4EA-8DA2-4E6A-BD9C-B779D4FE15AE}" type="pres">
      <dgm:prSet presAssocID="{D897664A-2285-4E7F-B745-CC0776BA4BE1}" presName="container" presStyleCnt="0">
        <dgm:presLayoutVars>
          <dgm:dir/>
          <dgm:resizeHandles val="exact"/>
        </dgm:presLayoutVars>
      </dgm:prSet>
      <dgm:spPr/>
    </dgm:pt>
    <dgm:pt modelId="{CDB3596B-07F5-4A9E-AE21-5918A798E130}" type="pres">
      <dgm:prSet presAssocID="{88DD8FF6-8F1F-48C7-9C8D-9FEF2B513B91}" presName="compNode" presStyleCnt="0"/>
      <dgm:spPr/>
    </dgm:pt>
    <dgm:pt modelId="{DA1942F1-8218-4BA7-9544-5FE334F916ED}" type="pres">
      <dgm:prSet presAssocID="{88DD8FF6-8F1F-48C7-9C8D-9FEF2B513B91}" presName="iconBgRect" presStyleLbl="bgShp" presStyleIdx="0" presStyleCnt="6"/>
      <dgm:spPr/>
    </dgm:pt>
    <dgm:pt modelId="{E4CCDB58-C6DD-4B12-A82D-56839C87C961}" type="pres">
      <dgm:prSet presAssocID="{88DD8FF6-8F1F-48C7-9C8D-9FEF2B513B9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37A0367-7025-4051-8CAF-7C54EAF06652}" type="pres">
      <dgm:prSet presAssocID="{88DD8FF6-8F1F-48C7-9C8D-9FEF2B513B91}" presName="spaceRect" presStyleCnt="0"/>
      <dgm:spPr/>
    </dgm:pt>
    <dgm:pt modelId="{4CDF4650-EA92-4740-A743-8AEA71895960}" type="pres">
      <dgm:prSet presAssocID="{88DD8FF6-8F1F-48C7-9C8D-9FEF2B513B91}" presName="textRect" presStyleLbl="revTx" presStyleIdx="0" presStyleCnt="6">
        <dgm:presLayoutVars>
          <dgm:chMax val="1"/>
          <dgm:chPref val="1"/>
        </dgm:presLayoutVars>
      </dgm:prSet>
      <dgm:spPr/>
    </dgm:pt>
    <dgm:pt modelId="{06266428-EFAA-49C3-BFB7-E78BF7CFEE71}" type="pres">
      <dgm:prSet presAssocID="{A6A06E28-F0BE-4DAE-90B3-92C6F3D29F29}" presName="sibTrans" presStyleLbl="sibTrans2D1" presStyleIdx="0" presStyleCnt="0"/>
      <dgm:spPr/>
    </dgm:pt>
    <dgm:pt modelId="{8AE3590F-B3E0-48FA-A58F-421FC9C0FF82}" type="pres">
      <dgm:prSet presAssocID="{1A437A52-09D8-40C5-8910-2A717E755AB1}" presName="compNode" presStyleCnt="0"/>
      <dgm:spPr/>
    </dgm:pt>
    <dgm:pt modelId="{8AC0857E-0E8B-4A53-8C23-72CB1B4C633B}" type="pres">
      <dgm:prSet presAssocID="{1A437A52-09D8-40C5-8910-2A717E755AB1}" presName="iconBgRect" presStyleLbl="bgShp" presStyleIdx="1" presStyleCnt="6"/>
      <dgm:spPr/>
    </dgm:pt>
    <dgm:pt modelId="{14E067E7-43DF-4888-BE41-32B370C99418}" type="pres">
      <dgm:prSet presAssocID="{1A437A52-09D8-40C5-8910-2A717E755AB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DC201E41-A262-4DE3-8938-ADF9E6948351}" type="pres">
      <dgm:prSet presAssocID="{1A437A52-09D8-40C5-8910-2A717E755AB1}" presName="spaceRect" presStyleCnt="0"/>
      <dgm:spPr/>
    </dgm:pt>
    <dgm:pt modelId="{767D8138-6C33-442D-B0A7-A75138A5D49E}" type="pres">
      <dgm:prSet presAssocID="{1A437A52-09D8-40C5-8910-2A717E755AB1}" presName="textRect" presStyleLbl="revTx" presStyleIdx="1" presStyleCnt="6">
        <dgm:presLayoutVars>
          <dgm:chMax val="1"/>
          <dgm:chPref val="1"/>
        </dgm:presLayoutVars>
      </dgm:prSet>
      <dgm:spPr/>
    </dgm:pt>
    <dgm:pt modelId="{2C2647C9-3F6D-482E-A426-8D3A83DD0E96}" type="pres">
      <dgm:prSet presAssocID="{FA71D5BE-169B-4F6C-A6A5-2FAB68907214}" presName="sibTrans" presStyleLbl="sibTrans2D1" presStyleIdx="0" presStyleCnt="0"/>
      <dgm:spPr/>
    </dgm:pt>
    <dgm:pt modelId="{39502E02-88B1-45C2-B457-109527AF36BF}" type="pres">
      <dgm:prSet presAssocID="{DF9EC4F1-02DA-4A41-A4F7-DBCB7E9A98C8}" presName="compNode" presStyleCnt="0"/>
      <dgm:spPr/>
    </dgm:pt>
    <dgm:pt modelId="{43676766-6227-41F8-A5C9-C0B5F4FB994C}" type="pres">
      <dgm:prSet presAssocID="{DF9EC4F1-02DA-4A41-A4F7-DBCB7E9A98C8}" presName="iconBgRect" presStyleLbl="bgShp" presStyleIdx="2" presStyleCnt="6"/>
      <dgm:spPr/>
    </dgm:pt>
    <dgm:pt modelId="{6A3EBFFA-5448-487A-A42A-C3AE6E6A27FD}" type="pres">
      <dgm:prSet presAssocID="{DF9EC4F1-02DA-4A41-A4F7-DBCB7E9A98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DC56A3F-DFE3-443F-98C6-AA2F791C01A8}" type="pres">
      <dgm:prSet presAssocID="{DF9EC4F1-02DA-4A41-A4F7-DBCB7E9A98C8}" presName="spaceRect" presStyleCnt="0"/>
      <dgm:spPr/>
    </dgm:pt>
    <dgm:pt modelId="{EDB57AEB-980B-4EA6-A57F-50B8DC314ACD}" type="pres">
      <dgm:prSet presAssocID="{DF9EC4F1-02DA-4A41-A4F7-DBCB7E9A98C8}" presName="textRect" presStyleLbl="revTx" presStyleIdx="2" presStyleCnt="6">
        <dgm:presLayoutVars>
          <dgm:chMax val="1"/>
          <dgm:chPref val="1"/>
        </dgm:presLayoutVars>
      </dgm:prSet>
      <dgm:spPr/>
    </dgm:pt>
    <dgm:pt modelId="{1AC210F0-0A4A-40AF-B9B6-AF1A6E3B924E}" type="pres">
      <dgm:prSet presAssocID="{1D7A7877-C731-4DD6-AFB2-48BF3F21470C}" presName="sibTrans" presStyleLbl="sibTrans2D1" presStyleIdx="0" presStyleCnt="0"/>
      <dgm:spPr/>
    </dgm:pt>
    <dgm:pt modelId="{E11C96A9-D0D2-4B5A-BE17-11623BA190A0}" type="pres">
      <dgm:prSet presAssocID="{E2C9FA85-2121-49D2-987C-BC58B9BD0409}" presName="compNode" presStyleCnt="0"/>
      <dgm:spPr/>
    </dgm:pt>
    <dgm:pt modelId="{7982C82E-B124-43AE-87FC-D6C06B603AAF}" type="pres">
      <dgm:prSet presAssocID="{E2C9FA85-2121-49D2-987C-BC58B9BD0409}" presName="iconBgRect" presStyleLbl="bgShp" presStyleIdx="3" presStyleCnt="6"/>
      <dgm:spPr/>
    </dgm:pt>
    <dgm:pt modelId="{7B3B090D-856E-4FD8-8F3C-60C357BEA599}" type="pres">
      <dgm:prSet presAssocID="{E2C9FA85-2121-49D2-987C-BC58B9BD040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5761902B-3BF8-4005-8390-4BDE611F88EC}" type="pres">
      <dgm:prSet presAssocID="{E2C9FA85-2121-49D2-987C-BC58B9BD0409}" presName="spaceRect" presStyleCnt="0"/>
      <dgm:spPr/>
    </dgm:pt>
    <dgm:pt modelId="{F0B2B5AB-336B-413D-85B5-27CBE269C1E5}" type="pres">
      <dgm:prSet presAssocID="{E2C9FA85-2121-49D2-987C-BC58B9BD0409}" presName="textRect" presStyleLbl="revTx" presStyleIdx="3" presStyleCnt="6">
        <dgm:presLayoutVars>
          <dgm:chMax val="1"/>
          <dgm:chPref val="1"/>
        </dgm:presLayoutVars>
      </dgm:prSet>
      <dgm:spPr/>
    </dgm:pt>
    <dgm:pt modelId="{63E11F6B-AAD7-4133-910E-E4CCDB38F997}" type="pres">
      <dgm:prSet presAssocID="{EB691267-6241-48E8-BE91-9B4883C4408C}" presName="sibTrans" presStyleLbl="sibTrans2D1" presStyleIdx="0" presStyleCnt="0"/>
      <dgm:spPr/>
    </dgm:pt>
    <dgm:pt modelId="{E97D4F7B-02E9-48A9-8ABE-056F1BECC14E}" type="pres">
      <dgm:prSet presAssocID="{47EE0377-324A-4845-8DFF-594E15CF4F94}" presName="compNode" presStyleCnt="0"/>
      <dgm:spPr/>
    </dgm:pt>
    <dgm:pt modelId="{18B7CFF1-BA39-4EE2-9846-BC5FDE6BC8CE}" type="pres">
      <dgm:prSet presAssocID="{47EE0377-324A-4845-8DFF-594E15CF4F94}" presName="iconBgRect" presStyleLbl="bgShp" presStyleIdx="4" presStyleCnt="6"/>
      <dgm:spPr/>
    </dgm:pt>
    <dgm:pt modelId="{54218570-21AB-435E-BD31-FB60629113D4}" type="pres">
      <dgm:prSet presAssocID="{47EE0377-324A-4845-8DFF-594E15CF4F9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64F7C2-3D66-4A00-B52E-0A00BB02BCDC}" type="pres">
      <dgm:prSet presAssocID="{47EE0377-324A-4845-8DFF-594E15CF4F94}" presName="spaceRect" presStyleCnt="0"/>
      <dgm:spPr/>
    </dgm:pt>
    <dgm:pt modelId="{06714E12-A14B-4937-B8EB-93137C113C78}" type="pres">
      <dgm:prSet presAssocID="{47EE0377-324A-4845-8DFF-594E15CF4F94}" presName="textRect" presStyleLbl="revTx" presStyleIdx="4" presStyleCnt="6">
        <dgm:presLayoutVars>
          <dgm:chMax val="1"/>
          <dgm:chPref val="1"/>
        </dgm:presLayoutVars>
      </dgm:prSet>
      <dgm:spPr/>
    </dgm:pt>
    <dgm:pt modelId="{C5324A98-FAB9-4C06-B05B-BD89D7329D2C}" type="pres">
      <dgm:prSet presAssocID="{4AD8EB2F-C970-4166-A512-550BF9B172C5}" presName="sibTrans" presStyleLbl="sibTrans2D1" presStyleIdx="0" presStyleCnt="0"/>
      <dgm:spPr/>
    </dgm:pt>
    <dgm:pt modelId="{88AA6FD9-40DF-491E-92B5-A82FD54154FD}" type="pres">
      <dgm:prSet presAssocID="{88E561B0-3C73-4CDA-86AB-DFC5C4424C9B}" presName="compNode" presStyleCnt="0"/>
      <dgm:spPr/>
    </dgm:pt>
    <dgm:pt modelId="{CB51D848-6E72-481B-83ED-41A27A0862AF}" type="pres">
      <dgm:prSet presAssocID="{88E561B0-3C73-4CDA-86AB-DFC5C4424C9B}" presName="iconBgRect" presStyleLbl="bgShp" presStyleIdx="5" presStyleCnt="6"/>
      <dgm:spPr/>
    </dgm:pt>
    <dgm:pt modelId="{AC165800-5FE8-474F-8F8C-B48B07DD0ED0}" type="pres">
      <dgm:prSet presAssocID="{88E561B0-3C73-4CDA-86AB-DFC5C4424C9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61DAE46E-0CC9-4A05-89D7-15FD7DD0B4A7}" type="pres">
      <dgm:prSet presAssocID="{88E561B0-3C73-4CDA-86AB-DFC5C4424C9B}" presName="spaceRect" presStyleCnt="0"/>
      <dgm:spPr/>
    </dgm:pt>
    <dgm:pt modelId="{A010B3CA-576F-4B2E-B909-6C097DFC9EF9}" type="pres">
      <dgm:prSet presAssocID="{88E561B0-3C73-4CDA-86AB-DFC5C4424C9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F10040A-FA92-49BF-80AB-FF5980D7DD6F}" type="presOf" srcId="{FA71D5BE-169B-4F6C-A6A5-2FAB68907214}" destId="{2C2647C9-3F6D-482E-A426-8D3A83DD0E96}" srcOrd="0" destOrd="0" presId="urn:microsoft.com/office/officeart/2018/2/layout/IconCircleList"/>
    <dgm:cxn modelId="{4639220D-E7A6-49EF-9EF2-DFD590CEE56A}" srcId="{D897664A-2285-4E7F-B745-CC0776BA4BE1}" destId="{E2C9FA85-2121-49D2-987C-BC58B9BD0409}" srcOrd="3" destOrd="0" parTransId="{13FA45E7-350F-4870-8031-07503491877E}" sibTransId="{EB691267-6241-48E8-BE91-9B4883C4408C}"/>
    <dgm:cxn modelId="{7A6A5C2D-52FE-4BED-B64B-E60D1556C3B4}" srcId="{D897664A-2285-4E7F-B745-CC0776BA4BE1}" destId="{DF9EC4F1-02DA-4A41-A4F7-DBCB7E9A98C8}" srcOrd="2" destOrd="0" parTransId="{7E718C5F-0382-44D0-843B-271970980CA4}" sibTransId="{1D7A7877-C731-4DD6-AFB2-48BF3F21470C}"/>
    <dgm:cxn modelId="{B736F72F-1CD6-4867-B05B-0609C1B1263E}" type="presOf" srcId="{E2C9FA85-2121-49D2-987C-BC58B9BD0409}" destId="{F0B2B5AB-336B-413D-85B5-27CBE269C1E5}" srcOrd="0" destOrd="0" presId="urn:microsoft.com/office/officeart/2018/2/layout/IconCircleList"/>
    <dgm:cxn modelId="{563E4531-F678-4B59-87C5-7A843E7E4897}" type="presOf" srcId="{1A437A52-09D8-40C5-8910-2A717E755AB1}" destId="{767D8138-6C33-442D-B0A7-A75138A5D49E}" srcOrd="0" destOrd="0" presId="urn:microsoft.com/office/officeart/2018/2/layout/IconCircleList"/>
    <dgm:cxn modelId="{B70E614A-AF21-440B-B197-8FAA4343A4CB}" type="presOf" srcId="{47EE0377-324A-4845-8DFF-594E15CF4F94}" destId="{06714E12-A14B-4937-B8EB-93137C113C78}" srcOrd="0" destOrd="0" presId="urn:microsoft.com/office/officeart/2018/2/layout/IconCircleList"/>
    <dgm:cxn modelId="{FC75B96B-9E77-47E6-8069-4F800434D350}" srcId="{D897664A-2285-4E7F-B745-CC0776BA4BE1}" destId="{88E561B0-3C73-4CDA-86AB-DFC5C4424C9B}" srcOrd="5" destOrd="0" parTransId="{A26F9E15-A62F-4E05-805A-2F890C5F561D}" sibTransId="{CFDF5506-AAC1-45B5-8D63-106EA7D25724}"/>
    <dgm:cxn modelId="{73DAF04D-E874-4C2F-B609-32A8F34BF620}" type="presOf" srcId="{88DD8FF6-8F1F-48C7-9C8D-9FEF2B513B91}" destId="{4CDF4650-EA92-4740-A743-8AEA71895960}" srcOrd="0" destOrd="0" presId="urn:microsoft.com/office/officeart/2018/2/layout/IconCircleList"/>
    <dgm:cxn modelId="{2DE71F57-FEFC-4DD9-BD2B-46DC4827190A}" srcId="{D897664A-2285-4E7F-B745-CC0776BA4BE1}" destId="{47EE0377-324A-4845-8DFF-594E15CF4F94}" srcOrd="4" destOrd="0" parTransId="{3642177E-F324-45CF-BDEE-EEFD1558810E}" sibTransId="{4AD8EB2F-C970-4166-A512-550BF9B172C5}"/>
    <dgm:cxn modelId="{6CD4897C-F09E-4501-ACFB-8A042377EE75}" type="presOf" srcId="{1D7A7877-C731-4DD6-AFB2-48BF3F21470C}" destId="{1AC210F0-0A4A-40AF-B9B6-AF1A6E3B924E}" srcOrd="0" destOrd="0" presId="urn:microsoft.com/office/officeart/2018/2/layout/IconCircleList"/>
    <dgm:cxn modelId="{6F7A12A9-65FC-42E2-A0F6-D12C25066E89}" srcId="{D897664A-2285-4E7F-B745-CC0776BA4BE1}" destId="{1A437A52-09D8-40C5-8910-2A717E755AB1}" srcOrd="1" destOrd="0" parTransId="{227A1857-D0D1-49EB-AE60-E6EFFC8EFE42}" sibTransId="{FA71D5BE-169B-4F6C-A6A5-2FAB68907214}"/>
    <dgm:cxn modelId="{9A88C6A9-8263-4379-99DF-CFA5BAA7121C}" type="presOf" srcId="{EB691267-6241-48E8-BE91-9B4883C4408C}" destId="{63E11F6B-AAD7-4133-910E-E4CCDB38F997}" srcOrd="0" destOrd="0" presId="urn:microsoft.com/office/officeart/2018/2/layout/IconCircleList"/>
    <dgm:cxn modelId="{577657AC-F8C2-4D2F-8300-F9A41A1CC082}" type="presOf" srcId="{DF9EC4F1-02DA-4A41-A4F7-DBCB7E9A98C8}" destId="{EDB57AEB-980B-4EA6-A57F-50B8DC314ACD}" srcOrd="0" destOrd="0" presId="urn:microsoft.com/office/officeart/2018/2/layout/IconCircleList"/>
    <dgm:cxn modelId="{710D79AE-7A2D-4673-B37B-0E6B088CA2CC}" srcId="{D897664A-2285-4E7F-B745-CC0776BA4BE1}" destId="{88DD8FF6-8F1F-48C7-9C8D-9FEF2B513B91}" srcOrd="0" destOrd="0" parTransId="{F9BF7FBF-27CC-4394-A485-B5B0D050C865}" sibTransId="{A6A06E28-F0BE-4DAE-90B3-92C6F3D29F29}"/>
    <dgm:cxn modelId="{F67572C8-0DEA-423C-9831-90E663CB9A44}" type="presOf" srcId="{D897664A-2285-4E7F-B745-CC0776BA4BE1}" destId="{DF20EE28-A962-4952-86E5-D4A8C7BE60BD}" srcOrd="0" destOrd="0" presId="urn:microsoft.com/office/officeart/2018/2/layout/IconCircleList"/>
    <dgm:cxn modelId="{07DBE7C8-B507-4A8F-8A70-164134893EA5}" type="presOf" srcId="{88E561B0-3C73-4CDA-86AB-DFC5C4424C9B}" destId="{A010B3CA-576F-4B2E-B909-6C097DFC9EF9}" srcOrd="0" destOrd="0" presId="urn:microsoft.com/office/officeart/2018/2/layout/IconCircleList"/>
    <dgm:cxn modelId="{4F9F21DE-B99B-4138-9FFD-DC22B1432B22}" type="presOf" srcId="{4AD8EB2F-C970-4166-A512-550BF9B172C5}" destId="{C5324A98-FAB9-4C06-B05B-BD89D7329D2C}" srcOrd="0" destOrd="0" presId="urn:microsoft.com/office/officeart/2018/2/layout/IconCircleList"/>
    <dgm:cxn modelId="{465361FB-9302-4BA3-BF31-E11D5F5F6C72}" type="presOf" srcId="{A6A06E28-F0BE-4DAE-90B3-92C6F3D29F29}" destId="{06266428-EFAA-49C3-BFB7-E78BF7CFEE71}" srcOrd="0" destOrd="0" presId="urn:microsoft.com/office/officeart/2018/2/layout/IconCircleList"/>
    <dgm:cxn modelId="{DC0BE0DF-7B15-4DEC-8978-9558D4C413B5}" type="presParOf" srcId="{DF20EE28-A962-4952-86E5-D4A8C7BE60BD}" destId="{6478B4EA-8DA2-4E6A-BD9C-B779D4FE15AE}" srcOrd="0" destOrd="0" presId="urn:microsoft.com/office/officeart/2018/2/layout/IconCircleList"/>
    <dgm:cxn modelId="{A0608499-1B36-4CE2-991E-EF1801F253D7}" type="presParOf" srcId="{6478B4EA-8DA2-4E6A-BD9C-B779D4FE15AE}" destId="{CDB3596B-07F5-4A9E-AE21-5918A798E130}" srcOrd="0" destOrd="0" presId="urn:microsoft.com/office/officeart/2018/2/layout/IconCircleList"/>
    <dgm:cxn modelId="{303453B0-FACC-4516-AB9F-4B86C6C5E3A9}" type="presParOf" srcId="{CDB3596B-07F5-4A9E-AE21-5918A798E130}" destId="{DA1942F1-8218-4BA7-9544-5FE334F916ED}" srcOrd="0" destOrd="0" presId="urn:microsoft.com/office/officeart/2018/2/layout/IconCircleList"/>
    <dgm:cxn modelId="{2E673A16-CFEB-4128-90DD-237EEE10EEAA}" type="presParOf" srcId="{CDB3596B-07F5-4A9E-AE21-5918A798E130}" destId="{E4CCDB58-C6DD-4B12-A82D-56839C87C961}" srcOrd="1" destOrd="0" presId="urn:microsoft.com/office/officeart/2018/2/layout/IconCircleList"/>
    <dgm:cxn modelId="{7E19F823-DACB-4E4B-BB26-76D71DCE68E3}" type="presParOf" srcId="{CDB3596B-07F5-4A9E-AE21-5918A798E130}" destId="{A37A0367-7025-4051-8CAF-7C54EAF06652}" srcOrd="2" destOrd="0" presId="urn:microsoft.com/office/officeart/2018/2/layout/IconCircleList"/>
    <dgm:cxn modelId="{DF4F9109-1B43-46C8-A5ED-550D5F258F89}" type="presParOf" srcId="{CDB3596B-07F5-4A9E-AE21-5918A798E130}" destId="{4CDF4650-EA92-4740-A743-8AEA71895960}" srcOrd="3" destOrd="0" presId="urn:microsoft.com/office/officeart/2018/2/layout/IconCircleList"/>
    <dgm:cxn modelId="{2C9651EA-CC0B-4C12-9227-DEE93CEACB60}" type="presParOf" srcId="{6478B4EA-8DA2-4E6A-BD9C-B779D4FE15AE}" destId="{06266428-EFAA-49C3-BFB7-E78BF7CFEE71}" srcOrd="1" destOrd="0" presId="urn:microsoft.com/office/officeart/2018/2/layout/IconCircleList"/>
    <dgm:cxn modelId="{0DCEA67D-4ACB-49EA-9446-0FE75F3733D8}" type="presParOf" srcId="{6478B4EA-8DA2-4E6A-BD9C-B779D4FE15AE}" destId="{8AE3590F-B3E0-48FA-A58F-421FC9C0FF82}" srcOrd="2" destOrd="0" presId="urn:microsoft.com/office/officeart/2018/2/layout/IconCircleList"/>
    <dgm:cxn modelId="{57B42CC8-CA3F-4542-8937-7748141C643B}" type="presParOf" srcId="{8AE3590F-B3E0-48FA-A58F-421FC9C0FF82}" destId="{8AC0857E-0E8B-4A53-8C23-72CB1B4C633B}" srcOrd="0" destOrd="0" presId="urn:microsoft.com/office/officeart/2018/2/layout/IconCircleList"/>
    <dgm:cxn modelId="{8F57AF4B-1B0A-492F-97B0-63EB01EBD571}" type="presParOf" srcId="{8AE3590F-B3E0-48FA-A58F-421FC9C0FF82}" destId="{14E067E7-43DF-4888-BE41-32B370C99418}" srcOrd="1" destOrd="0" presId="urn:microsoft.com/office/officeart/2018/2/layout/IconCircleList"/>
    <dgm:cxn modelId="{CABDE589-71E3-462C-A3FD-1E24E29F6A36}" type="presParOf" srcId="{8AE3590F-B3E0-48FA-A58F-421FC9C0FF82}" destId="{DC201E41-A262-4DE3-8938-ADF9E6948351}" srcOrd="2" destOrd="0" presId="urn:microsoft.com/office/officeart/2018/2/layout/IconCircleList"/>
    <dgm:cxn modelId="{59C89586-9A4A-4721-9FB3-B3EBC2130471}" type="presParOf" srcId="{8AE3590F-B3E0-48FA-A58F-421FC9C0FF82}" destId="{767D8138-6C33-442D-B0A7-A75138A5D49E}" srcOrd="3" destOrd="0" presId="urn:microsoft.com/office/officeart/2018/2/layout/IconCircleList"/>
    <dgm:cxn modelId="{7C117F10-67BF-47A2-82D3-79DD566A2BFE}" type="presParOf" srcId="{6478B4EA-8DA2-4E6A-BD9C-B779D4FE15AE}" destId="{2C2647C9-3F6D-482E-A426-8D3A83DD0E96}" srcOrd="3" destOrd="0" presId="urn:microsoft.com/office/officeart/2018/2/layout/IconCircleList"/>
    <dgm:cxn modelId="{F15EABFB-0ADC-4161-83AE-F2625F798170}" type="presParOf" srcId="{6478B4EA-8DA2-4E6A-BD9C-B779D4FE15AE}" destId="{39502E02-88B1-45C2-B457-109527AF36BF}" srcOrd="4" destOrd="0" presId="urn:microsoft.com/office/officeart/2018/2/layout/IconCircleList"/>
    <dgm:cxn modelId="{4FD2B0ED-0C3E-441B-9904-6A7772FD23A4}" type="presParOf" srcId="{39502E02-88B1-45C2-B457-109527AF36BF}" destId="{43676766-6227-41F8-A5C9-C0B5F4FB994C}" srcOrd="0" destOrd="0" presId="urn:microsoft.com/office/officeart/2018/2/layout/IconCircleList"/>
    <dgm:cxn modelId="{28C0F408-4B66-40FE-949B-B274AD497161}" type="presParOf" srcId="{39502E02-88B1-45C2-B457-109527AF36BF}" destId="{6A3EBFFA-5448-487A-A42A-C3AE6E6A27FD}" srcOrd="1" destOrd="0" presId="urn:microsoft.com/office/officeart/2018/2/layout/IconCircleList"/>
    <dgm:cxn modelId="{34EC3CCB-70F3-4C23-8C41-7BB6645A226F}" type="presParOf" srcId="{39502E02-88B1-45C2-B457-109527AF36BF}" destId="{8DC56A3F-DFE3-443F-98C6-AA2F791C01A8}" srcOrd="2" destOrd="0" presId="urn:microsoft.com/office/officeart/2018/2/layout/IconCircleList"/>
    <dgm:cxn modelId="{6A3466A8-EB58-485F-A668-C954E95D748F}" type="presParOf" srcId="{39502E02-88B1-45C2-B457-109527AF36BF}" destId="{EDB57AEB-980B-4EA6-A57F-50B8DC314ACD}" srcOrd="3" destOrd="0" presId="urn:microsoft.com/office/officeart/2018/2/layout/IconCircleList"/>
    <dgm:cxn modelId="{54A2909A-9B8D-498B-A302-AF372B6B47F9}" type="presParOf" srcId="{6478B4EA-8DA2-4E6A-BD9C-B779D4FE15AE}" destId="{1AC210F0-0A4A-40AF-B9B6-AF1A6E3B924E}" srcOrd="5" destOrd="0" presId="urn:microsoft.com/office/officeart/2018/2/layout/IconCircleList"/>
    <dgm:cxn modelId="{AECCE583-2F28-443D-AC53-B8288E0CF275}" type="presParOf" srcId="{6478B4EA-8DA2-4E6A-BD9C-B779D4FE15AE}" destId="{E11C96A9-D0D2-4B5A-BE17-11623BA190A0}" srcOrd="6" destOrd="0" presId="urn:microsoft.com/office/officeart/2018/2/layout/IconCircleList"/>
    <dgm:cxn modelId="{CC5678F6-12B6-4068-8929-5F71411B49C9}" type="presParOf" srcId="{E11C96A9-D0D2-4B5A-BE17-11623BA190A0}" destId="{7982C82E-B124-43AE-87FC-D6C06B603AAF}" srcOrd="0" destOrd="0" presId="urn:microsoft.com/office/officeart/2018/2/layout/IconCircleList"/>
    <dgm:cxn modelId="{0C69B32D-91D8-4987-9991-66119D92FCF2}" type="presParOf" srcId="{E11C96A9-D0D2-4B5A-BE17-11623BA190A0}" destId="{7B3B090D-856E-4FD8-8F3C-60C357BEA599}" srcOrd="1" destOrd="0" presId="urn:microsoft.com/office/officeart/2018/2/layout/IconCircleList"/>
    <dgm:cxn modelId="{D9EEB13A-9C91-4442-9BF7-013C4DCC750A}" type="presParOf" srcId="{E11C96A9-D0D2-4B5A-BE17-11623BA190A0}" destId="{5761902B-3BF8-4005-8390-4BDE611F88EC}" srcOrd="2" destOrd="0" presId="urn:microsoft.com/office/officeart/2018/2/layout/IconCircleList"/>
    <dgm:cxn modelId="{AB82B3AB-86B3-4D2B-AF90-29FAE9FB644D}" type="presParOf" srcId="{E11C96A9-D0D2-4B5A-BE17-11623BA190A0}" destId="{F0B2B5AB-336B-413D-85B5-27CBE269C1E5}" srcOrd="3" destOrd="0" presId="urn:microsoft.com/office/officeart/2018/2/layout/IconCircleList"/>
    <dgm:cxn modelId="{DBEF6704-3DC1-4DEB-9E92-619820F590D1}" type="presParOf" srcId="{6478B4EA-8DA2-4E6A-BD9C-B779D4FE15AE}" destId="{63E11F6B-AAD7-4133-910E-E4CCDB38F997}" srcOrd="7" destOrd="0" presId="urn:microsoft.com/office/officeart/2018/2/layout/IconCircleList"/>
    <dgm:cxn modelId="{3B36CC83-503E-4112-ADC3-EF5756156437}" type="presParOf" srcId="{6478B4EA-8DA2-4E6A-BD9C-B779D4FE15AE}" destId="{E97D4F7B-02E9-48A9-8ABE-056F1BECC14E}" srcOrd="8" destOrd="0" presId="urn:microsoft.com/office/officeart/2018/2/layout/IconCircleList"/>
    <dgm:cxn modelId="{F1518402-E0E6-49A9-8295-FD2593B5949D}" type="presParOf" srcId="{E97D4F7B-02E9-48A9-8ABE-056F1BECC14E}" destId="{18B7CFF1-BA39-4EE2-9846-BC5FDE6BC8CE}" srcOrd="0" destOrd="0" presId="urn:microsoft.com/office/officeart/2018/2/layout/IconCircleList"/>
    <dgm:cxn modelId="{1DFF6387-1086-46E7-A9E2-30D778A1E692}" type="presParOf" srcId="{E97D4F7B-02E9-48A9-8ABE-056F1BECC14E}" destId="{54218570-21AB-435E-BD31-FB60629113D4}" srcOrd="1" destOrd="0" presId="urn:microsoft.com/office/officeart/2018/2/layout/IconCircleList"/>
    <dgm:cxn modelId="{6924874B-9996-4017-8617-DC9E4B92EED7}" type="presParOf" srcId="{E97D4F7B-02E9-48A9-8ABE-056F1BECC14E}" destId="{FE64F7C2-3D66-4A00-B52E-0A00BB02BCDC}" srcOrd="2" destOrd="0" presId="urn:microsoft.com/office/officeart/2018/2/layout/IconCircleList"/>
    <dgm:cxn modelId="{3FA6EF2B-56CE-494D-8EFD-0FA0303E82B9}" type="presParOf" srcId="{E97D4F7B-02E9-48A9-8ABE-056F1BECC14E}" destId="{06714E12-A14B-4937-B8EB-93137C113C78}" srcOrd="3" destOrd="0" presId="urn:microsoft.com/office/officeart/2018/2/layout/IconCircleList"/>
    <dgm:cxn modelId="{2045B980-E908-473A-9428-EFD3BB07C4A8}" type="presParOf" srcId="{6478B4EA-8DA2-4E6A-BD9C-B779D4FE15AE}" destId="{C5324A98-FAB9-4C06-B05B-BD89D7329D2C}" srcOrd="9" destOrd="0" presId="urn:microsoft.com/office/officeart/2018/2/layout/IconCircleList"/>
    <dgm:cxn modelId="{D9582D83-ADC3-4613-B253-2DA083CE7C5D}" type="presParOf" srcId="{6478B4EA-8DA2-4E6A-BD9C-B779D4FE15AE}" destId="{88AA6FD9-40DF-491E-92B5-A82FD54154FD}" srcOrd="10" destOrd="0" presId="urn:microsoft.com/office/officeart/2018/2/layout/IconCircleList"/>
    <dgm:cxn modelId="{BF9C5CBE-C05D-40E0-BB5B-427098E70BB8}" type="presParOf" srcId="{88AA6FD9-40DF-491E-92B5-A82FD54154FD}" destId="{CB51D848-6E72-481B-83ED-41A27A0862AF}" srcOrd="0" destOrd="0" presId="urn:microsoft.com/office/officeart/2018/2/layout/IconCircleList"/>
    <dgm:cxn modelId="{0D2E6B0D-16B8-4838-95C6-9E5E9DD51141}" type="presParOf" srcId="{88AA6FD9-40DF-491E-92B5-A82FD54154FD}" destId="{AC165800-5FE8-474F-8F8C-B48B07DD0ED0}" srcOrd="1" destOrd="0" presId="urn:microsoft.com/office/officeart/2018/2/layout/IconCircleList"/>
    <dgm:cxn modelId="{02443177-1068-44AD-80D3-CE6F727FA4BC}" type="presParOf" srcId="{88AA6FD9-40DF-491E-92B5-A82FD54154FD}" destId="{61DAE46E-0CC9-4A05-89D7-15FD7DD0B4A7}" srcOrd="2" destOrd="0" presId="urn:microsoft.com/office/officeart/2018/2/layout/IconCircleList"/>
    <dgm:cxn modelId="{67956A48-CBC3-49A6-AAED-21D139FFCD57}" type="presParOf" srcId="{88AA6FD9-40DF-491E-92B5-A82FD54154FD}" destId="{A010B3CA-576F-4B2E-B909-6C097DFC9E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942F1-8218-4BA7-9544-5FE334F916ED}">
      <dsp:nvSpPr>
        <dsp:cNvPr id="0" name=""/>
        <dsp:cNvSpPr/>
      </dsp:nvSpPr>
      <dsp:spPr>
        <a:xfrm>
          <a:off x="205509" y="619429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CDB58-C6DD-4B12-A82D-56839C87C961}">
      <dsp:nvSpPr>
        <dsp:cNvPr id="0" name=""/>
        <dsp:cNvSpPr/>
      </dsp:nvSpPr>
      <dsp:spPr>
        <a:xfrm>
          <a:off x="396960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F4650-EA92-4740-A743-8AEA71895960}">
      <dsp:nvSpPr>
        <dsp:cNvPr id="0" name=""/>
        <dsp:cNvSpPr/>
      </dsp:nvSpPr>
      <dsp:spPr>
        <a:xfrm>
          <a:off x="1312541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Calibri Light" panose="020F0302020204030204"/>
            </a:rPr>
            <a:t>Présentation des données</a:t>
          </a:r>
        </a:p>
      </dsp:txBody>
      <dsp:txXfrm>
        <a:off x="1312541" y="619429"/>
        <a:ext cx="2148945" cy="911674"/>
      </dsp:txXfrm>
    </dsp:sp>
    <dsp:sp modelId="{8AC0857E-0E8B-4A53-8C23-72CB1B4C633B}">
      <dsp:nvSpPr>
        <dsp:cNvPr id="0" name=""/>
        <dsp:cNvSpPr/>
      </dsp:nvSpPr>
      <dsp:spPr>
        <a:xfrm>
          <a:off x="3835925" y="619429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067E7-43DF-4888-BE41-32B370C99418}">
      <dsp:nvSpPr>
        <dsp:cNvPr id="0" name=""/>
        <dsp:cNvSpPr/>
      </dsp:nvSpPr>
      <dsp:spPr>
        <a:xfrm>
          <a:off x="4027376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D8138-6C33-442D-B0A7-A75138A5D49E}">
      <dsp:nvSpPr>
        <dsp:cNvPr id="0" name=""/>
        <dsp:cNvSpPr/>
      </dsp:nvSpPr>
      <dsp:spPr>
        <a:xfrm>
          <a:off x="4942957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Calibri"/>
              <a:cs typeface="Calibri"/>
            </a:rPr>
            <a:t>Pourquoi avoir choisi ces données</a:t>
          </a:r>
          <a:endParaRPr lang="fr-FR" sz="2200" kern="1200">
            <a:latin typeface="Calibri Light" panose="020F0302020204030204"/>
            <a:cs typeface="Calibri Light" panose="020F0302020204030204"/>
          </a:endParaRPr>
        </a:p>
      </dsp:txBody>
      <dsp:txXfrm>
        <a:off x="4942957" y="619429"/>
        <a:ext cx="2148945" cy="911674"/>
      </dsp:txXfrm>
    </dsp:sp>
    <dsp:sp modelId="{43676766-6227-41F8-A5C9-C0B5F4FB994C}">
      <dsp:nvSpPr>
        <dsp:cNvPr id="0" name=""/>
        <dsp:cNvSpPr/>
      </dsp:nvSpPr>
      <dsp:spPr>
        <a:xfrm>
          <a:off x="7466341" y="619429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EBFFA-5448-487A-A42A-C3AE6E6A27FD}">
      <dsp:nvSpPr>
        <dsp:cNvPr id="0" name=""/>
        <dsp:cNvSpPr/>
      </dsp:nvSpPr>
      <dsp:spPr>
        <a:xfrm>
          <a:off x="7657792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57AEB-980B-4EA6-A57F-50B8DC314ACD}">
      <dsp:nvSpPr>
        <dsp:cNvPr id="0" name=""/>
        <dsp:cNvSpPr/>
      </dsp:nvSpPr>
      <dsp:spPr>
        <a:xfrm>
          <a:off x="8573374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Calibri"/>
              <a:cs typeface="Calibri"/>
            </a:rPr>
            <a:t>Description des donnés</a:t>
          </a:r>
          <a:endParaRPr lang="en-US" sz="2200" kern="1200">
            <a:latin typeface="Calibri"/>
            <a:cs typeface="Calibri"/>
          </a:endParaRPr>
        </a:p>
      </dsp:txBody>
      <dsp:txXfrm>
        <a:off x="8573374" y="619429"/>
        <a:ext cx="2148945" cy="911674"/>
      </dsp:txXfrm>
    </dsp:sp>
    <dsp:sp modelId="{7982C82E-B124-43AE-87FC-D6C06B603AAF}">
      <dsp:nvSpPr>
        <dsp:cNvPr id="0" name=""/>
        <dsp:cNvSpPr/>
      </dsp:nvSpPr>
      <dsp:spPr>
        <a:xfrm>
          <a:off x="205509" y="2158301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B090D-856E-4FD8-8F3C-60C357BEA599}">
      <dsp:nvSpPr>
        <dsp:cNvPr id="0" name=""/>
        <dsp:cNvSpPr/>
      </dsp:nvSpPr>
      <dsp:spPr>
        <a:xfrm>
          <a:off x="396960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2B5AB-336B-413D-85B5-27CBE269C1E5}">
      <dsp:nvSpPr>
        <dsp:cNvPr id="0" name=""/>
        <dsp:cNvSpPr/>
      </dsp:nvSpPr>
      <dsp:spPr>
        <a:xfrm>
          <a:off x="1312541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Calibri"/>
              <a:cs typeface="Calibri"/>
            </a:rPr>
            <a:t>Analyse du besoin utilisateur</a:t>
          </a:r>
          <a:endParaRPr lang="en-US" sz="2200" kern="1200">
            <a:latin typeface="Calibri"/>
            <a:cs typeface="Calibri"/>
          </a:endParaRPr>
        </a:p>
      </dsp:txBody>
      <dsp:txXfrm>
        <a:off x="1312541" y="2158301"/>
        <a:ext cx="2148945" cy="911674"/>
      </dsp:txXfrm>
    </dsp:sp>
    <dsp:sp modelId="{18B7CFF1-BA39-4EE2-9846-BC5FDE6BC8CE}">
      <dsp:nvSpPr>
        <dsp:cNvPr id="0" name=""/>
        <dsp:cNvSpPr/>
      </dsp:nvSpPr>
      <dsp:spPr>
        <a:xfrm>
          <a:off x="3835925" y="2158301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18570-21AB-435E-BD31-FB60629113D4}">
      <dsp:nvSpPr>
        <dsp:cNvPr id="0" name=""/>
        <dsp:cNvSpPr/>
      </dsp:nvSpPr>
      <dsp:spPr>
        <a:xfrm>
          <a:off x="4027376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14E12-A14B-4937-B8EB-93137C113C78}">
      <dsp:nvSpPr>
        <dsp:cNvPr id="0" name=""/>
        <dsp:cNvSpPr/>
      </dsp:nvSpPr>
      <dsp:spPr>
        <a:xfrm>
          <a:off x="4942957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Calibri"/>
              <a:cs typeface="Calibri"/>
            </a:rPr>
            <a:t>Présentation des objectifs </a:t>
          </a:r>
          <a:endParaRPr lang="en-US" sz="2200" kern="1200">
            <a:latin typeface="Calibri"/>
            <a:cs typeface="Calibri"/>
          </a:endParaRPr>
        </a:p>
      </dsp:txBody>
      <dsp:txXfrm>
        <a:off x="4942957" y="2158301"/>
        <a:ext cx="2148945" cy="911674"/>
      </dsp:txXfrm>
    </dsp:sp>
    <dsp:sp modelId="{CB51D848-6E72-481B-83ED-41A27A0862AF}">
      <dsp:nvSpPr>
        <dsp:cNvPr id="0" name=""/>
        <dsp:cNvSpPr/>
      </dsp:nvSpPr>
      <dsp:spPr>
        <a:xfrm>
          <a:off x="7466341" y="2158301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65800-5FE8-474F-8F8C-B48B07DD0ED0}">
      <dsp:nvSpPr>
        <dsp:cNvPr id="0" name=""/>
        <dsp:cNvSpPr/>
      </dsp:nvSpPr>
      <dsp:spPr>
        <a:xfrm>
          <a:off x="7657792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0B3CA-576F-4B2E-B909-6C097DFC9EF9}">
      <dsp:nvSpPr>
        <dsp:cNvPr id="0" name=""/>
        <dsp:cNvSpPr/>
      </dsp:nvSpPr>
      <dsp:spPr>
        <a:xfrm>
          <a:off x="8573374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Présentation des graphiques</a:t>
          </a:r>
          <a:endParaRPr lang="en-US" sz="2200" kern="1200"/>
        </a:p>
      </dsp:txBody>
      <dsp:txXfrm>
        <a:off x="8573374" y="2158301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CBBEC-7E17-7FBB-BC0E-8E5596039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574546-D421-72DB-7F41-F073A5EA7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00856A-FAC0-E4BD-89DC-942456CF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36A34-68DB-4676-4582-D9B248E9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292DE-BA7B-45EC-E822-386A2476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72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1BB39-98A9-A304-AF74-69686DAF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7F4AD1-CFF5-B49F-9312-0ABEEEC1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265BB-AFD8-9117-CC86-DA2AF84B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8081D0-F633-8AE0-939D-77B608CA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248D01-76F9-4757-907B-274F7AC1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067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E76281-738F-253A-3A15-F2844C1DF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4CC7BC-210A-6C83-8FD7-27CE46DFE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06D56-1EC0-6038-E408-1D9583ED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7692C-4ADF-C275-14F7-43EDE5A6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8F3F5C-0DB8-058F-3748-E3BAB5BA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245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285BC-C52F-1F23-0084-EAE87E46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7D59A-9282-241C-0D12-3F10C692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BEB62-2B6B-0CFC-A639-798A25A1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43131-BA65-6C3A-2DD6-D88E5969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9E572-BEF1-5F35-F0F5-802CB738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354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52013-0F9F-7499-4E9D-C90CE2F2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F1D5C4-084E-0889-A768-CE8F1C5C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D2BF2-E6E6-E630-DD52-8E39EF34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D2DCF-F494-1E93-7400-AD87A010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09F559-2B25-9995-6310-073184B8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30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A2DC0-8969-2FAF-FB33-95DD98B7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CB021-B046-778A-94BC-1B8DEADCC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42423B-FC5E-8098-7F9A-FEB65AC7B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44934E-047F-BA01-3A93-CCBC65A9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17F181-D03B-16F4-0B4A-F139FD15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2F82A1-8FC2-FE2F-8F83-C0392154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974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CBA61-019F-920B-D7D9-D3C3C3E9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10993-2042-42A4-F363-3DDEF705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0150D9-E08B-8CCF-24D4-C16B63580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563430-AA5A-E56F-EDAC-9E22DBFFF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5F1EB6-FE1E-B7C6-3C70-C0BA136B5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27F00D-5FAE-F43A-7F7C-1385E307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C79184-2AAE-5CDE-04FC-396C3186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711724-F19E-F4A3-F1DA-97153131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1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FF607-2B46-9DE3-388B-1A2E0B5E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6F16E4-582F-9583-660B-8C85DD5E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3C4DA8-1F86-0F03-9298-E6FD8A8A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9ADC0B-15FF-1233-4CC6-B72835B4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17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4CF778-721D-5685-89C9-ADA36134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2B4BD6-09D0-83AE-695B-2A41D106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550F7C-66C3-9A98-6BD6-4E31E061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940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DFF17-C6AA-DFC8-38BB-0A24D9BD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D9B64-7036-B0E7-44B0-AC9F8097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3A4682-E86F-9B44-2BBA-F020D25B7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1D27D0-62FA-02BC-D9AF-51052B8A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3B910F-E78E-5C7E-A8D8-75E1B790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204ADF-103A-0A6D-6451-5EB5C7A7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784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E6C3A-E03F-4172-2D73-C3A0BB36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21B159-B2F0-AA4B-FB50-3D471B723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84D7B0-553B-F1A8-5E20-531B9B5E3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C99EF2-8FDE-291B-51E8-929D45CE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F7996-FF56-20F7-A9F6-1BFB7301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45D4C4-2F18-D9AA-0464-73636BF6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73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D4916A-0F9D-7C91-DF7C-B65D0A08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84C0FD-573B-AD8C-6412-24462C80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13F2D0-8EF2-E16B-8A1A-E8EC1E0A9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7EC74-BCD2-48A2-A110-4B8E3CB98D0A}" type="datetimeFigureOut">
              <a:rPr lang="fr-CA" smtClean="0"/>
              <a:t>2023-11-02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C61595-78C3-9CDE-0DB2-303930894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C018C-DEED-03A1-7B95-37CBE1C04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411B-3ABE-4A6B-9C2B-ABD7716A6D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61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FA6804-1A75-1CC9-29AA-B2C4A72A6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PRESENTATION EQUIPE</a:t>
            </a:r>
            <a:endParaRPr lang="fr-FR"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C15EF0-5387-577B-03A4-114669FC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/>
              <a:t>	Par:</a:t>
            </a:r>
            <a:endParaRPr lang="fr-FR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Alpha Macky Daff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Mamadou Billo Diallo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Dane Reeves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err="1"/>
              <a:t>Schegun</a:t>
            </a:r>
            <a:r>
              <a:rPr lang="en-US" sz="2000"/>
              <a:t> </a:t>
            </a:r>
            <a:r>
              <a:rPr lang="en-US" sz="2000" err="1"/>
              <a:t>Hounkpe</a:t>
            </a:r>
            <a:endParaRPr lang="en-US" sz="2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11" name="Graphic 89" descr="Coche">
            <a:extLst>
              <a:ext uri="{FF2B5EF4-FFF2-40B4-BE49-F238E27FC236}">
                <a16:creationId xmlns:a16="http://schemas.microsoft.com/office/drawing/2014/main" id="{57B6F9B8-6B65-7DA4-8E77-6FE00D75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5A74D8-46C4-D4B1-C0AE-6817D0E3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 b="1">
                <a:solidFill>
                  <a:srgbClr val="FFFFFF"/>
                </a:solidFill>
              </a:rPr>
              <a:t>PLAN DE PRÉSENTATION</a:t>
            </a:r>
            <a:endParaRPr lang="fr-CA" sz="4000" b="1">
              <a:solidFill>
                <a:srgbClr val="FFFFFF"/>
              </a:solidFill>
            </a:endParaRPr>
          </a:p>
        </p:txBody>
      </p:sp>
      <p:graphicFrame>
        <p:nvGraphicFramePr>
          <p:cNvPr id="55" name="Espace réservé du contenu 2">
            <a:extLst>
              <a:ext uri="{FF2B5EF4-FFF2-40B4-BE49-F238E27FC236}">
                <a16:creationId xmlns:a16="http://schemas.microsoft.com/office/drawing/2014/main" id="{BD5B5E06-F644-90E1-C92B-E8DE525B7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23042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4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Vue basse des gratte-ciels modernes se dressant sur un fond de ciel dramatique">
            <a:extLst>
              <a:ext uri="{FF2B5EF4-FFF2-40B4-BE49-F238E27FC236}">
                <a16:creationId xmlns:a16="http://schemas.microsoft.com/office/drawing/2014/main" id="{FF99162E-C212-6CFB-EDCE-4DCC112F3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1" b="-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1A0F4-B8D9-052D-1718-72F28DD1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>
                <a:latin typeface="Calibri Light"/>
                <a:cs typeface="Calibri Light"/>
              </a:rPr>
              <a:t>PRÉSENTATION DES DONNÉES</a:t>
            </a:r>
            <a:endParaRPr lang="fr-CA" sz="400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17C9E6-B74D-1C3A-6B88-D694FF14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CA" sz="1900">
                <a:cs typeface="Calibri"/>
              </a:rPr>
              <a:t>Cet ensemble de données fournit un aperçu complet des prix Airbnb dans certaines des villes européennes les plus populaires.</a:t>
            </a:r>
          </a:p>
          <a:p>
            <a:pPr marL="0" indent="0">
              <a:buNone/>
            </a:pPr>
            <a:r>
              <a:rPr lang="fr-CA" sz="1900">
                <a:cs typeface="Calibri"/>
              </a:rPr>
              <a:t>Nous espérons que cet ensemble de données vous offre  un aperçu de la manière dont les marchés mondiaux sont affectés par la dynamique sociale et les facteurs géographiques qui, à leur tour, déterminent les stratégies de tarification pour une rentabilité optimale !</a:t>
            </a:r>
          </a:p>
          <a:p>
            <a:pPr marL="0" indent="0">
              <a:buNone/>
            </a:pPr>
            <a:endParaRPr lang="fr-CA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14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E88B3E-38F8-0D66-0D13-369D2CD2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DESCRIPTION DES DONNÉES</a:t>
            </a:r>
            <a:endParaRPr lang="fr-CA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399CCC-97C1-5DDC-D82D-4B2713A31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773" y="751"/>
            <a:ext cx="7358535" cy="65860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fr-CA" sz="1900">
                <a:ea typeface="+mn-lt"/>
                <a:cs typeface="+mn-lt"/>
              </a:rPr>
              <a:t>Notre ensemble de données que l'on va utiliser:</a:t>
            </a:r>
            <a:endParaRPr lang="fr-FR">
              <a:ea typeface="+mn-lt"/>
              <a:cs typeface="+mn-lt"/>
            </a:endParaRPr>
          </a:p>
          <a:p>
            <a:r>
              <a:rPr lang="fr-CA" sz="1900">
                <a:ea typeface="+mn-lt"/>
                <a:cs typeface="+mn-lt"/>
              </a:rPr>
              <a:t>Le prix total de l'annonce</a:t>
            </a:r>
            <a:endParaRPr lang="fr-FR">
              <a:ea typeface="+mn-lt"/>
              <a:cs typeface="+mn-lt"/>
            </a:endParaRPr>
          </a:p>
          <a:p>
            <a:r>
              <a:rPr lang="fr-CA" sz="1900">
                <a:ea typeface="+mn-lt"/>
                <a:cs typeface="+mn-lt"/>
              </a:rPr>
              <a:t>Type de pièce</a:t>
            </a:r>
          </a:p>
          <a:p>
            <a:r>
              <a:rPr lang="fr-CA" sz="1900">
                <a:ea typeface="+mn-lt"/>
                <a:cs typeface="+mn-lt"/>
              </a:rPr>
              <a:t>Si l'hôte est un super hôte ou non</a:t>
            </a:r>
            <a:endParaRPr lang="fr-FR">
              <a:ea typeface="+mn-lt"/>
              <a:cs typeface="+mn-lt"/>
            </a:endParaRPr>
          </a:p>
          <a:p>
            <a:r>
              <a:rPr lang="fr-CA" sz="1900">
                <a:ea typeface="+mn-lt"/>
                <a:cs typeface="+mn-lt"/>
              </a:rPr>
              <a:t>Indication de si l'annonce concerne plusieurs chambres ou non</a:t>
            </a:r>
            <a:endParaRPr lang="fr-FR">
              <a:ea typeface="+mn-lt"/>
              <a:cs typeface="+mn-lt"/>
            </a:endParaRPr>
          </a:p>
          <a:p>
            <a:r>
              <a:rPr lang="fr-CA" sz="1900">
                <a:ea typeface="+mn-lt"/>
                <a:cs typeface="+mn-lt"/>
              </a:rPr>
              <a:t>Si l'annonce est commerciale ou non</a:t>
            </a:r>
            <a:endParaRPr lang="fr-FR">
              <a:ea typeface="+mn-lt"/>
              <a:cs typeface="+mn-lt"/>
            </a:endParaRPr>
          </a:p>
          <a:p>
            <a:r>
              <a:rPr lang="fr-CA" sz="1900">
                <a:ea typeface="+mn-lt"/>
                <a:cs typeface="+mn-lt"/>
              </a:rPr>
              <a:t>Note globale des clients comptant toutes les annonces proposées par l'hôte</a:t>
            </a:r>
            <a:endParaRPr lang="fr-FR">
              <a:ea typeface="+mn-lt"/>
              <a:cs typeface="+mn-lt"/>
            </a:endParaRPr>
          </a:p>
          <a:p>
            <a:r>
              <a:rPr lang="fr-CA" sz="1900">
                <a:ea typeface="+mn-lt"/>
                <a:cs typeface="+mn-lt"/>
              </a:rPr>
              <a:t>Distance du centre-ville</a:t>
            </a:r>
            <a:endParaRPr lang="fr-FR">
              <a:ea typeface="+mn-lt"/>
              <a:cs typeface="+mn-lt"/>
            </a:endParaRPr>
          </a:p>
          <a:p>
            <a:r>
              <a:rPr lang="fr-CA" sz="1900">
                <a:ea typeface="+mn-lt"/>
                <a:cs typeface="+mn-lt"/>
              </a:rPr>
              <a:t>Coordonnées  (latitude et longitude) pour l'identification de l'emplacement 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850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73E41A-1D31-7B30-3D1B-B750479C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Pourquoi avoir choisi ces données</a:t>
            </a:r>
            <a:br>
              <a:rPr lang="en-US" sz="4000">
                <a:solidFill>
                  <a:srgbClr val="FFFFFF"/>
                </a:solidFill>
              </a:rPr>
            </a:br>
            <a:endParaRPr lang="fr-CA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E5239-CA22-AEE8-CDB5-75DDA1A3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z="2000">
                <a:cs typeface="Calibri"/>
              </a:rPr>
              <a:t>Airbnb est un sujet d'actualité car la plateforme a un énorme impact sur le secteur de l'hébergement, étant une légitime concurrente aux hôtels et autres types d'hébergement.</a:t>
            </a:r>
          </a:p>
          <a:p>
            <a:r>
              <a:rPr lang="fr-CA" sz="2000">
                <a:ea typeface="+mn-lt"/>
                <a:cs typeface="+mn-lt"/>
              </a:rPr>
              <a:t>Les données d'Airbnb sont pertinentes pour diverses études de marché, notamment pour comprendre les tendances du secteur de la location à court terme et les préférences des voyageurs.</a:t>
            </a:r>
            <a:endParaRPr lang="fr-CA" sz="2000">
              <a:cs typeface="Calibri"/>
            </a:endParaRPr>
          </a:p>
          <a:p>
            <a:endParaRPr lang="fr-CA" sz="2000">
              <a:cs typeface="Calibri"/>
            </a:endParaRPr>
          </a:p>
          <a:p>
            <a:endParaRPr lang="fr-CA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3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08B7CB-730A-6C76-9F82-78CD2AE2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Présentation des objectifs </a:t>
            </a:r>
            <a:br>
              <a:rPr lang="en-US" sz="4000">
                <a:solidFill>
                  <a:srgbClr val="FFFFFF"/>
                </a:solidFill>
              </a:rPr>
            </a:br>
            <a:endParaRPr lang="fr-CA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7EFA6E-60DC-2735-4130-3DD3F900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z="2000">
                <a:cs typeface="Calibri"/>
              </a:rPr>
              <a:t>Comparaison des villes  entre elles avec leur Airbnb(prix, positionnement géographique, nombre de chambres)</a:t>
            </a:r>
            <a:endParaRPr lang="en-US" sz="2000">
              <a:cs typeface="Calibri"/>
            </a:endParaRPr>
          </a:p>
          <a:p>
            <a:endParaRPr lang="fr-CA" sz="2000">
              <a:cs typeface="Calibri"/>
            </a:endParaRPr>
          </a:p>
          <a:p>
            <a:r>
              <a:rPr lang="fr-CA" sz="2000">
                <a:cs typeface="Calibri"/>
              </a:rPr>
              <a:t>Comparaison des Airbnb dans une même ville (variation du prix en fonction de leur proximité du centre-ville, variation de la taille et du nombre de chambre ).</a:t>
            </a:r>
          </a:p>
          <a:p>
            <a:endParaRPr lang="fr-CA" sz="2000">
              <a:cs typeface="Calibri"/>
            </a:endParaRPr>
          </a:p>
          <a:p>
            <a:r>
              <a:rPr lang="fr-CA" sz="2000">
                <a:cs typeface="Calibri"/>
              </a:rPr>
              <a:t>Comparaison des données de satisfaction vis-à-vis du reste des données(ville par ville).</a:t>
            </a:r>
            <a:endParaRPr lang="en-US" sz="2000">
              <a:cs typeface="Calibri"/>
            </a:endParaRPr>
          </a:p>
          <a:p>
            <a:endParaRPr lang="fr-CA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51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97528-1706-8381-53CC-99F66E70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72FFC5-9352-8690-62F1-C16624C5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261343"/>
            <a:ext cx="5536001" cy="427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AD3921E5B0764DB2B69AA0CEBF5B2C" ma:contentTypeVersion="3" ma:contentTypeDescription="Crée un document." ma:contentTypeScope="" ma:versionID="fb30d1e500700d96454262770707a19f">
  <xsd:schema xmlns:xsd="http://www.w3.org/2001/XMLSchema" xmlns:xs="http://www.w3.org/2001/XMLSchema" xmlns:p="http://schemas.microsoft.com/office/2006/metadata/properties" xmlns:ns2="cf5f4ce3-5c0c-4227-a8bd-9f72f4d30620" targetNamespace="http://schemas.microsoft.com/office/2006/metadata/properties" ma:root="true" ma:fieldsID="59431be146427729455a45bc4757031f" ns2:_="">
    <xsd:import namespace="cf5f4ce3-5c0c-4227-a8bd-9f72f4d306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4ce3-5c0c-4227-a8bd-9f72f4d306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10643C-F1D3-4A25-A641-2F4C48AE9D6C}">
  <ds:schemaRefs>
    <ds:schemaRef ds:uri="09a6e3ca-123c-4f48-8eb4-871dabd37616"/>
    <ds:schemaRef ds:uri="f4135959-6cdd-4542-a902-24839fa893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2DD270-E4B3-4ACE-8B24-35B77BA07F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B65224-D9E7-484F-9935-9A61BF0BB9EE}">
  <ds:schemaRefs>
    <ds:schemaRef ds:uri="cf5f4ce3-5c0c-4227-a8bd-9f72f4d306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PRESENTATION EQUIPE</vt:lpstr>
      <vt:lpstr>PLAN DE PRÉSENTATION</vt:lpstr>
      <vt:lpstr>PRÉSENTATION DES DONNÉES</vt:lpstr>
      <vt:lpstr>DESCRIPTION DES DONNÉES</vt:lpstr>
      <vt:lpstr>Pourquoi avoir choisi ces données </vt:lpstr>
      <vt:lpstr>Présentation des objectifs  </vt:lpstr>
      <vt:lpstr>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PROJET</dc:title>
  <dc:creator>ALPHA MACKY DAFF</dc:creator>
  <cp:revision>1</cp:revision>
  <dcterms:created xsi:type="dcterms:W3CDTF">2023-10-30T17:15:50Z</dcterms:created>
  <dcterms:modified xsi:type="dcterms:W3CDTF">2023-11-03T00:34:41Z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0x0101002DAD3921E5B0764DB2B69AA0CEBF5B2C</vt:lpwstr>
  </property>
</Properties>
</file>