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Sheet1!$A$2:$A$3</c:f>
              <c:strCache>
                <c:ptCount val="2"/>
                <c:pt idx="0">
                  <c:v>2024-02</c:v>
                </c:pt>
                <c:pt idx="1">
                  <c:v>2024-03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4637701.8824</c:v>
                </c:pt>
                <c:pt idx="1">
                  <c:v>1279139.3749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Sheet1!$A$2:$A$11</c:f>
              <c:strCache>
                <c:ptCount val="10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  <c:pt idx="5">
                  <c:v>2024-09</c:v>
                </c:pt>
                <c:pt idx="6">
                  <c:v>2024-10</c:v>
                </c:pt>
                <c:pt idx="7">
                  <c:v>2024-11</c:v>
                </c:pt>
                <c:pt idx="8">
                  <c:v>2024-12</c:v>
                </c:pt>
                <c:pt idx="9">
                  <c:v>2024-13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468603.2928</c:v>
                </c:pt>
                <c:pt idx="1">
                  <c:v>872811.1606</c:v>
                </c:pt>
                <c:pt idx="2">
                  <c:v>986002.5548</c:v>
                </c:pt>
                <c:pt idx="3">
                  <c:v>1403101.2054</c:v>
                </c:pt>
                <c:pt idx="4">
                  <c:v>984748.1916</c:v>
                </c:pt>
                <c:pt idx="5">
                  <c:v>282530.2751</c:v>
                </c:pt>
                <c:pt idx="6">
                  <c:v>289907.5425</c:v>
                </c:pt>
                <c:pt idx="7">
                  <c:v>299511.8026</c:v>
                </c:pt>
                <c:pt idx="8">
                  <c:v>289944.7491</c:v>
                </c:pt>
                <c:pt idx="9">
                  <c:v>39680.4828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  <c:pt idx="29">
                  <c:v>45352.0</c:v>
                </c:pt>
                <c:pt idx="30">
                  <c:v>45353.0</c:v>
                </c:pt>
                <c:pt idx="31">
                  <c:v>45354.0</c:v>
                </c:pt>
                <c:pt idx="32">
                  <c:v>45355.0</c:v>
                </c:pt>
                <c:pt idx="33">
                  <c:v>45356.0</c:v>
                </c:pt>
                <c:pt idx="34">
                  <c:v>45357.0</c:v>
                </c:pt>
                <c:pt idx="35">
                  <c:v>45358.0</c:v>
                </c:pt>
                <c:pt idx="36">
                  <c:v>45359.0</c:v>
                </c:pt>
                <c:pt idx="37">
                  <c:v>45360.0</c:v>
                </c:pt>
                <c:pt idx="38">
                  <c:v>45361.0</c:v>
                </c:pt>
                <c:pt idx="39">
                  <c:v>45362.0</c:v>
                </c:pt>
                <c:pt idx="40">
                  <c:v>45363.0</c:v>
                </c:pt>
                <c:pt idx="41">
                  <c:v>45364.0</c:v>
                </c:pt>
                <c:pt idx="42">
                  <c:v>45365.0</c:v>
                </c:pt>
                <c:pt idx="43">
                  <c:v>45366.0</c:v>
                </c:pt>
                <c:pt idx="44">
                  <c:v>45367.0</c:v>
                </c:pt>
                <c:pt idx="45">
                  <c:v>45368.0</c:v>
                </c:pt>
                <c:pt idx="46">
                  <c:v>45369.0</c:v>
                </c:pt>
                <c:pt idx="47">
                  <c:v>45370.0</c:v>
                </c:pt>
                <c:pt idx="48">
                  <c:v>45371.0</c:v>
                </c:pt>
                <c:pt idx="49">
                  <c:v>45372.0</c:v>
                </c:pt>
                <c:pt idx="50">
                  <c:v>45373.0</c:v>
                </c:pt>
                <c:pt idx="51">
                  <c:v>45374.0</c:v>
                </c:pt>
                <c:pt idx="52">
                  <c:v>45375.0</c:v>
                </c:pt>
                <c:pt idx="53">
                  <c:v>45376.0</c:v>
                </c:pt>
                <c:pt idx="54">
                  <c:v>45377.0</c:v>
                </c:pt>
                <c:pt idx="55">
                  <c:v>45378.0</c:v>
                </c:pt>
                <c:pt idx="56">
                  <c:v>45379.0</c:v>
                </c:pt>
                <c:pt idx="57">
                  <c:v>45380.0</c:v>
                </c:pt>
                <c:pt idx="58">
                  <c:v>45381.0</c:v>
                </c:pt>
                <c:pt idx="59">
                  <c:v>45382.0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178674.8026</c:v>
                </c:pt>
                <c:pt idx="1">
                  <c:v>179442.6258</c:v>
                </c:pt>
                <c:pt idx="2">
                  <c:v>110485.8644</c:v>
                </c:pt>
                <c:pt idx="3">
                  <c:v>153025.2400</c:v>
                </c:pt>
                <c:pt idx="4">
                  <c:v>163294.1892</c:v>
                </c:pt>
                <c:pt idx="5">
                  <c:v>155565.3696</c:v>
                </c:pt>
                <c:pt idx="6">
                  <c:v>137177.8134</c:v>
                </c:pt>
                <c:pt idx="7">
                  <c:v>57417.7830</c:v>
                </c:pt>
                <c:pt idx="8">
                  <c:v>92601.9554</c:v>
                </c:pt>
                <c:pt idx="9">
                  <c:v>113728.8100</c:v>
                </c:pt>
                <c:pt idx="10">
                  <c:v>121861.8832</c:v>
                </c:pt>
                <c:pt idx="11">
                  <c:v>98436.3796</c:v>
                </c:pt>
                <c:pt idx="12">
                  <c:v>110589.0972</c:v>
                </c:pt>
                <c:pt idx="13">
                  <c:v>108744.4004</c:v>
                </c:pt>
                <c:pt idx="14">
                  <c:v>168084.5668</c:v>
                </c:pt>
                <c:pt idx="15">
                  <c:v>186382.0690</c:v>
                </c:pt>
                <c:pt idx="16">
                  <c:v>191904.1586</c:v>
                </c:pt>
                <c:pt idx="17">
                  <c:v>140058.3242</c:v>
                </c:pt>
                <c:pt idx="18">
                  <c:v>212569.7096</c:v>
                </c:pt>
                <c:pt idx="19">
                  <c:v>218370.6792</c:v>
                </c:pt>
                <c:pt idx="20">
                  <c:v>223812.5470</c:v>
                </c:pt>
                <c:pt idx="21">
                  <c:v>213591.6920</c:v>
                </c:pt>
                <c:pt idx="22">
                  <c:v>230307.9122</c:v>
                </c:pt>
                <c:pt idx="23">
                  <c:v>164390.3412</c:v>
                </c:pt>
                <c:pt idx="24">
                  <c:v>79530.4860</c:v>
                </c:pt>
                <c:pt idx="25">
                  <c:v>202210.0356</c:v>
                </c:pt>
                <c:pt idx="26">
                  <c:v>215122.5566</c:v>
                </c:pt>
                <c:pt idx="27">
                  <c:v>205665.1080</c:v>
                </c:pt>
                <c:pt idx="28">
                  <c:v>204655.4826</c:v>
                </c:pt>
                <c:pt idx="29">
                  <c:v>44610.0197</c:v>
                </c:pt>
                <c:pt idx="30">
                  <c:v>32954.5031</c:v>
                </c:pt>
                <c:pt idx="31">
                  <c:v>28257.2175</c:v>
                </c:pt>
                <c:pt idx="32">
                  <c:v>45781.5080</c:v>
                </c:pt>
                <c:pt idx="33">
                  <c:v>42055.1051</c:v>
                </c:pt>
                <c:pt idx="34">
                  <c:v>43445.1105</c:v>
                </c:pt>
                <c:pt idx="35">
                  <c:v>39568.2673</c:v>
                </c:pt>
                <c:pt idx="36">
                  <c:v>45530.5220</c:v>
                </c:pt>
                <c:pt idx="37">
                  <c:v>37892.5447</c:v>
                </c:pt>
                <c:pt idx="38">
                  <c:v>34634.4451</c:v>
                </c:pt>
                <c:pt idx="39">
                  <c:v>43258.2159</c:v>
                </c:pt>
                <c:pt idx="40">
                  <c:v>42733.7157</c:v>
                </c:pt>
                <c:pt idx="41">
                  <c:v>43713.1102</c:v>
                </c:pt>
                <c:pt idx="42">
                  <c:v>44179.1432</c:v>
                </c:pt>
                <c:pt idx="43">
                  <c:v>46001.3360</c:v>
                </c:pt>
                <c:pt idx="44">
                  <c:v>35387.5764</c:v>
                </c:pt>
                <c:pt idx="45">
                  <c:v>34546.9143</c:v>
                </c:pt>
                <c:pt idx="46">
                  <c:v>44420.7194</c:v>
                </c:pt>
                <c:pt idx="47">
                  <c:v>45405.8956</c:v>
                </c:pt>
                <c:pt idx="48">
                  <c:v>45067.4547</c:v>
                </c:pt>
                <c:pt idx="49">
                  <c:v>45192.9027</c:v>
                </c:pt>
                <c:pt idx="50">
                  <c:v>49256.4749</c:v>
                </c:pt>
                <c:pt idx="51">
                  <c:v>35621.4410</c:v>
                </c:pt>
                <c:pt idx="52">
                  <c:v>36343.7017</c:v>
                </c:pt>
                <c:pt idx="53">
                  <c:v>44689.8081</c:v>
                </c:pt>
                <c:pt idx="54">
                  <c:v>42399.9652</c:v>
                </c:pt>
                <c:pt idx="55">
                  <c:v>40435.5386</c:v>
                </c:pt>
                <c:pt idx="56">
                  <c:v>42881.8433</c:v>
                </c:pt>
                <c:pt idx="57">
                  <c:v>45817.4836</c:v>
                </c:pt>
                <c:pt idx="58">
                  <c:v>37376.4086</c:v>
                </c:pt>
                <c:pt idx="59">
                  <c:v>39680.4828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测试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2024-02-01~2024-03-31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7" name="Picture Placeholder 6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测试广告投放主要指标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5916841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0.00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178675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179443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110486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153025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163294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155565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137178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57418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92602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113729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121862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98436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110589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108744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168085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186382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191904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140058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212570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218371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223813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213592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230308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164390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79530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202210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215123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205665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204655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32955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28257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45782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42055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43445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39568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45531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37893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43258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42734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44179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46001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34547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44421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45406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45067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45193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49256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35621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36344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42400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42882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45817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37376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39680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IR202401100004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4" name="Picture Placeholder 3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