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Sheet1!$A$2:$A$2</c:f>
              <c:strCache>
                <c:ptCount val="1"/>
                <c:pt idx="0">
                  <c:v>2024-02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425950.1298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Sheet1!$A$2:$A$6</c:f>
              <c:strCache>
                <c:ptCount val="5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50116.5341</c:v>
                </c:pt>
                <c:pt idx="1">
                  <c:v>79871.9373</c:v>
                </c:pt>
                <c:pt idx="2">
                  <c:v>80529.4296</c:v>
                </c:pt>
                <c:pt idx="3">
                  <c:v>130796.4342</c:v>
                </c:pt>
                <c:pt idx="4">
                  <c:v>84635.7946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yyyy\-mm\-dd</c:formatCode>
                <c:ptCount val="29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19329.1621</c:v>
                </c:pt>
                <c:pt idx="1">
                  <c:v>19039.7310</c:v>
                </c:pt>
                <c:pt idx="2">
                  <c:v>11747.6410</c:v>
                </c:pt>
                <c:pt idx="3">
                  <c:v>16393.3260</c:v>
                </c:pt>
                <c:pt idx="4">
                  <c:v>16273.7077</c:v>
                </c:pt>
                <c:pt idx="5">
                  <c:v>14798.2292</c:v>
                </c:pt>
                <c:pt idx="6">
                  <c:v>13261.6530</c:v>
                </c:pt>
                <c:pt idx="7">
                  <c:v>5475.2246</c:v>
                </c:pt>
                <c:pt idx="8">
                  <c:v>5856.9050</c:v>
                </c:pt>
                <c:pt idx="9">
                  <c:v>7812.8918</c:v>
                </c:pt>
                <c:pt idx="10">
                  <c:v>8078.9497</c:v>
                </c:pt>
                <c:pt idx="11">
                  <c:v>6398.5662</c:v>
                </c:pt>
                <c:pt idx="12">
                  <c:v>7280.9307</c:v>
                </c:pt>
                <c:pt idx="13">
                  <c:v>7277.6201</c:v>
                </c:pt>
                <c:pt idx="14">
                  <c:v>15618.2654</c:v>
                </c:pt>
                <c:pt idx="15">
                  <c:v>17420.1516</c:v>
                </c:pt>
                <c:pt idx="16">
                  <c:v>18454.9459</c:v>
                </c:pt>
                <c:pt idx="17">
                  <c:v>11951.2986</c:v>
                </c:pt>
                <c:pt idx="18">
                  <c:v>20491.5638</c:v>
                </c:pt>
                <c:pt idx="19">
                  <c:v>20769.4567</c:v>
                </c:pt>
                <c:pt idx="20">
                  <c:v>21288.2062</c:v>
                </c:pt>
                <c:pt idx="21">
                  <c:v>20967.7537</c:v>
                </c:pt>
                <c:pt idx="22">
                  <c:v>21448.2598</c:v>
                </c:pt>
                <c:pt idx="23">
                  <c:v>13879.8954</c:v>
                </c:pt>
                <c:pt idx="24">
                  <c:v>7628.8385</c:v>
                </c:pt>
                <c:pt idx="25">
                  <c:v>19765.0777</c:v>
                </c:pt>
                <c:pt idx="26">
                  <c:v>19565.8947</c:v>
                </c:pt>
                <c:pt idx="27">
                  <c:v>19388.1251</c:v>
                </c:pt>
                <c:pt idx="28">
                  <c:v>18287.8586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测试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2024-02-01~2024-02-29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7" name="Picture Placeholder 6" descr="IR202401160002_cn_下载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026865" y="233363"/>
            <a:ext cx="1539036" cy="10241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R202401160002_cn_下载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6382256" y="45719"/>
            <a:ext cx="419864" cy="279401"/>
          </a:xfrm>
        </p:spPr>
      </p:pic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测试广告投放主要指标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2024-02-29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pPr>
              <a:defRPr sz="2800"/>
            </a:pPr>
            <a:r>
              <a:t>425,950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4.70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R202401160002_cn_下载.jp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 l="0" r="0"/>
          <a:stretch>
            <a:fillRect/>
          </a:stretch>
        </p:blipFill>
        <p:spPr>
          <a:xfrm>
            <a:off x="6382256" y="45719"/>
            <a:ext cx="419864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IR202401160002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R202401160002_cn_下载.jpg"/>
          <p:cNvPicPr>
            <a:picLocks noGrp="1" noChangeAspect="1"/>
          </p:cNvPicPr>
          <p:nvPr>
            <p:ph type="pic" idx="17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6382256" y="45719"/>
            <a:ext cx="419864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IR202401160002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19,329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19,040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11,748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16,393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16,274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14,798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13,262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5,475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5,857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7,813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8,079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6,399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7,281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7,278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15,618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17,420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18,455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11,951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20,492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20,769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21,288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20,968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21,448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13,880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7,629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19,765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19,566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18,288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IR202401160002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4" name="Picture Placeholder 3" descr="IR202401160002_cn_下载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026865" y="233363"/>
            <a:ext cx="1539036" cy="1024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