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Sheet1!$A$2:$A$2</c:f>
              <c:strCache>
                <c:ptCount val="1"/>
                <c:pt idx="0">
                  <c:v>2024-02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505018.5276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Sheet1!$A$2:$A$6</c:f>
              <c:strCache>
                <c:ptCount val="5"/>
                <c:pt idx="0">
                  <c:v>2024-04</c:v>
                </c:pt>
                <c:pt idx="1">
                  <c:v>2024-05</c:v>
                </c:pt>
                <c:pt idx="2">
                  <c:v>2024-06</c:v>
                </c:pt>
                <c:pt idx="3">
                  <c:v>2024-07</c:v>
                </c:pt>
                <c:pt idx="4">
                  <c:v>2024-08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50116.5341</c:v>
                </c:pt>
                <c:pt idx="1">
                  <c:v>111724.5560</c:v>
                </c:pt>
                <c:pt idx="2">
                  <c:v>127745.2087</c:v>
                </c:pt>
                <c:pt idx="3">
                  <c:v>130796.4342</c:v>
                </c:pt>
                <c:pt idx="4">
                  <c:v>84635.7946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yyyy\-mm\-dd</c:formatCode>
                <c:ptCount val="29"/>
                <c:pt idx="0">
                  <c:v>45323.0</c:v>
                </c:pt>
                <c:pt idx="1">
                  <c:v>45324.0</c:v>
                </c:pt>
                <c:pt idx="2">
                  <c:v>45325.0</c:v>
                </c:pt>
                <c:pt idx="3">
                  <c:v>45326.0</c:v>
                </c:pt>
                <c:pt idx="4">
                  <c:v>45327.0</c:v>
                </c:pt>
                <c:pt idx="5">
                  <c:v>45328.0</c:v>
                </c:pt>
                <c:pt idx="6">
                  <c:v>45329.0</c:v>
                </c:pt>
                <c:pt idx="7">
                  <c:v>45330.0</c:v>
                </c:pt>
                <c:pt idx="8">
                  <c:v>45331.0</c:v>
                </c:pt>
                <c:pt idx="9">
                  <c:v>45332.0</c:v>
                </c:pt>
                <c:pt idx="10">
                  <c:v>45333.0</c:v>
                </c:pt>
                <c:pt idx="11">
                  <c:v>45334.0</c:v>
                </c:pt>
                <c:pt idx="12">
                  <c:v>45335.0</c:v>
                </c:pt>
                <c:pt idx="13">
                  <c:v>45336.0</c:v>
                </c:pt>
                <c:pt idx="14">
                  <c:v>45337.0</c:v>
                </c:pt>
                <c:pt idx="15">
                  <c:v>45338.0</c:v>
                </c:pt>
                <c:pt idx="16">
                  <c:v>45339.0</c:v>
                </c:pt>
                <c:pt idx="17">
                  <c:v>45340.0</c:v>
                </c:pt>
                <c:pt idx="18">
                  <c:v>45341.0</c:v>
                </c:pt>
                <c:pt idx="19">
                  <c:v>45342.0</c:v>
                </c:pt>
                <c:pt idx="20">
                  <c:v>45343.0</c:v>
                </c:pt>
                <c:pt idx="21">
                  <c:v>45344.0</c:v>
                </c:pt>
                <c:pt idx="22">
                  <c:v>45345.0</c:v>
                </c:pt>
                <c:pt idx="23">
                  <c:v>45346.0</c:v>
                </c:pt>
                <c:pt idx="24">
                  <c:v>45347.0</c:v>
                </c:pt>
                <c:pt idx="25">
                  <c:v>45348.0</c:v>
                </c:pt>
                <c:pt idx="26">
                  <c:v>45349.0</c:v>
                </c:pt>
                <c:pt idx="27">
                  <c:v>45350.0</c:v>
                </c:pt>
                <c:pt idx="28">
                  <c:v>45351.0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19329.1621</c:v>
                </c:pt>
                <c:pt idx="1">
                  <c:v>19039.7310</c:v>
                </c:pt>
                <c:pt idx="2">
                  <c:v>11747.6410</c:v>
                </c:pt>
                <c:pt idx="3">
                  <c:v>16393.3260</c:v>
                </c:pt>
                <c:pt idx="4">
                  <c:v>16273.7077</c:v>
                </c:pt>
                <c:pt idx="5">
                  <c:v>24798.2451</c:v>
                </c:pt>
                <c:pt idx="6">
                  <c:v>21539.9653</c:v>
                </c:pt>
                <c:pt idx="7">
                  <c:v>8696.6271</c:v>
                </c:pt>
                <c:pt idx="8">
                  <c:v>10466.3990</c:v>
                </c:pt>
                <c:pt idx="9">
                  <c:v>13556.2858</c:v>
                </c:pt>
                <c:pt idx="10">
                  <c:v>14769.1673</c:v>
                </c:pt>
                <c:pt idx="11">
                  <c:v>11984.2180</c:v>
                </c:pt>
                <c:pt idx="12">
                  <c:v>14028.8230</c:v>
                </c:pt>
                <c:pt idx="13">
                  <c:v>13949.6157</c:v>
                </c:pt>
                <c:pt idx="14">
                  <c:v>25671.6589</c:v>
                </c:pt>
                <c:pt idx="15">
                  <c:v>28886.7799</c:v>
                </c:pt>
                <c:pt idx="16">
                  <c:v>18454.9459</c:v>
                </c:pt>
                <c:pt idx="17">
                  <c:v>11951.2986</c:v>
                </c:pt>
                <c:pt idx="18">
                  <c:v>20491.5638</c:v>
                </c:pt>
                <c:pt idx="19">
                  <c:v>20769.4567</c:v>
                </c:pt>
                <c:pt idx="20">
                  <c:v>21288.2062</c:v>
                </c:pt>
                <c:pt idx="21">
                  <c:v>20967.7537</c:v>
                </c:pt>
                <c:pt idx="22">
                  <c:v>21448.2598</c:v>
                </c:pt>
                <c:pt idx="23">
                  <c:v>13879.8954</c:v>
                </c:pt>
                <c:pt idx="24">
                  <c:v>7628.8385</c:v>
                </c:pt>
                <c:pt idx="25">
                  <c:v>19765.0777</c:v>
                </c:pt>
                <c:pt idx="26">
                  <c:v>19565.8947</c:v>
                </c:pt>
                <c:pt idx="27">
                  <c:v>19388.1251</c:v>
                </c:pt>
                <c:pt idx="28">
                  <c:v>18287.8586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IR202401150004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2024-02-01~2024-02-29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7" name="Picture Placeholder 6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IR202401150004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1广告投放主要指标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2024-02-01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2024-02-29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505019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0.00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IR202401150004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IR202401150004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19329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19040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11748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16393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16274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24798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21540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8697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10466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13556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14769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11984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14029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13950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25672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28887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18455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11951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20492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20769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21288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20968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21448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13880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7629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19765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19566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19388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18288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IR202401150004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4" name="Picture Placeholder 3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