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Sheet1!$A$2:$A$2</c:f>
              <c:strCache>
                <c:ptCount val="1"/>
                <c:pt idx="0">
                  <c:v>2024-02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841809.4525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Sheet1!$A$2:$A$6</c:f>
              <c:strCache>
                <c:ptCount val="5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88032.5516</c:v>
                </c:pt>
                <c:pt idx="1">
                  <c:v>151541.7263</c:v>
                </c:pt>
                <c:pt idx="2">
                  <c:v>175798.9568</c:v>
                </c:pt>
                <c:pt idx="3">
                  <c:v>262650.2098</c:v>
                </c:pt>
                <c:pt idx="4">
                  <c:v>163786.0080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yyyy\-mm\-dd</c:formatCode>
                <c:ptCount val="29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32427.1965</c:v>
                </c:pt>
                <c:pt idx="1">
                  <c:v>33144.1801</c:v>
                </c:pt>
                <c:pt idx="2">
                  <c:v>22461.1750</c:v>
                </c:pt>
                <c:pt idx="3">
                  <c:v>29127.8636</c:v>
                </c:pt>
                <c:pt idx="4">
                  <c:v>29565.6501</c:v>
                </c:pt>
                <c:pt idx="5">
                  <c:v>29047.8762</c:v>
                </c:pt>
                <c:pt idx="6">
                  <c:v>24096.7050</c:v>
                </c:pt>
                <c:pt idx="7">
                  <c:v>9417.3700</c:v>
                </c:pt>
                <c:pt idx="8">
                  <c:v>13436.5888</c:v>
                </c:pt>
                <c:pt idx="9">
                  <c:v>16849.6726</c:v>
                </c:pt>
                <c:pt idx="10">
                  <c:v>19633.8186</c:v>
                </c:pt>
                <c:pt idx="11">
                  <c:v>16269.6366</c:v>
                </c:pt>
                <c:pt idx="12">
                  <c:v>19810.0939</c:v>
                </c:pt>
                <c:pt idx="13">
                  <c:v>19740.6103</c:v>
                </c:pt>
                <c:pt idx="14">
                  <c:v>29344.6741</c:v>
                </c:pt>
                <c:pt idx="15">
                  <c:v>33453.5388</c:v>
                </c:pt>
                <c:pt idx="16">
                  <c:v>37546.5845</c:v>
                </c:pt>
                <c:pt idx="17">
                  <c:v>27159.3123</c:v>
                </c:pt>
                <c:pt idx="18">
                  <c:v>38285.0623</c:v>
                </c:pt>
                <c:pt idx="19">
                  <c:v>40474.1850</c:v>
                </c:pt>
                <c:pt idx="20">
                  <c:v>40603.3986</c:v>
                </c:pt>
                <c:pt idx="21">
                  <c:v>40063.5634</c:v>
                </c:pt>
                <c:pt idx="22">
                  <c:v>43575.3871</c:v>
                </c:pt>
                <c:pt idx="23">
                  <c:v>32489.3011</c:v>
                </c:pt>
                <c:pt idx="24">
                  <c:v>15162.4487</c:v>
                </c:pt>
                <c:pt idx="25">
                  <c:v>36768.9676</c:v>
                </c:pt>
                <c:pt idx="26">
                  <c:v>37854.2469</c:v>
                </c:pt>
                <c:pt idx="27">
                  <c:v>37808.9963</c:v>
                </c:pt>
                <c:pt idx="28">
                  <c:v>36191.3485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2024-02-01~2024-02-29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7" name="Picture Placeholder 6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1广告投放主要指标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2024-02-29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pPr>
              <a:defRPr sz="2800"/>
            </a:pPr>
            <a:r>
              <a:t>841,809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14.25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32,427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33,144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22,461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29,128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29,566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29,048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24,097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9,417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13,437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16,850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19,634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16,270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19,810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19,741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29,345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33,454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37,547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27,159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38,285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40,474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40,603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40,064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43,575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32,489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15,162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36,769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37,854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37,809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36,191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IR202401160001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4" name="Picture Placeholder 3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