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IdLst>
    <p:sldId id="256" r:id="rId9"/>
    <p:sldId id="257" r:id="rId10"/>
    <p:sldId id="258" r:id="rId11"/>
    <p:sldId id="259" r:id="rId12"/>
    <p:sldId id="260" r:id="rId1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2264" y="68"/>
      </p:cViewPr>
      <p:guideLst/>
    </p:cSldViewPr>
  </p:slid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Zewen" userId="491c8be2-176b-4b8f-a7ea-393a71264db0" providerId="ADAL" clId="{36FBB10F-5DA2-4676-87EB-C48D56483871}"/>
    <pc:docChg chg="custSel addSld delSld modMainMaster">
      <pc:chgData name="LIANG Zewen" userId="491c8be2-176b-4b8f-a7ea-393a71264db0" providerId="ADAL" clId="{36FBB10F-5DA2-4676-87EB-C48D56483871}" dt="2023-12-20T08:19:14.988" v="74" actId="47"/>
      <pc:docMkLst>
        <pc:docMk/>
      </pc:docMkLst>
      <pc:sldChg chg="new del">
        <pc:chgData name="LIANG Zewen" userId="491c8be2-176b-4b8f-a7ea-393a71264db0" providerId="ADAL" clId="{36FBB10F-5DA2-4676-87EB-C48D56483871}" dt="2023-12-20T08:19:14.988" v="74" actId="47"/>
        <pc:sldMkLst>
          <pc:docMk/>
          <pc:sldMk cId="2872658046" sldId="256"/>
        </pc:sldMkLst>
      </pc:sldChg>
      <pc:sldMasterChg chg="modSldLayout">
        <pc:chgData name="LIANG Zewen" userId="491c8be2-176b-4b8f-a7ea-393a71264db0" providerId="ADAL" clId="{36FBB10F-5DA2-4676-87EB-C48D56483871}" dt="2023-12-20T06:08:22.333" v="72" actId="1035"/>
        <pc:sldMasterMkLst>
          <pc:docMk/>
          <pc:sldMasterMk cId="2132586441" sldId="2147483660"/>
        </pc:sldMasterMkLst>
        <pc:sldLayoutChg chg="modSp mod">
          <pc:chgData name="LIANG Zewen" userId="491c8be2-176b-4b8f-a7ea-393a71264db0" providerId="ADAL" clId="{36FBB10F-5DA2-4676-87EB-C48D56483871}" dt="2023-12-20T03:01:25.829" v="56" actId="1038"/>
          <pc:sldLayoutMkLst>
            <pc:docMk/>
            <pc:sldMasterMk cId="2132586441" sldId="2147483660"/>
            <pc:sldLayoutMk cId="3494878908" sldId="2147483662"/>
          </pc:sldLayoutMkLst>
          <pc:picChg chg="mod">
            <ac:chgData name="LIANG Zewen" userId="491c8be2-176b-4b8f-a7ea-393a71264db0" providerId="ADAL" clId="{36FBB10F-5DA2-4676-87EB-C48D56483871}" dt="2023-12-20T03:01:25.829" v="56" actId="1038"/>
            <ac:picMkLst>
              <pc:docMk/>
              <pc:sldMasterMk cId="2132586441" sldId="2147483660"/>
              <pc:sldLayoutMk cId="3494878908" sldId="2147483662"/>
              <ac:picMk id="59" creationId="{C746278E-5C97-80A1-B64C-69E99A9A321B}"/>
            </ac:picMkLst>
          </pc:picChg>
        </pc:sldLayoutChg>
        <pc:sldLayoutChg chg="addSp delSp modSp mod">
          <pc:chgData name="LIANG Zewen" userId="491c8be2-176b-4b8f-a7ea-393a71264db0" providerId="ADAL" clId="{36FBB10F-5DA2-4676-87EB-C48D56483871}" dt="2023-12-20T06:08:22.333" v="72" actId="1035"/>
          <pc:sldLayoutMkLst>
            <pc:docMk/>
            <pc:sldMasterMk cId="2132586441" sldId="2147483660"/>
            <pc:sldLayoutMk cId="2726789409" sldId="2147483663"/>
          </pc:sldLayoutMkLst>
          <pc:spChg chg="add mod">
            <ac:chgData name="LIANG Zewen" userId="491c8be2-176b-4b8f-a7ea-393a71264db0" providerId="ADAL" clId="{36FBB10F-5DA2-4676-87EB-C48D56483871}" dt="2023-12-20T06:07:52.468" v="60"/>
            <ac:spMkLst>
              <pc:docMk/>
              <pc:sldMasterMk cId="2132586441" sldId="2147483660"/>
              <pc:sldLayoutMk cId="2726789409" sldId="2147483663"/>
              <ac:spMk id="3" creationId="{5C075CDB-66D6-D6D9-C4FA-2150FA2A6580}"/>
            </ac:spMkLst>
          </pc:spChg>
          <pc:spChg chg="del">
            <ac:chgData name="LIANG Zewen" userId="491c8be2-176b-4b8f-a7ea-393a71264db0" providerId="ADAL" clId="{36FBB10F-5DA2-4676-87EB-C48D56483871}" dt="2023-12-20T06:07:52.280" v="59" actId="478"/>
            <ac:spMkLst>
              <pc:docMk/>
              <pc:sldMasterMk cId="2132586441" sldId="2147483660"/>
              <pc:sldLayoutMk cId="2726789409" sldId="2147483663"/>
              <ac:spMk id="13" creationId="{358A4159-8125-E5A4-FF36-6B7D4E4B0A1C}"/>
            </ac:spMkLst>
          </pc:spChg>
          <pc:spChg chg="mod">
            <ac:chgData name="LIANG Zewen" userId="491c8be2-176b-4b8f-a7ea-393a71264db0" providerId="ADAL" clId="{36FBB10F-5DA2-4676-87EB-C48D56483871}" dt="2023-12-20T06:08:17.732" v="63" actId="14100"/>
            <ac:spMkLst>
              <pc:docMk/>
              <pc:sldMasterMk cId="2132586441" sldId="2147483660"/>
              <pc:sldLayoutMk cId="2726789409" sldId="2147483663"/>
              <ac:spMk id="23" creationId="{D95FC66A-FE3C-9A34-D7F5-41E6C978A33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5" creationId="{6836CFE4-3DAF-4B9B-FA70-8DFF8F6099B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6" creationId="{554C0BB3-2F41-3735-BEA7-60B689D3BDEF}"/>
            </ac:spMkLst>
          </pc:spChg>
          <pc:picChg chg="del">
            <ac:chgData name="LIANG Zewen" userId="491c8be2-176b-4b8f-a7ea-393a71264db0" providerId="ADAL" clId="{36FBB10F-5DA2-4676-87EB-C48D56483871}" dt="2023-12-20T06:03:42.417" v="58" actId="478"/>
            <ac:picMkLst>
              <pc:docMk/>
              <pc:sldMasterMk cId="2132586441" sldId="2147483660"/>
              <pc:sldLayoutMk cId="2726789409" sldId="2147483663"/>
              <ac:picMk id="12" creationId="{28652EE6-F873-96BB-23CC-B0033C74115D}"/>
            </ac:picMkLst>
          </pc:picChg>
        </pc:sldLayoutChg>
        <pc:sldLayoutChg chg="addSp delSp modSp mod">
          <pc:chgData name="LIANG Zewen" userId="491c8be2-176b-4b8f-a7ea-393a71264db0" providerId="ADAL" clId="{36FBB10F-5DA2-4676-87EB-C48D56483871}" dt="2023-12-20T06:07:56.865" v="62"/>
          <pc:sldLayoutMkLst>
            <pc:docMk/>
            <pc:sldMasterMk cId="2132586441" sldId="2147483660"/>
            <pc:sldLayoutMk cId="3512659789" sldId="2147483664"/>
          </pc:sldLayoutMkLst>
          <pc:spChg chg="add mod">
            <ac:chgData name="LIANG Zewen" userId="491c8be2-176b-4b8f-a7ea-393a71264db0" providerId="ADAL" clId="{36FBB10F-5DA2-4676-87EB-C48D56483871}" dt="2023-12-20T06:07:56.865" v="62"/>
            <ac:spMkLst>
              <pc:docMk/>
              <pc:sldMasterMk cId="2132586441" sldId="2147483660"/>
              <pc:sldLayoutMk cId="3512659789" sldId="2147483664"/>
              <ac:spMk id="3" creationId="{0C21EFB6-65C9-C74C-C5E9-B0462217493B}"/>
            </ac:spMkLst>
          </pc:spChg>
          <pc:spChg chg="del">
            <ac:chgData name="LIANG Zewen" userId="491c8be2-176b-4b8f-a7ea-393a71264db0" providerId="ADAL" clId="{36FBB10F-5DA2-4676-87EB-C48D56483871}" dt="2023-12-20T06:07:56.633" v="61" actId="478"/>
            <ac:spMkLst>
              <pc:docMk/>
              <pc:sldMasterMk cId="2132586441" sldId="2147483660"/>
              <pc:sldLayoutMk cId="3512659789" sldId="2147483664"/>
              <ac:spMk id="11" creationId="{3B9286A2-1C1A-F09B-8854-316FB7A7D58C}"/>
            </ac:spMkLst>
          </pc:spChg>
        </pc:sldLayoutChg>
        <pc:sldLayoutChg chg="modSp mod">
          <pc:chgData name="LIANG Zewen" userId="491c8be2-176b-4b8f-a7ea-393a71264db0" providerId="ADAL" clId="{36FBB10F-5DA2-4676-87EB-C48D56483871}" dt="2023-12-20T03:03:09.824" v="57" actId="2711"/>
          <pc:sldLayoutMkLst>
            <pc:docMk/>
            <pc:sldMasterMk cId="2132586441" sldId="2147483660"/>
            <pc:sldLayoutMk cId="63947709" sldId="2147483665"/>
          </pc:sldLayoutMkLst>
          <pc:spChg chg="mod">
            <ac:chgData name="LIANG Zewen" userId="491c8be2-176b-4b8f-a7ea-393a71264db0" providerId="ADAL" clId="{36FBB10F-5DA2-4676-87EB-C48D56483871}" dt="2023-12-20T03:03:09.824" v="57" actId="2711"/>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20FA6C82-2559-4692-8D97-41EE0835BF66}"/>
    <pc:docChg chg="undo custSel modMainMaster">
      <pc:chgData name="LIANG Zewen" userId="491c8be2-176b-4b8f-a7ea-393a71264db0" providerId="ADAL" clId="{20FA6C82-2559-4692-8D97-41EE0835BF66}" dt="2023-12-26T05:43:26.640" v="162" actId="6014"/>
      <pc:docMkLst>
        <pc:docMk/>
      </pc:docMkLst>
      <pc:sldMasterChg chg="modSldLayout">
        <pc:chgData name="LIANG Zewen" userId="491c8be2-176b-4b8f-a7ea-393a71264db0" providerId="ADAL" clId="{20FA6C82-2559-4692-8D97-41EE0835BF66}" dt="2023-12-26T05:43:26.640" v="162" actId="6014"/>
        <pc:sldMasterMkLst>
          <pc:docMk/>
          <pc:sldMasterMk cId="2132586441" sldId="2147483660"/>
        </pc:sldMasterMkLst>
        <pc:sldLayoutChg chg="modSp mod">
          <pc:chgData name="LIANG Zewen" userId="491c8be2-176b-4b8f-a7ea-393a71264db0" providerId="ADAL" clId="{20FA6C82-2559-4692-8D97-41EE0835BF66}" dt="2023-12-26T05:43:26.640" v="162" actId="6014"/>
          <pc:sldLayoutMkLst>
            <pc:docMk/>
            <pc:sldMasterMk cId="2132586441" sldId="2147483660"/>
            <pc:sldLayoutMk cId="887395113" sldId="2147483661"/>
          </pc:sldLayoutMkLst>
          <pc:spChg chg="mod">
            <ac:chgData name="LIANG Zewen" userId="491c8be2-176b-4b8f-a7ea-393a71264db0" providerId="ADAL" clId="{20FA6C82-2559-4692-8D97-41EE0835BF66}" dt="2023-12-20T08:21:15.073" v="40" actId="20577"/>
            <ac:spMkLst>
              <pc:docMk/>
              <pc:sldMasterMk cId="2132586441" sldId="2147483660"/>
              <pc:sldLayoutMk cId="887395113" sldId="2147483661"/>
              <ac:spMk id="8" creationId="{FE2311B4-13C9-9F1A-9FDE-2B1930EB4041}"/>
            </ac:spMkLst>
          </pc:spChg>
          <pc:spChg chg="mod">
            <ac:chgData name="LIANG Zewen" userId="491c8be2-176b-4b8f-a7ea-393a71264db0" providerId="ADAL" clId="{20FA6C82-2559-4692-8D97-41EE0835BF66}" dt="2023-12-20T08:22:19.213" v="42" actId="14100"/>
            <ac:spMkLst>
              <pc:docMk/>
              <pc:sldMasterMk cId="2132586441" sldId="2147483660"/>
              <pc:sldLayoutMk cId="887395113" sldId="2147483661"/>
              <ac:spMk id="9" creationId="{9F3F4641-EFCA-07B5-FA24-2FEE328EA7D3}"/>
            </ac:spMkLst>
          </pc:spChg>
        </pc:sldLayoutChg>
        <pc:sldLayoutChg chg="modSp mod">
          <pc:chgData name="LIANG Zewen" userId="491c8be2-176b-4b8f-a7ea-393a71264db0" providerId="ADAL" clId="{20FA6C82-2559-4692-8D97-41EE0835BF66}" dt="2023-12-20T08:25:54.374" v="161" actId="20577"/>
          <pc:sldLayoutMkLst>
            <pc:docMk/>
            <pc:sldMasterMk cId="2132586441" sldId="2147483660"/>
            <pc:sldLayoutMk cId="3494878908" sldId="2147483662"/>
          </pc:sldLayoutMkLst>
          <pc:spChg chg="mod">
            <ac:chgData name="LIANG Zewen" userId="491c8be2-176b-4b8f-a7ea-393a71264db0" providerId="ADAL" clId="{20FA6C82-2559-4692-8D97-41EE0835BF66}" dt="2023-12-20T08:23:43.576" v="59"/>
            <ac:spMkLst>
              <pc:docMk/>
              <pc:sldMasterMk cId="2132586441" sldId="2147483660"/>
              <pc:sldLayoutMk cId="3494878908" sldId="2147483662"/>
              <ac:spMk id="2" creationId="{46F8EA2F-D567-2376-9B55-A85614386C86}"/>
            </ac:spMkLst>
          </pc:spChg>
          <pc:spChg chg="mod">
            <ac:chgData name="LIANG Zewen" userId="491c8be2-176b-4b8f-a7ea-393a71264db0" providerId="ADAL" clId="{20FA6C82-2559-4692-8D97-41EE0835BF66}" dt="2023-12-20T08:23:34.919" v="58" actId="14100"/>
            <ac:spMkLst>
              <pc:docMk/>
              <pc:sldMasterMk cId="2132586441" sldId="2147483660"/>
              <pc:sldLayoutMk cId="3494878908" sldId="2147483662"/>
              <ac:spMk id="47" creationId="{63487868-144A-F1AD-A67E-A43E031DFDA2}"/>
            </ac:spMkLst>
          </pc:spChg>
          <pc:spChg chg="mod">
            <ac:chgData name="LIANG Zewen" userId="491c8be2-176b-4b8f-a7ea-393a71264db0" providerId="ADAL" clId="{20FA6C82-2559-4692-8D97-41EE0835BF66}" dt="2023-12-20T08:25:54.374" v="161" actId="20577"/>
            <ac:spMkLst>
              <pc:docMk/>
              <pc:sldMasterMk cId="2132586441" sldId="2147483660"/>
              <pc:sldLayoutMk cId="3494878908" sldId="2147483662"/>
              <ac:spMk id="49" creationId="{E6276C90-96A4-724D-C256-DC860B287604}"/>
            </ac:spMkLst>
          </pc:spChg>
          <pc:spChg chg="mod">
            <ac:chgData name="LIANG Zewen" userId="491c8be2-176b-4b8f-a7ea-393a71264db0" providerId="ADAL" clId="{20FA6C82-2559-4692-8D97-41EE0835BF66}" dt="2023-12-20T08:25:41.986" v="134" actId="20577"/>
            <ac:spMkLst>
              <pc:docMk/>
              <pc:sldMasterMk cId="2132586441" sldId="2147483660"/>
              <pc:sldLayoutMk cId="3494878908" sldId="2147483662"/>
              <ac:spMk id="50" creationId="{E6E1A4D0-34F7-07F1-E5FC-5CA6A122C345}"/>
            </ac:spMkLst>
          </pc:spChg>
          <pc:spChg chg="mod">
            <ac:chgData name="LIANG Zewen" userId="491c8be2-176b-4b8f-a7ea-393a71264db0" providerId="ADAL" clId="{20FA6C82-2559-4692-8D97-41EE0835BF66}" dt="2023-12-20T08:25:47.059" v="145" actId="20577"/>
            <ac:spMkLst>
              <pc:docMk/>
              <pc:sldMasterMk cId="2132586441" sldId="2147483660"/>
              <pc:sldLayoutMk cId="3494878908" sldId="2147483662"/>
              <ac:spMk id="51" creationId="{75774E45-3C66-1C3B-2A92-67B64365D039}"/>
            </ac:spMkLst>
          </pc:spChg>
          <pc:spChg chg="mod">
            <ac:chgData name="LIANG Zewen" userId="491c8be2-176b-4b8f-a7ea-393a71264db0" providerId="ADAL" clId="{20FA6C82-2559-4692-8D97-41EE0835BF66}" dt="2023-12-20T08:25:37.401" v="121" actId="20577"/>
            <ac:spMkLst>
              <pc:docMk/>
              <pc:sldMasterMk cId="2132586441" sldId="2147483660"/>
              <pc:sldLayoutMk cId="3494878908" sldId="2147483662"/>
              <ac:spMk id="52" creationId="{E5CA26DD-EB18-A13C-D017-47C52D96B219}"/>
            </ac:spMkLst>
          </pc:spChg>
          <pc:spChg chg="mod">
            <ac:chgData name="LIANG Zewen" userId="491c8be2-176b-4b8f-a7ea-393a71264db0" providerId="ADAL" clId="{20FA6C82-2559-4692-8D97-41EE0835BF66}" dt="2023-12-20T08:25:32.848" v="111" actId="20577"/>
            <ac:spMkLst>
              <pc:docMk/>
              <pc:sldMasterMk cId="2132586441" sldId="2147483660"/>
              <pc:sldLayoutMk cId="3494878908" sldId="2147483662"/>
              <ac:spMk id="53" creationId="{0E1DDC12-F592-7E05-CFB0-6873E0A106E9}"/>
            </ac:spMkLst>
          </pc:spChg>
          <pc:spChg chg="mod">
            <ac:chgData name="LIANG Zewen" userId="491c8be2-176b-4b8f-a7ea-393a71264db0" providerId="ADAL" clId="{20FA6C82-2559-4692-8D97-41EE0835BF66}" dt="2023-12-20T08:25:20.946" v="94" actId="20577"/>
            <ac:spMkLst>
              <pc:docMk/>
              <pc:sldMasterMk cId="2132586441" sldId="2147483660"/>
              <pc:sldLayoutMk cId="3494878908" sldId="2147483662"/>
              <ac:spMk id="55" creationId="{09BF3516-3AE0-810F-B77D-2AAF3BD6ADE8}"/>
            </ac:spMkLst>
          </pc:spChg>
          <pc:spChg chg="mod">
            <ac:chgData name="LIANG Zewen" userId="491c8be2-176b-4b8f-a7ea-393a71264db0" providerId="ADAL" clId="{20FA6C82-2559-4692-8D97-41EE0835BF66}" dt="2023-12-20T08:25:25.043" v="102" actId="20577"/>
            <ac:spMkLst>
              <pc:docMk/>
              <pc:sldMasterMk cId="2132586441" sldId="2147483660"/>
              <pc:sldLayoutMk cId="3494878908" sldId="2147483662"/>
              <ac:spMk id="56" creationId="{2AFD43CB-B3B6-47A5-741D-5F9914871590}"/>
            </ac:spMkLst>
          </pc:spChg>
        </pc:sldLayoutChg>
        <pc:sldLayoutChg chg="modSp mod">
          <pc:chgData name="LIANG Zewen" userId="491c8be2-176b-4b8f-a7ea-393a71264db0" providerId="ADAL" clId="{20FA6C82-2559-4692-8D97-41EE0835BF66}" dt="2023-12-20T08:24:11.158" v="62"/>
          <pc:sldLayoutMkLst>
            <pc:docMk/>
            <pc:sldMasterMk cId="2132586441" sldId="2147483660"/>
            <pc:sldLayoutMk cId="2726789409" sldId="2147483663"/>
          </pc:sldLayoutMkLst>
          <pc:spChg chg="mod">
            <ac:chgData name="LIANG Zewen" userId="491c8be2-176b-4b8f-a7ea-393a71264db0" providerId="ADAL" clId="{20FA6C82-2559-4692-8D97-41EE0835BF66}" dt="2023-12-20T08:24:11.158" v="62"/>
            <ac:spMkLst>
              <pc:docMk/>
              <pc:sldMasterMk cId="2132586441" sldId="2147483660"/>
              <pc:sldLayoutMk cId="2726789409" sldId="2147483663"/>
              <ac:spMk id="2" creationId="{4D36CCF0-63B3-1D63-FC65-DCC43D7EDA92}"/>
            </ac:spMkLst>
          </pc:spChg>
        </pc:sldLayoutChg>
        <pc:sldLayoutChg chg="modSp mod">
          <pc:chgData name="LIANG Zewen" userId="491c8be2-176b-4b8f-a7ea-393a71264db0" providerId="ADAL" clId="{20FA6C82-2559-4692-8D97-41EE0835BF66}" dt="2023-12-20T08:24:15.004" v="63"/>
          <pc:sldLayoutMkLst>
            <pc:docMk/>
            <pc:sldMasterMk cId="2132586441" sldId="2147483660"/>
            <pc:sldLayoutMk cId="3512659789" sldId="2147483664"/>
          </pc:sldLayoutMkLst>
          <pc:spChg chg="mod">
            <ac:chgData name="LIANG Zewen" userId="491c8be2-176b-4b8f-a7ea-393a71264db0" providerId="ADAL" clId="{20FA6C82-2559-4692-8D97-41EE0835BF66}" dt="2023-12-20T08:24:15.004" v="63"/>
            <ac:spMkLst>
              <pc:docMk/>
              <pc:sldMasterMk cId="2132586441" sldId="2147483660"/>
              <pc:sldLayoutMk cId="3512659789" sldId="2147483664"/>
              <ac:spMk id="2" creationId="{232AFE03-9291-1E64-403B-B58985333D44}"/>
            </ac:spMkLst>
          </pc:spChg>
        </pc:sldLayoutChg>
        <pc:sldLayoutChg chg="modSp mod">
          <pc:chgData name="LIANG Zewen" userId="491c8be2-176b-4b8f-a7ea-393a71264db0" providerId="ADAL" clId="{20FA6C82-2559-4692-8D97-41EE0835BF66}" dt="2023-12-20T08:25:08.051" v="82" actId="14100"/>
          <pc:sldLayoutMkLst>
            <pc:docMk/>
            <pc:sldMasterMk cId="2132586441" sldId="2147483660"/>
            <pc:sldLayoutMk cId="63947709" sldId="2147483665"/>
          </pc:sldLayoutMkLst>
          <pc:spChg chg="mod">
            <ac:chgData name="LIANG Zewen" userId="491c8be2-176b-4b8f-a7ea-393a71264db0" providerId="ADAL" clId="{20FA6C82-2559-4692-8D97-41EE0835BF66}" dt="2023-12-20T08:24:20.120" v="64"/>
            <ac:spMkLst>
              <pc:docMk/>
              <pc:sldMasterMk cId="2132586441" sldId="2147483660"/>
              <pc:sldLayoutMk cId="63947709" sldId="2147483665"/>
              <ac:spMk id="4" creationId="{1A709B9F-40E4-16D0-B77B-4413D0D35AA9}"/>
            </ac:spMkLst>
          </pc:spChg>
          <pc:spChg chg="mod">
            <ac:chgData name="LIANG Zewen" userId="491c8be2-176b-4b8f-a7ea-393a71264db0" providerId="ADAL" clId="{20FA6C82-2559-4692-8D97-41EE0835BF66}" dt="2023-12-20T08:24:28.002" v="65" actId="14100"/>
            <ac:spMkLst>
              <pc:docMk/>
              <pc:sldMasterMk cId="2132586441" sldId="2147483660"/>
              <pc:sldLayoutMk cId="63947709" sldId="2147483665"/>
              <ac:spMk id="5" creationId="{3A69CE30-2A28-EF6F-731F-7B2690628B14}"/>
            </ac:spMkLst>
          </pc:spChg>
          <pc:spChg chg="mod">
            <ac:chgData name="LIANG Zewen" userId="491c8be2-176b-4b8f-a7ea-393a71264db0" providerId="ADAL" clId="{20FA6C82-2559-4692-8D97-41EE0835BF66}" dt="2023-12-20T08:25:08.051" v="82" actId="14100"/>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D6E7B414-E00B-473C-8DBB-D88CAD0834C3}"/>
    <pc:docChg chg="custSel addSld delSld modMainMaster">
      <pc:chgData name="LIANG Zewen" userId="491c8be2-176b-4b8f-a7ea-393a71264db0" providerId="ADAL" clId="{D6E7B414-E00B-473C-8DBB-D88CAD0834C3}" dt="2023-12-20T02:20:22.525" v="34" actId="47"/>
      <pc:docMkLst>
        <pc:docMk/>
      </pc:docMkLst>
      <pc:sldChg chg="new del">
        <pc:chgData name="LIANG Zewen" userId="491c8be2-176b-4b8f-a7ea-393a71264db0" providerId="ADAL" clId="{D6E7B414-E00B-473C-8DBB-D88CAD0834C3}" dt="2023-12-20T02:18:28.144" v="28" actId="47"/>
        <pc:sldMkLst>
          <pc:docMk/>
          <pc:sldMk cId="349154909" sldId="256"/>
        </pc:sldMkLst>
      </pc:sldChg>
      <pc:sldChg chg="new del">
        <pc:chgData name="LIANG Zewen" userId="491c8be2-176b-4b8f-a7ea-393a71264db0" providerId="ADAL" clId="{D6E7B414-E00B-473C-8DBB-D88CAD0834C3}" dt="2023-12-20T02:20:22.525" v="34" actId="47"/>
        <pc:sldMkLst>
          <pc:docMk/>
          <pc:sldMk cId="951543667" sldId="256"/>
        </pc:sldMkLst>
      </pc:sldChg>
      <pc:sldChg chg="new del">
        <pc:chgData name="LIANG Zewen" userId="491c8be2-176b-4b8f-a7ea-393a71264db0" providerId="ADAL" clId="{D6E7B414-E00B-473C-8DBB-D88CAD0834C3}" dt="2023-12-20T02:18:00.134" v="24" actId="47"/>
        <pc:sldMkLst>
          <pc:docMk/>
          <pc:sldMk cId="4123685489" sldId="256"/>
        </pc:sldMkLst>
      </pc:sldChg>
      <pc:sldChg chg="del">
        <pc:chgData name="LIANG Zewen" userId="491c8be2-176b-4b8f-a7ea-393a71264db0" providerId="ADAL" clId="{D6E7B414-E00B-473C-8DBB-D88CAD0834C3}" dt="2023-12-20T02:10:05.773" v="18" actId="47"/>
        <pc:sldMkLst>
          <pc:docMk/>
          <pc:sldMk cId="3011514743" sldId="271"/>
        </pc:sldMkLst>
      </pc:sldChg>
      <pc:sldChg chg="del">
        <pc:chgData name="LIANG Zewen" userId="491c8be2-176b-4b8f-a7ea-393a71264db0" providerId="ADAL" clId="{D6E7B414-E00B-473C-8DBB-D88CAD0834C3}" dt="2023-12-20T02:10:05.773" v="18" actId="47"/>
        <pc:sldMkLst>
          <pc:docMk/>
          <pc:sldMk cId="3640477281" sldId="277"/>
        </pc:sldMkLst>
      </pc:sldChg>
      <pc:sldChg chg="del">
        <pc:chgData name="LIANG Zewen" userId="491c8be2-176b-4b8f-a7ea-393a71264db0" providerId="ADAL" clId="{D6E7B414-E00B-473C-8DBB-D88CAD0834C3}" dt="2023-12-20T02:10:05.773" v="18" actId="47"/>
        <pc:sldMkLst>
          <pc:docMk/>
          <pc:sldMk cId="1625747243" sldId="278"/>
        </pc:sldMkLst>
      </pc:sldChg>
      <pc:sldChg chg="del">
        <pc:chgData name="LIANG Zewen" userId="491c8be2-176b-4b8f-a7ea-393a71264db0" providerId="ADAL" clId="{D6E7B414-E00B-473C-8DBB-D88CAD0834C3}" dt="2023-12-20T02:10:05.773" v="18" actId="47"/>
        <pc:sldMkLst>
          <pc:docMk/>
          <pc:sldMk cId="1750086679" sldId="282"/>
        </pc:sldMkLst>
      </pc:sldChg>
      <pc:sldMasterChg chg="delSldLayout modSldLayout sldLayoutOrd">
        <pc:chgData name="LIANG Zewen" userId="491c8be2-176b-4b8f-a7ea-393a71264db0" providerId="ADAL" clId="{D6E7B414-E00B-473C-8DBB-D88CAD0834C3}" dt="2023-12-20T02:20:12.761" v="32"/>
        <pc:sldMasterMkLst>
          <pc:docMk/>
          <pc:sldMasterMk cId="2132586441" sldId="2147483660"/>
        </pc:sldMasterMkLst>
        <pc:sldLayoutChg chg="delSp modSp mod">
          <pc:chgData name="LIANG Zewen" userId="491c8be2-176b-4b8f-a7ea-393a71264db0" providerId="ADAL" clId="{D6E7B414-E00B-473C-8DBB-D88CAD0834C3}" dt="2023-12-20T02:18:06.134" v="25" actId="478"/>
          <pc:sldLayoutMkLst>
            <pc:docMk/>
            <pc:sldMasterMk cId="2132586441" sldId="2147483660"/>
            <pc:sldLayoutMk cId="887395113" sldId="2147483661"/>
          </pc:sldLayoutMkLst>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5" creationId="{E03AA3C0-61BD-0550-64D1-683C1BAE0159}"/>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6" creationId="{8BBEAFC8-21C2-5B08-743E-7F6F99E7676E}"/>
            </ac:spMkLst>
          </pc:spChg>
          <pc:spChg chg="mod">
            <ac:chgData name="LIANG Zewen" userId="491c8be2-176b-4b8f-a7ea-393a71264db0" providerId="ADAL" clId="{D6E7B414-E00B-473C-8DBB-D88CAD0834C3}" dt="2023-12-20T02:17:32.065" v="20" actId="2711"/>
            <ac:spMkLst>
              <pc:docMk/>
              <pc:sldMasterMk cId="2132586441" sldId="2147483660"/>
              <pc:sldLayoutMk cId="887395113" sldId="2147483661"/>
              <ac:spMk id="10" creationId="{7F2538F3-7CA4-B2CF-D205-D31A4391A1B1}"/>
            </ac:spMkLst>
          </pc:spChg>
          <pc:spChg chg="mod">
            <ac:chgData name="LIANG Zewen" userId="491c8be2-176b-4b8f-a7ea-393a71264db0" providerId="ADAL" clId="{D6E7B414-E00B-473C-8DBB-D88CAD0834C3}" dt="2023-12-20T02:17:36.408" v="21" actId="2711"/>
            <ac:spMkLst>
              <pc:docMk/>
              <pc:sldMasterMk cId="2132586441" sldId="2147483660"/>
              <pc:sldLayoutMk cId="887395113" sldId="2147483661"/>
              <ac:spMk id="11" creationId="{00E8C03D-6812-6412-38D8-FEB4B1F9E17A}"/>
            </ac:spMkLst>
          </pc:spChg>
          <pc:spChg chg="mod">
            <ac:chgData name="LIANG Zewen" userId="491c8be2-176b-4b8f-a7ea-393a71264db0" providerId="ADAL" clId="{D6E7B414-E00B-473C-8DBB-D88CAD0834C3}" dt="2023-12-20T02:17:42.813" v="22" actId="2711"/>
            <ac:spMkLst>
              <pc:docMk/>
              <pc:sldMasterMk cId="2132586441" sldId="2147483660"/>
              <pc:sldLayoutMk cId="887395113" sldId="2147483661"/>
              <ac:spMk id="12" creationId="{B1078394-7DC1-7DFF-9A6D-A2A1C58D09FF}"/>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16" creationId="{935A37E5-D50C-4399-58E0-53169CA5506F}"/>
            </ac:spMkLst>
          </pc:spChg>
        </pc:sldLayoutChg>
        <pc:sldLayoutChg chg="del">
          <pc:chgData name="LIANG Zewen" userId="491c8be2-176b-4b8f-a7ea-393a71264db0" providerId="ADAL" clId="{D6E7B414-E00B-473C-8DBB-D88CAD0834C3}" dt="2023-12-20T02:07:04.568" v="1" actId="2696"/>
          <pc:sldLayoutMkLst>
            <pc:docMk/>
            <pc:sldMasterMk cId="2132586441" sldId="2147483660"/>
            <pc:sldLayoutMk cId="1158781560" sldId="2147483661"/>
          </pc:sldLayoutMkLst>
        </pc:sldLayoutChg>
        <pc:sldLayoutChg chg="del">
          <pc:chgData name="LIANG Zewen" userId="491c8be2-176b-4b8f-a7ea-393a71264db0" providerId="ADAL" clId="{D6E7B414-E00B-473C-8DBB-D88CAD0834C3}" dt="2023-12-20T02:07:04.584" v="2" actId="2696"/>
          <pc:sldLayoutMkLst>
            <pc:docMk/>
            <pc:sldMasterMk cId="2132586441" sldId="2147483660"/>
            <pc:sldLayoutMk cId="971543945" sldId="2147483662"/>
          </pc:sldLayoutMkLst>
        </pc:sldLayoutChg>
        <pc:sldLayoutChg chg="del">
          <pc:chgData name="LIANG Zewen" userId="491c8be2-176b-4b8f-a7ea-393a71264db0" providerId="ADAL" clId="{D6E7B414-E00B-473C-8DBB-D88CAD0834C3}" dt="2023-12-20T02:07:04.584" v="3" actId="2696"/>
          <pc:sldLayoutMkLst>
            <pc:docMk/>
            <pc:sldMasterMk cId="2132586441" sldId="2147483660"/>
            <pc:sldLayoutMk cId="2024719752" sldId="2147483663"/>
          </pc:sldLayoutMkLst>
        </pc:sldLayoutChg>
        <pc:sldLayoutChg chg="addSp delSp modSp mod">
          <pc:chgData name="LIANG Zewen" userId="491c8be2-176b-4b8f-a7ea-393a71264db0" providerId="ADAL" clId="{D6E7B414-E00B-473C-8DBB-D88CAD0834C3}" dt="2023-12-20T02:20:09.323" v="30"/>
          <pc:sldLayoutMkLst>
            <pc:docMk/>
            <pc:sldMasterMk cId="2132586441" sldId="2147483660"/>
            <pc:sldLayoutMk cId="2726789409" sldId="2147483663"/>
          </pc:sldLayoutMkLst>
          <pc:spChg chg="add mod">
            <ac:chgData name="LIANG Zewen" userId="491c8be2-176b-4b8f-a7ea-393a71264db0" providerId="ADAL" clId="{D6E7B414-E00B-473C-8DBB-D88CAD0834C3}" dt="2023-12-20T02:20:09.323" v="30"/>
            <ac:spMkLst>
              <pc:docMk/>
              <pc:sldMasterMk cId="2132586441" sldId="2147483660"/>
              <pc:sldLayoutMk cId="2726789409" sldId="2147483663"/>
              <ac:spMk id="2" creationId="{4D36CCF0-63B3-1D63-FC65-DCC43D7EDA92}"/>
            </ac:spMkLst>
          </pc:spChg>
          <pc:spChg chg="del">
            <ac:chgData name="LIANG Zewen" userId="491c8be2-176b-4b8f-a7ea-393a71264db0" providerId="ADAL" clId="{D6E7B414-E00B-473C-8DBB-D88CAD0834C3}" dt="2023-12-20T02:20:09.056" v="29" actId="478"/>
            <ac:spMkLst>
              <pc:docMk/>
              <pc:sldMasterMk cId="2132586441" sldId="2147483660"/>
              <pc:sldLayoutMk cId="2726789409" sldId="2147483663"/>
              <ac:spMk id="16" creationId="{C7A1B108-DC2B-3CCD-2AEE-FB706C5695D1}"/>
            </ac:spMkLst>
          </pc:spChg>
        </pc:sldLayoutChg>
        <pc:sldLayoutChg chg="del">
          <pc:chgData name="LIANG Zewen" userId="491c8be2-176b-4b8f-a7ea-393a71264db0" providerId="ADAL" clId="{D6E7B414-E00B-473C-8DBB-D88CAD0834C3}" dt="2023-12-20T02:07:04.584" v="4" actId="2696"/>
          <pc:sldLayoutMkLst>
            <pc:docMk/>
            <pc:sldMasterMk cId="2132586441" sldId="2147483660"/>
            <pc:sldLayoutMk cId="1820466164" sldId="2147483664"/>
          </pc:sldLayoutMkLst>
        </pc:sldLayoutChg>
        <pc:sldLayoutChg chg="addSp delSp modSp mod">
          <pc:chgData name="LIANG Zewen" userId="491c8be2-176b-4b8f-a7ea-393a71264db0" providerId="ADAL" clId="{D6E7B414-E00B-473C-8DBB-D88CAD0834C3}" dt="2023-12-20T02:20:12.761" v="32"/>
          <pc:sldLayoutMkLst>
            <pc:docMk/>
            <pc:sldMasterMk cId="2132586441" sldId="2147483660"/>
            <pc:sldLayoutMk cId="3512659789" sldId="2147483664"/>
          </pc:sldLayoutMkLst>
          <pc:spChg chg="add mod">
            <ac:chgData name="LIANG Zewen" userId="491c8be2-176b-4b8f-a7ea-393a71264db0" providerId="ADAL" clId="{D6E7B414-E00B-473C-8DBB-D88CAD0834C3}" dt="2023-12-20T02:20:12.761" v="32"/>
            <ac:spMkLst>
              <pc:docMk/>
              <pc:sldMasterMk cId="2132586441" sldId="2147483660"/>
              <pc:sldLayoutMk cId="3512659789" sldId="2147483664"/>
              <ac:spMk id="2" creationId="{232AFE03-9291-1E64-403B-B58985333D4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2" creationId="{842A70A3-89FD-1ED8-6857-DF78A2B4AFE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3" creationId="{EEC260D5-8AFE-3D8D-C252-5F523423EBD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4" creationId="{96149CDF-911C-42A3-DD81-663BBC43349D}"/>
            </ac:spMkLst>
          </pc:spChg>
          <pc:spChg chg="del">
            <ac:chgData name="LIANG Zewen" userId="491c8be2-176b-4b8f-a7ea-393a71264db0" providerId="ADAL" clId="{D6E7B414-E00B-473C-8DBB-D88CAD0834C3}" dt="2023-12-20T02:20:12.416" v="31" actId="478"/>
            <ac:spMkLst>
              <pc:docMk/>
              <pc:sldMasterMk cId="2132586441" sldId="2147483660"/>
              <pc:sldLayoutMk cId="3512659789" sldId="2147483664"/>
              <ac:spMk id="12" creationId="{C8E50F42-DDC3-8EBA-50E4-DD9AC9A26D90}"/>
            </ac:spMkLst>
          </pc:spChg>
        </pc:sldLayoutChg>
        <pc:sldLayoutChg chg="del">
          <pc:chgData name="LIANG Zewen" userId="491c8be2-176b-4b8f-a7ea-393a71264db0" providerId="ADAL" clId="{D6E7B414-E00B-473C-8DBB-D88CAD0834C3}" dt="2023-12-20T02:07:04.584" v="5" actId="2696"/>
          <pc:sldLayoutMkLst>
            <pc:docMk/>
            <pc:sldMasterMk cId="2132586441" sldId="2147483660"/>
            <pc:sldLayoutMk cId="4229683648" sldId="2147483665"/>
          </pc:sldLayoutMkLst>
        </pc:sldLayoutChg>
        <pc:sldLayoutChg chg="del">
          <pc:chgData name="LIANG Zewen" userId="491c8be2-176b-4b8f-a7ea-393a71264db0" providerId="ADAL" clId="{D6E7B414-E00B-473C-8DBB-D88CAD0834C3}" dt="2023-12-20T02:07:04.584" v="6" actId="2696"/>
          <pc:sldLayoutMkLst>
            <pc:docMk/>
            <pc:sldMasterMk cId="2132586441" sldId="2147483660"/>
            <pc:sldLayoutMk cId="554309134" sldId="2147483666"/>
          </pc:sldLayoutMkLst>
        </pc:sldLayoutChg>
        <pc:sldLayoutChg chg="del">
          <pc:chgData name="LIANG Zewen" userId="491c8be2-176b-4b8f-a7ea-393a71264db0" providerId="ADAL" clId="{D6E7B414-E00B-473C-8DBB-D88CAD0834C3}" dt="2023-12-20T02:07:04.599" v="7" actId="2696"/>
          <pc:sldLayoutMkLst>
            <pc:docMk/>
            <pc:sldMasterMk cId="2132586441" sldId="2147483660"/>
            <pc:sldLayoutMk cId="2086314057" sldId="2147483667"/>
          </pc:sldLayoutMkLst>
        </pc:sldLayoutChg>
        <pc:sldLayoutChg chg="del">
          <pc:chgData name="LIANG Zewen" userId="491c8be2-176b-4b8f-a7ea-393a71264db0" providerId="ADAL" clId="{D6E7B414-E00B-473C-8DBB-D88CAD0834C3}" dt="2023-12-20T02:07:04.599" v="8" actId="2696"/>
          <pc:sldLayoutMkLst>
            <pc:docMk/>
            <pc:sldMasterMk cId="2132586441" sldId="2147483660"/>
            <pc:sldLayoutMk cId="4145613293" sldId="2147483668"/>
          </pc:sldLayoutMkLst>
        </pc:sldLayoutChg>
        <pc:sldLayoutChg chg="del">
          <pc:chgData name="LIANG Zewen" userId="491c8be2-176b-4b8f-a7ea-393a71264db0" providerId="ADAL" clId="{D6E7B414-E00B-473C-8DBB-D88CAD0834C3}" dt="2023-12-20T02:07:04.599" v="9" actId="2696"/>
          <pc:sldLayoutMkLst>
            <pc:docMk/>
            <pc:sldMasterMk cId="2132586441" sldId="2147483660"/>
            <pc:sldLayoutMk cId="2965944671" sldId="2147483669"/>
          </pc:sldLayoutMkLst>
        </pc:sldLayoutChg>
        <pc:sldLayoutChg chg="del">
          <pc:chgData name="LIANG Zewen" userId="491c8be2-176b-4b8f-a7ea-393a71264db0" providerId="ADAL" clId="{D6E7B414-E00B-473C-8DBB-D88CAD0834C3}" dt="2023-12-20T02:07:04.599" v="10" actId="2696"/>
          <pc:sldLayoutMkLst>
            <pc:docMk/>
            <pc:sldMasterMk cId="2132586441" sldId="2147483660"/>
            <pc:sldLayoutMk cId="88764949" sldId="2147483670"/>
          </pc:sldLayoutMkLst>
        </pc:sldLayoutChg>
        <pc:sldLayoutChg chg="del">
          <pc:chgData name="LIANG Zewen" userId="491c8be2-176b-4b8f-a7ea-393a71264db0" providerId="ADAL" clId="{D6E7B414-E00B-473C-8DBB-D88CAD0834C3}" dt="2023-12-20T02:07:04.568" v="0" actId="2696"/>
          <pc:sldLayoutMkLst>
            <pc:docMk/>
            <pc:sldMasterMk cId="2132586441" sldId="2147483660"/>
            <pc:sldLayoutMk cId="2907586231" sldId="2147483671"/>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2762535710" sldId="2147483672"/>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638143223" sldId="2147483673"/>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4012769753" sldId="2147483674"/>
          </pc:sldLayoutMkLst>
        </pc:sldLayoutChg>
        <pc:sldLayoutChg chg="del mod ord">
          <pc:chgData name="LIANG Zewen" userId="491c8be2-176b-4b8f-a7ea-393a71264db0" providerId="ADAL" clId="{D6E7B414-E00B-473C-8DBB-D88CAD0834C3}" dt="2023-12-20T02:10:05.773" v="18" actId="47"/>
          <pc:sldLayoutMkLst>
            <pc:docMk/>
            <pc:sldMasterMk cId="2132586441" sldId="2147483660"/>
            <pc:sldLayoutMk cId="2152221309" sldId="2147483675"/>
          </pc:sldLayoutMkLst>
        </pc:sldLayoutChg>
        <pc:sldLayoutChg chg="addSp delSp modSp del mod">
          <pc:chgData name="LIANG Zewen" userId="491c8be2-176b-4b8f-a7ea-393a71264db0" providerId="ADAL" clId="{D6E7B414-E00B-473C-8DBB-D88CAD0834C3}" dt="2023-12-20T02:12:39.927" v="19" actId="2696"/>
          <pc:sldLayoutMkLst>
            <pc:docMk/>
            <pc:sldMasterMk cId="2132586441" sldId="2147483660"/>
            <pc:sldLayoutMk cId="3248497020" sldId="2147483676"/>
          </pc:sldLayoutMkLst>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3" creationId="{7859BB08-A74F-7605-AC2A-3F2901D63DBD}"/>
            </ac:cxnSpMkLst>
          </pc:cxnChg>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4" creationId="{6422961A-8EAD-8F67-7025-27652C2AF4FC}"/>
            </ac:cxnSpMkLst>
          </pc:cxnChg>
          <pc:cxnChg chg="del">
            <ac:chgData name="LIANG Zewen" userId="491c8be2-176b-4b8f-a7ea-393a71264db0" providerId="ADAL" clId="{D6E7B414-E00B-473C-8DBB-D88CAD0834C3}" dt="2023-12-20T02:08:49.202" v="13" actId="478"/>
            <ac:cxnSpMkLst>
              <pc:docMk/>
              <pc:sldMasterMk cId="2132586441" sldId="2147483660"/>
              <pc:sldLayoutMk cId="3248497020" sldId="2147483676"/>
              <ac:cxnSpMk id="6" creationId="{D4D38903-9182-13E7-760C-EAFA37620298}"/>
            </ac:cxnSpMkLst>
          </pc:cxnChg>
          <pc:cxnChg chg="del">
            <ac:chgData name="LIANG Zewen" userId="491c8be2-176b-4b8f-a7ea-393a71264db0" providerId="ADAL" clId="{D6E7B414-E00B-473C-8DBB-D88CAD0834C3}" dt="2023-12-20T02:08:51.557" v="14" actId="478"/>
            <ac:cxnSpMkLst>
              <pc:docMk/>
              <pc:sldMasterMk cId="2132586441" sldId="2147483660"/>
              <pc:sldLayoutMk cId="3248497020" sldId="2147483676"/>
              <ac:cxnSpMk id="9" creationId="{8FA5730C-E2DA-2DD7-7B9D-40E2C8AFE053}"/>
            </ac:cxnSpMkLst>
          </pc:cxnChg>
        </pc:sldLayoutChg>
      </pc:sldMasterChg>
    </pc:docChg>
  </pc:docChgLst>
  <pc:docChgLst>
    <pc:chgData name="WU Lucy" userId="cac018d6-19fe-4666-a566-9dea926e157a" providerId="ADAL" clId="{830AF26E-25E6-4610-A980-97E71B98795C}"/>
    <pc:docChg chg="addSld delSld">
      <pc:chgData name="WU Lucy" userId="cac018d6-19fe-4666-a566-9dea926e157a" providerId="ADAL" clId="{830AF26E-25E6-4610-A980-97E71B98795C}" dt="2023-12-29T07:53:40.114" v="5" actId="47"/>
      <pc:docMkLst>
        <pc:docMk/>
      </pc:docMkLst>
      <pc:sldChg chg="new del">
        <pc:chgData name="WU Lucy" userId="cac018d6-19fe-4666-a566-9dea926e157a" providerId="ADAL" clId="{830AF26E-25E6-4610-A980-97E71B98795C}" dt="2023-12-29T07:53:38.020" v="3" actId="47"/>
        <pc:sldMkLst>
          <pc:docMk/>
          <pc:sldMk cId="222066222" sldId="256"/>
        </pc:sldMkLst>
      </pc:sldChg>
      <pc:sldChg chg="new del">
        <pc:chgData name="WU Lucy" userId="cac018d6-19fe-4666-a566-9dea926e157a" providerId="ADAL" clId="{830AF26E-25E6-4610-A980-97E71B98795C}" dt="2023-12-29T07:53:34.682" v="1" actId="47"/>
        <pc:sldMkLst>
          <pc:docMk/>
          <pc:sldMk cId="561142444" sldId="256"/>
        </pc:sldMkLst>
      </pc:sldChg>
      <pc:sldChg chg="new del">
        <pc:chgData name="WU Lucy" userId="cac018d6-19fe-4666-a566-9dea926e157a" providerId="ADAL" clId="{830AF26E-25E6-4610-A980-97E71B98795C}" dt="2023-12-29T07:53:40.114" v="5" actId="47"/>
        <pc:sldMkLst>
          <pc:docMk/>
          <pc:sldMk cId="3150250323" sldId="256"/>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各年-月曝光量</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Sheet1!$A$2:$A$2</c:f>
              <c:strCache>
                <c:ptCount val="1"/>
                <c:pt idx="0">
                  <c:v>2023-01</c:v>
                </c:pt>
              </c:strCache>
            </c:strRef>
          </c:cat>
          <c:val>
            <c:numRef>
              <c:f>Sheet1!$B$2:$B$2</c:f>
              <c:numCache>
                <c:formatCode>General</c:formatCode>
                <c:ptCount val="1"/>
                <c:pt idx="0">
                  <c:v>4000.0000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r>
              <a:t>各年-周曝光量</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Sheet1!$A$2:$A$2</c:f>
              <c:strCache>
                <c:ptCount val="1"/>
                <c:pt idx="0">
                  <c:v>2023-01</c:v>
                </c:pt>
              </c:strCache>
            </c:strRef>
          </c:cat>
          <c:val>
            <c:numRef>
              <c:f>Sheet1!$B$2:$B$2</c:f>
              <c:numCache>
                <c:formatCode>General</c:formatCode>
                <c:ptCount val="1"/>
                <c:pt idx="0">
                  <c:v>4000.0000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按日曝光量趋势</a:t>
            </a:r>
          </a:p>
        </c:rich>
      </c:tx>
      <c:layout/>
      <c:overlay val="0"/>
    </c:title>
    <c:autoTitleDeleted val="0"/>
    <c:plotArea>
      <c:lineChart>
        <c:grouping val="standard"/>
        <c:varyColors val="0"/>
        <c:ser>
          <c:idx val="0"/>
          <c:order val="0"/>
          <c:tx>
            <c:strRef>
              <c:f>Sheet1!$B$1</c:f>
              <c:strCache>
                <c:ptCount val="1"/>
                <c:pt idx="0">
                  <c:v>曝光量</c:v>
                </c:pt>
              </c:strCache>
            </c:strRef>
          </c:tx>
          <c:spPr>
            <a:ln>
              <a:solidFill>
                <a:srgbClr val="0AB69F"/>
              </a:solidFill>
            </a:ln>
          </c:spPr>
          <c:marker>
            <c:symbol val="none"/>
          </c:marker>
          <c:cat>
            <c:numRef>
              <c:f>Sheet1!$A$2:$A$3</c:f>
              <c:numCache>
                <c:formatCode>yyyy\-mm\-dd</c:formatCode>
                <c:ptCount val="2"/>
                <c:pt idx="0">
                  <c:v>44927.0</c:v>
                </c:pt>
                <c:pt idx="1">
                  <c:v>44928.0</c:v>
                </c:pt>
              </c:numCache>
            </c:numRef>
          </c:cat>
          <c:val>
            <c:numRef>
              <c:f>Sheet1!$B$2:$B$3</c:f>
              <c:numCache>
                <c:formatCode>General</c:formatCode>
                <c:ptCount val="2"/>
                <c:pt idx="0">
                  <c:v>3000.0000</c:v>
                </c:pt>
                <c:pt idx="1">
                  <c:v>1000.0000</c:v>
                </c:pt>
              </c:numCache>
            </c:numRef>
          </c:val>
          <c:smooth val="0"/>
        </c:ser>
        <c:marker val="1"/>
        <c:smooth val="0"/>
        <c:axId val="2118791784"/>
        <c:axId val="2140495176"/>
      </c:lineChart>
      <c:dateAx>
        <c:axId val="2118791784"/>
        <c:scaling>
          <c:orientation val="minMax"/>
        </c:scaling>
        <c:delete val="0"/>
        <c:axPos val="b"/>
        <c:numFmt formatCode="yyyy\-mm\-dd" sourceLinked="1"/>
        <c:majorTickMark val="out"/>
        <c:minorTickMark val="none"/>
        <c:tickLblPos val="nextTo"/>
        <c:txPr>
          <a:bodyPr/>
          <a:lstStyle/>
          <a:p>
            <a:pPr>
              <a:defRPr sz="1200">
                <a:latin typeface="思源黑体 Light"/>
              </a:defRPr>
            </a:pPr>
          </a:p>
        </c:txPr>
        <c:crossAx val="2140495176"/>
        <c:crosses val="autoZero"/>
        <c:auto val="1"/>
        <c:lblOffset val="100"/>
        <c:baseTimeUnit val="days"/>
      </c:dateAx>
      <c:valAx>
        <c:axId val="2140495176"/>
        <c:scaling/>
        <c:delete val="0"/>
        <c:axPos val="l"/>
        <c:majorGridlines/>
        <c:majorTickMark val="out"/>
        <c:minorTickMark val="none"/>
        <c:tickLblPos val="nextTo"/>
        <c:txPr>
          <a:bodyPr/>
          <a:lstStyle/>
          <a:p>
            <a:pPr>
              <a:defRPr sz="1200">
                <a:latin typeface="思源黑体 Light"/>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00673C-60A4-DFED-14BD-070F31A3D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EA5817-FB70-AEF1-D489-E51EF5F3BA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3BEB0-4D85-4410-96EE-31D4013D3B62}" type="datetimeFigureOut">
              <a:rPr lang="zh-CN" altLang="en-US" smtClean="0"/>
              <a:t>2023/12/29</a:t>
            </a:fld>
            <a:endParaRPr lang="zh-CN" altLang="en-US"/>
          </a:p>
        </p:txBody>
      </p:sp>
      <p:sp>
        <p:nvSpPr>
          <p:cNvPr id="4" name="页脚占位符 3">
            <a:extLst>
              <a:ext uri="{FF2B5EF4-FFF2-40B4-BE49-F238E27FC236}">
                <a16:creationId xmlns:a16="http://schemas.microsoft.com/office/drawing/2014/main" id="{2B52D27B-2D1B-F791-3CB4-A4DBE5BE4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1D43E3-A644-7A22-EBFA-657D84049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62F30-A5B3-4D1B-996A-4AA2DBDF9A82}" type="slidenum">
              <a:rPr lang="zh-CN" altLang="en-US" smtClean="0"/>
              <a:t>‹#›</a:t>
            </a:fld>
            <a:endParaRPr lang="zh-CN" altLang="en-US"/>
          </a:p>
        </p:txBody>
      </p:sp>
    </p:spTree>
    <p:extLst>
      <p:ext uri="{BB962C8B-B14F-4D97-AF65-F5344CB8AC3E}">
        <p14:creationId xmlns:p14="http://schemas.microsoft.com/office/powerpoint/2010/main" val="974693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1E5A-42F5-4C25-9B28-E935329E5450}"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C8986-B849-4679-BAD1-6AB9739880B6}" type="slidenum">
              <a:rPr lang="zh-CN" altLang="en-US" smtClean="0"/>
              <a:t>‹#›</a:t>
            </a:fld>
            <a:endParaRPr lang="zh-CN" altLang="en-US"/>
          </a:p>
        </p:txBody>
      </p:sp>
    </p:spTree>
    <p:extLst>
      <p:ext uri="{BB962C8B-B14F-4D97-AF65-F5344CB8AC3E}">
        <p14:creationId xmlns:p14="http://schemas.microsoft.com/office/powerpoint/2010/main" val="138865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ared">
    <p:spTree>
      <p:nvGrpSpPr>
        <p:cNvPr id="1" name=""/>
        <p:cNvGrpSpPr/>
        <p:nvPr/>
      </p:nvGrpSpPr>
      <p:grpSpPr>
        <a:xfrm>
          <a:off x="0" y="0"/>
          <a:ext cx="0" cy="0"/>
          <a:chOff x="0" y="0"/>
          <a:chExt cx="0" cy="0"/>
        </a:xfrm>
      </p:grpSpPr>
      <p:pic>
        <p:nvPicPr>
          <p:cNvPr id="3" name="图片 2" descr="图标&#10;&#10;描述已自动生成">
            <a:extLst>
              <a:ext uri="{FF2B5EF4-FFF2-40B4-BE49-F238E27FC236}">
                <a16:creationId xmlns:a16="http://schemas.microsoft.com/office/drawing/2014/main" id="{BAF0666B-A43D-040E-4478-5A44E7844F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5248"/>
            <a:ext cx="6858000" cy="9700752"/>
          </a:xfrm>
          <a:prstGeom prst="rect">
            <a:avLst/>
          </a:prstGeom>
        </p:spPr>
      </p:pic>
      <p:sp>
        <p:nvSpPr>
          <p:cNvPr id="8" name="文本框 7">
            <a:extLst>
              <a:ext uri="{FF2B5EF4-FFF2-40B4-BE49-F238E27FC236}">
                <a16:creationId xmlns:a16="http://schemas.microsoft.com/office/drawing/2014/main" id="{FE2311B4-13C9-9F1A-9FDE-2B1930EB4041}"/>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endParaRPr lang="zh-CN" altLang="en-US" sz="1000" dirty="0">
              <a:solidFill>
                <a:schemeClr val="tx1"/>
              </a:solidFill>
              <a:latin typeface="思源黑体 Light" panose="020B0300000000000000" pitchFamily="34" charset="-122"/>
              <a:ea typeface="思源黑体 Light" panose="020B0300000000000000" pitchFamily="34" charset="-122"/>
            </a:endParaRPr>
          </a:p>
        </p:txBody>
      </p:sp>
      <p:sp>
        <p:nvSpPr>
          <p:cNvPr id="9" name="内容占位符 15">
            <a:extLst>
              <a:ext uri="{FF2B5EF4-FFF2-40B4-BE49-F238E27FC236}">
                <a16:creationId xmlns:a16="http://schemas.microsoft.com/office/drawing/2014/main" id="{9F3F4641-EFCA-07B5-FA24-2FEE328EA7D3}"/>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10" name="Title 1">
            <a:extLst>
              <a:ext uri="{FF2B5EF4-FFF2-40B4-BE49-F238E27FC236}">
                <a16:creationId xmlns:a16="http://schemas.microsoft.com/office/drawing/2014/main" id="{7F2538F3-7CA4-B2CF-D205-D31A4391A1B1}"/>
              </a:ext>
            </a:extLst>
          </p:cNvPr>
          <p:cNvSpPr>
            <a:spLocks noGrp="1"/>
          </p:cNvSpPr>
          <p:nvPr>
            <p:ph type="ctrTitle" hasCustomPrompt="1"/>
          </p:nvPr>
        </p:nvSpPr>
        <p:spPr>
          <a:xfrm>
            <a:off x="514350" y="2835893"/>
            <a:ext cx="5829300" cy="715581"/>
          </a:xfrm>
        </p:spPr>
        <p:txBody>
          <a:bodyPr anchor="b">
            <a:spAutoFit/>
          </a:bodyPr>
          <a:lstStyle>
            <a:lvl1pPr algn="l">
              <a:defRPr sz="4500" b="1">
                <a:solidFill>
                  <a:schemeClr val="bg1"/>
                </a:solidFill>
                <a:latin typeface="思源黑体 Heavy" panose="020B0A00000000000000" pitchFamily="34" charset="-122"/>
                <a:ea typeface="思源黑体 Heavy" panose="020B0A00000000000000" pitchFamily="34" charset="-122"/>
                <a:cs typeface="Arial" panose="020B0604020202020204" pitchFamily="34" charset="0"/>
              </a:defRPr>
            </a:lvl1pPr>
          </a:lstStyle>
          <a:p>
            <a:r>
              <a:rPr lang="en-US" altLang="zh-CN" dirty="0"/>
              <a:t>Report Main Title</a:t>
            </a:r>
            <a:endParaRPr lang="en-US" dirty="0"/>
          </a:p>
        </p:txBody>
      </p:sp>
      <p:sp>
        <p:nvSpPr>
          <p:cNvPr id="11" name="Subtitle 2">
            <a:extLst>
              <a:ext uri="{FF2B5EF4-FFF2-40B4-BE49-F238E27FC236}">
                <a16:creationId xmlns:a16="http://schemas.microsoft.com/office/drawing/2014/main" id="{00E8C03D-6812-6412-38D8-FEB4B1F9E17A}"/>
              </a:ext>
            </a:extLst>
          </p:cNvPr>
          <p:cNvSpPr>
            <a:spLocks noGrp="1"/>
          </p:cNvSpPr>
          <p:nvPr>
            <p:ph type="subTitle" idx="1" hasCustomPrompt="1"/>
          </p:nvPr>
        </p:nvSpPr>
        <p:spPr>
          <a:xfrm>
            <a:off x="514350" y="3760524"/>
            <a:ext cx="5829300" cy="438582"/>
          </a:xfrm>
        </p:spPr>
        <p:txBody>
          <a:bodyPr wrap="square">
            <a:spAutoFit/>
          </a:bodyPr>
          <a:lstStyle>
            <a:lvl1pPr marL="0" indent="0" algn="l">
              <a:buNone/>
              <a:defRPr sz="2500" b="1">
                <a:solidFill>
                  <a:srgbClr val="1DD5AD"/>
                </a:solidFill>
                <a:latin typeface="思源黑体" panose="020B0500000000000000" pitchFamily="34" charset="-122"/>
                <a:ea typeface="思源黑体" panose="020B0500000000000000" pitchFamily="34" charset="-122"/>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Report Subtitle</a:t>
            </a:r>
          </a:p>
        </p:txBody>
      </p:sp>
      <p:sp>
        <p:nvSpPr>
          <p:cNvPr id="12" name="文本占位符 16">
            <a:extLst>
              <a:ext uri="{FF2B5EF4-FFF2-40B4-BE49-F238E27FC236}">
                <a16:creationId xmlns:a16="http://schemas.microsoft.com/office/drawing/2014/main" id="{B1078394-7DC1-7DFF-9A6D-A2A1C58D09FF}"/>
              </a:ext>
            </a:extLst>
          </p:cNvPr>
          <p:cNvSpPr>
            <a:spLocks noGrp="1"/>
          </p:cNvSpPr>
          <p:nvPr>
            <p:ph type="body" sz="quarter" idx="14" hasCustomPrompt="1"/>
          </p:nvPr>
        </p:nvSpPr>
        <p:spPr>
          <a:xfrm>
            <a:off x="514351" y="4329247"/>
            <a:ext cx="5829300" cy="369332"/>
          </a:xfrm>
        </p:spPr>
        <p:txBody>
          <a:bodyPr wrap="square">
            <a:spAutoFit/>
          </a:bodyPr>
          <a:lstStyle>
            <a:lvl1pPr marL="0" indent="0" algn="l">
              <a:buNone/>
              <a:defRPr sz="2000" b="1">
                <a:solidFill>
                  <a:schemeClr val="bg1"/>
                </a:solidFill>
                <a:latin typeface="思源黑体" panose="020B0500000000000000" pitchFamily="34" charset="-122"/>
                <a:ea typeface="思源黑体" panose="020B0500000000000000" pitchFamily="34" charset="-122"/>
                <a:cs typeface="Arial" panose="020B0604020202020204" pitchFamily="34" charset="0"/>
              </a:defRPr>
            </a:lvl1pPr>
          </a:lstStyle>
          <a:p>
            <a:pPr lvl="0"/>
            <a:r>
              <a:rPr lang="en-US" altLang="zh-CN" dirty="0"/>
              <a:t>Campaign Period</a:t>
            </a:r>
            <a:endParaRPr lang="zh-CN" altLang="en-US" dirty="0"/>
          </a:p>
        </p:txBody>
      </p:sp>
      <p:sp>
        <p:nvSpPr>
          <p:cNvPr id="14" name="图片占位符 10">
            <a:extLst>
              <a:ext uri="{FF2B5EF4-FFF2-40B4-BE49-F238E27FC236}">
                <a16:creationId xmlns:a16="http://schemas.microsoft.com/office/drawing/2014/main" id="{4581C297-37B5-52E2-EC81-FDA787B14429}"/>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5" name="图片占位符 12">
            <a:extLst>
              <a:ext uri="{FF2B5EF4-FFF2-40B4-BE49-F238E27FC236}">
                <a16:creationId xmlns:a16="http://schemas.microsoft.com/office/drawing/2014/main" id="{A54537D9-ABFC-5AA4-DE90-07E7ADE1E32A}"/>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pic>
        <p:nvPicPr>
          <p:cNvPr id="19" name="图片 18" descr="黑白色的标志&#10;&#10;描述已自动生成">
            <a:extLst>
              <a:ext uri="{FF2B5EF4-FFF2-40B4-BE49-F238E27FC236}">
                <a16:creationId xmlns:a16="http://schemas.microsoft.com/office/drawing/2014/main" id="{1B1010A3-A41F-3AFE-D557-5ECCA5C68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757" y="2064635"/>
            <a:ext cx="1675703" cy="629191"/>
          </a:xfrm>
          <a:prstGeom prst="rect">
            <a:avLst/>
          </a:prstGeom>
        </p:spPr>
      </p:pic>
    </p:spTree>
    <p:extLst>
      <p:ext uri="{BB962C8B-B14F-4D97-AF65-F5344CB8AC3E}">
        <p14:creationId xmlns:p14="http://schemas.microsoft.com/office/powerpoint/2010/main" val="887395113"/>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 Page">
    <p:spTree>
      <p:nvGrpSpPr>
        <p:cNvPr id="1" name=""/>
        <p:cNvGrpSpPr/>
        <p:nvPr/>
      </p:nvGrpSpPr>
      <p:grpSpPr>
        <a:xfrm>
          <a:off x="0" y="0"/>
          <a:ext cx="0" cy="0"/>
          <a:chOff x="0" y="0"/>
          <a:chExt cx="0" cy="0"/>
        </a:xfrm>
      </p:grpSpPr>
      <p:pic>
        <p:nvPicPr>
          <p:cNvPr id="15" name="图片 14" descr="图标&#10;&#10;描述已自动生成">
            <a:extLst>
              <a:ext uri="{FF2B5EF4-FFF2-40B4-BE49-F238E27FC236}">
                <a16:creationId xmlns:a16="http://schemas.microsoft.com/office/drawing/2014/main" id="{D4249AC9-E3A7-D406-7638-BF4B56FE6A7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13940"/>
            <a:ext cx="6858000" cy="9700752"/>
          </a:xfrm>
          <a:prstGeom prst="rect">
            <a:avLst/>
          </a:prstGeom>
        </p:spPr>
      </p:pic>
      <p:pic>
        <p:nvPicPr>
          <p:cNvPr id="59" name="图片 58" descr="黑白色的标志&#10;&#10;描述已自动生成">
            <a:extLst>
              <a:ext uri="{FF2B5EF4-FFF2-40B4-BE49-F238E27FC236}">
                <a16:creationId xmlns:a16="http://schemas.microsoft.com/office/drawing/2014/main" id="{C746278E-5C97-80A1-B64C-69E99A9A321B}"/>
              </a:ext>
            </a:extLst>
          </p:cNvPr>
          <p:cNvPicPr>
            <a:picLocks noChangeAspect="1"/>
          </p:cNvPicPr>
          <p:nvPr userDrawn="1"/>
        </p:nvPicPr>
        <p:blipFill>
          <a:blip r:embed="rId3">
            <a:alphaModFix amt="20000"/>
            <a:extLst>
              <a:ext uri="{28A0092B-C50C-407E-A947-70E740481C1C}">
                <a14:useLocalDpi xmlns:a14="http://schemas.microsoft.com/office/drawing/2010/main" val="0"/>
              </a:ext>
            </a:extLst>
          </a:blip>
          <a:stretch>
            <a:fillRect/>
          </a:stretch>
        </p:blipFill>
        <p:spPr>
          <a:xfrm>
            <a:off x="1687550" y="7158211"/>
            <a:ext cx="3776425" cy="1417967"/>
          </a:xfrm>
          <a:prstGeom prst="rect">
            <a:avLst/>
          </a:prstGeom>
          <a:scene3d>
            <a:camera prst="orthographicFront">
              <a:rot lat="19686493" lon="18013956" rev="5100000"/>
            </a:camera>
            <a:lightRig rig="threePt" dir="t"/>
          </a:scene3d>
        </p:spPr>
      </p:pic>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13" name="内容占位符 15">
            <a:extLst>
              <a:ext uri="{FF2B5EF4-FFF2-40B4-BE49-F238E27FC236}">
                <a16:creationId xmlns:a16="http://schemas.microsoft.com/office/drawing/2014/main" id="{358A4159-8125-E5A4-FF36-6B7D4E4B0A1C}"/>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934364"/>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17" name="文本占位符 13">
            <a:extLst>
              <a:ext uri="{FF2B5EF4-FFF2-40B4-BE49-F238E27FC236}">
                <a16:creationId xmlns:a16="http://schemas.microsoft.com/office/drawing/2014/main" id="{32671409-97FA-9B75-E073-94728EB141EA}"/>
              </a:ext>
            </a:extLst>
          </p:cNvPr>
          <p:cNvSpPr>
            <a:spLocks noGrp="1"/>
          </p:cNvSpPr>
          <p:nvPr>
            <p:ph type="body" sz="quarter" idx="26" hasCustomPrompt="1"/>
          </p:nvPr>
        </p:nvSpPr>
        <p:spPr>
          <a:xfrm>
            <a:off x="613331"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Start Date</a:t>
            </a:r>
            <a:endParaRPr lang="zh-CN" altLang="en-US" dirty="0"/>
          </a:p>
        </p:txBody>
      </p:sp>
      <p:sp>
        <p:nvSpPr>
          <p:cNvPr id="21" name="文本占位符 13">
            <a:extLst>
              <a:ext uri="{FF2B5EF4-FFF2-40B4-BE49-F238E27FC236}">
                <a16:creationId xmlns:a16="http://schemas.microsoft.com/office/drawing/2014/main" id="{F8CFF936-141E-5011-E463-71D395C1F1CF}"/>
              </a:ext>
            </a:extLst>
          </p:cNvPr>
          <p:cNvSpPr>
            <a:spLocks noGrp="1"/>
          </p:cNvSpPr>
          <p:nvPr>
            <p:ph type="body" sz="quarter" idx="28" hasCustomPrompt="1"/>
          </p:nvPr>
        </p:nvSpPr>
        <p:spPr>
          <a:xfrm>
            <a:off x="4067957"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End Date</a:t>
            </a:r>
            <a:endParaRPr lang="zh-CN" altLang="en-US" dirty="0"/>
          </a:p>
        </p:txBody>
      </p:sp>
      <p:sp>
        <p:nvSpPr>
          <p:cNvPr id="27" name="文本占位符 13">
            <a:extLst>
              <a:ext uri="{FF2B5EF4-FFF2-40B4-BE49-F238E27FC236}">
                <a16:creationId xmlns:a16="http://schemas.microsoft.com/office/drawing/2014/main" id="{A03171DC-4477-3054-A0D9-18E0305A5613}"/>
              </a:ext>
            </a:extLst>
          </p:cNvPr>
          <p:cNvSpPr>
            <a:spLocks noGrp="1"/>
          </p:cNvSpPr>
          <p:nvPr>
            <p:ph type="body" sz="quarter" idx="30" hasCustomPrompt="1"/>
          </p:nvPr>
        </p:nvSpPr>
        <p:spPr>
          <a:xfrm>
            <a:off x="613331"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Day #</a:t>
            </a:r>
            <a:endParaRPr lang="zh-CN" altLang="en-US" dirty="0"/>
          </a:p>
        </p:txBody>
      </p:sp>
      <p:sp>
        <p:nvSpPr>
          <p:cNvPr id="29" name="文本占位符 13">
            <a:extLst>
              <a:ext uri="{FF2B5EF4-FFF2-40B4-BE49-F238E27FC236}">
                <a16:creationId xmlns:a16="http://schemas.microsoft.com/office/drawing/2014/main" id="{1010B097-AC37-5BC9-AF1A-02E2C35B86A5}"/>
              </a:ext>
            </a:extLst>
          </p:cNvPr>
          <p:cNvSpPr>
            <a:spLocks noGrp="1"/>
          </p:cNvSpPr>
          <p:nvPr>
            <p:ph type="body" sz="quarter" idx="32" hasCustomPrompt="1"/>
          </p:nvPr>
        </p:nvSpPr>
        <p:spPr>
          <a:xfrm>
            <a:off x="4067957"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Line #</a:t>
            </a:r>
            <a:endParaRPr lang="zh-CN" altLang="en-US" dirty="0"/>
          </a:p>
        </p:txBody>
      </p:sp>
      <p:sp>
        <p:nvSpPr>
          <p:cNvPr id="31" name="文本占位符 13">
            <a:extLst>
              <a:ext uri="{FF2B5EF4-FFF2-40B4-BE49-F238E27FC236}">
                <a16:creationId xmlns:a16="http://schemas.microsoft.com/office/drawing/2014/main" id="{6E45C1CA-FA57-FCEC-832A-02C7CFA94F80}"/>
              </a:ext>
            </a:extLst>
          </p:cNvPr>
          <p:cNvSpPr>
            <a:spLocks noGrp="1"/>
          </p:cNvSpPr>
          <p:nvPr>
            <p:ph type="body" sz="quarter" idx="34" hasCustomPrompt="1"/>
          </p:nvPr>
        </p:nvSpPr>
        <p:spPr>
          <a:xfrm>
            <a:off x="613331"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Station #</a:t>
            </a:r>
            <a:endParaRPr lang="zh-CN" altLang="en-US" dirty="0"/>
          </a:p>
        </p:txBody>
      </p:sp>
      <p:sp>
        <p:nvSpPr>
          <p:cNvPr id="33" name="文本占位符 13">
            <a:extLst>
              <a:ext uri="{FF2B5EF4-FFF2-40B4-BE49-F238E27FC236}">
                <a16:creationId xmlns:a16="http://schemas.microsoft.com/office/drawing/2014/main" id="{6B8D0181-63C2-1C32-2CB6-8CD849027BCD}"/>
              </a:ext>
            </a:extLst>
          </p:cNvPr>
          <p:cNvSpPr>
            <a:spLocks noGrp="1"/>
          </p:cNvSpPr>
          <p:nvPr>
            <p:ph type="body" sz="quarter" idx="36" hasCustomPrompt="1"/>
          </p:nvPr>
        </p:nvSpPr>
        <p:spPr>
          <a:xfrm>
            <a:off x="4067957"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Asset #</a:t>
            </a:r>
            <a:endParaRPr lang="zh-CN" altLang="en-US" dirty="0"/>
          </a:p>
        </p:txBody>
      </p:sp>
      <p:sp>
        <p:nvSpPr>
          <p:cNvPr id="42" name="文本占位符 13">
            <a:extLst>
              <a:ext uri="{FF2B5EF4-FFF2-40B4-BE49-F238E27FC236}">
                <a16:creationId xmlns:a16="http://schemas.microsoft.com/office/drawing/2014/main" id="{6057B08D-6C24-151D-4945-A54D2B041D92}"/>
              </a:ext>
            </a:extLst>
          </p:cNvPr>
          <p:cNvSpPr>
            <a:spLocks noGrp="1"/>
          </p:cNvSpPr>
          <p:nvPr>
            <p:ph type="body" sz="quarter" idx="38" hasCustomPrompt="1"/>
          </p:nvPr>
        </p:nvSpPr>
        <p:spPr>
          <a:xfrm>
            <a:off x="613331"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IMP</a:t>
            </a:r>
            <a:endParaRPr lang="zh-CN" altLang="en-US" dirty="0"/>
          </a:p>
        </p:txBody>
      </p:sp>
      <p:sp>
        <p:nvSpPr>
          <p:cNvPr id="44" name="文本占位符 13">
            <a:extLst>
              <a:ext uri="{FF2B5EF4-FFF2-40B4-BE49-F238E27FC236}">
                <a16:creationId xmlns:a16="http://schemas.microsoft.com/office/drawing/2014/main" id="{35A4D360-9DF4-457D-40BA-5505D9B4FAB7}"/>
              </a:ext>
            </a:extLst>
          </p:cNvPr>
          <p:cNvSpPr>
            <a:spLocks noGrp="1"/>
          </p:cNvSpPr>
          <p:nvPr>
            <p:ph type="body" sz="quarter" idx="40" hasCustomPrompt="1"/>
          </p:nvPr>
        </p:nvSpPr>
        <p:spPr>
          <a:xfrm>
            <a:off x="4067957"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CPM</a:t>
            </a:r>
            <a:endParaRPr lang="zh-CN" altLang="en-US" dirty="0"/>
          </a:p>
        </p:txBody>
      </p:sp>
      <p:sp>
        <p:nvSpPr>
          <p:cNvPr id="47" name="文本框 46">
            <a:extLst>
              <a:ext uri="{FF2B5EF4-FFF2-40B4-BE49-F238E27FC236}">
                <a16:creationId xmlns:a16="http://schemas.microsoft.com/office/drawing/2014/main" id="{63487868-144A-F1AD-A67E-A43E031DFDA2}"/>
              </a:ext>
            </a:extLst>
          </p:cNvPr>
          <p:cNvSpPr txBox="1"/>
          <p:nvPr userDrawn="1"/>
        </p:nvSpPr>
        <p:spPr>
          <a:xfrm>
            <a:off x="4067957" y="8055622"/>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CPM</a:t>
            </a:r>
            <a:endParaRPr lang="zh-CN" altLang="en-US" dirty="0"/>
          </a:p>
        </p:txBody>
      </p:sp>
      <p:sp>
        <p:nvSpPr>
          <p:cNvPr id="49" name="文本框 48">
            <a:extLst>
              <a:ext uri="{FF2B5EF4-FFF2-40B4-BE49-F238E27FC236}">
                <a16:creationId xmlns:a16="http://schemas.microsoft.com/office/drawing/2014/main" id="{E6276C90-96A4-724D-C256-DC860B287604}"/>
              </a:ext>
            </a:extLst>
          </p:cNvPr>
          <p:cNvSpPr txBox="1"/>
          <p:nvPr userDrawn="1"/>
        </p:nvSpPr>
        <p:spPr>
          <a:xfrm>
            <a:off x="613331" y="80538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Total Impression</a:t>
            </a:r>
            <a:endParaRPr lang="zh-CN" altLang="en-US" dirty="0"/>
          </a:p>
        </p:txBody>
      </p:sp>
      <p:sp>
        <p:nvSpPr>
          <p:cNvPr id="50" name="文本框 49">
            <a:extLst>
              <a:ext uri="{FF2B5EF4-FFF2-40B4-BE49-F238E27FC236}">
                <a16:creationId xmlns:a16="http://schemas.microsoft.com/office/drawing/2014/main" id="{E6E1A4D0-34F7-07F1-E5FC-5CA6A122C345}"/>
              </a:ext>
            </a:extLst>
          </p:cNvPr>
          <p:cNvSpPr txBox="1"/>
          <p:nvPr userDrawn="1"/>
        </p:nvSpPr>
        <p:spPr>
          <a:xfrm>
            <a:off x="613331" y="64182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Station Count</a:t>
            </a:r>
            <a:endParaRPr lang="zh-CN" altLang="en-US" dirty="0"/>
          </a:p>
        </p:txBody>
      </p:sp>
      <p:sp>
        <p:nvSpPr>
          <p:cNvPr id="51" name="文本框 50">
            <a:extLst>
              <a:ext uri="{FF2B5EF4-FFF2-40B4-BE49-F238E27FC236}">
                <a16:creationId xmlns:a16="http://schemas.microsoft.com/office/drawing/2014/main" id="{75774E45-3C66-1C3B-2A92-67B64365D039}"/>
              </a:ext>
            </a:extLst>
          </p:cNvPr>
          <p:cNvSpPr txBox="1"/>
          <p:nvPr userDrawn="1"/>
        </p:nvSpPr>
        <p:spPr>
          <a:xfrm>
            <a:off x="4067957" y="642370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Asset Count</a:t>
            </a:r>
            <a:endParaRPr lang="zh-CN" altLang="en-US" dirty="0"/>
          </a:p>
        </p:txBody>
      </p:sp>
      <p:sp>
        <p:nvSpPr>
          <p:cNvPr id="52" name="文本框 51">
            <a:extLst>
              <a:ext uri="{FF2B5EF4-FFF2-40B4-BE49-F238E27FC236}">
                <a16:creationId xmlns:a16="http://schemas.microsoft.com/office/drawing/2014/main" id="{E5CA26DD-EB18-A13C-D017-47C52D96B219}"/>
              </a:ext>
            </a:extLst>
          </p:cNvPr>
          <p:cNvSpPr txBox="1"/>
          <p:nvPr userDrawn="1"/>
        </p:nvSpPr>
        <p:spPr>
          <a:xfrm>
            <a:off x="4067957" y="47844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Line Count</a:t>
            </a:r>
            <a:endParaRPr lang="zh-CN" altLang="en-US" dirty="0"/>
          </a:p>
        </p:txBody>
      </p:sp>
      <p:sp>
        <p:nvSpPr>
          <p:cNvPr id="53" name="文本框 52">
            <a:extLst>
              <a:ext uri="{FF2B5EF4-FFF2-40B4-BE49-F238E27FC236}">
                <a16:creationId xmlns:a16="http://schemas.microsoft.com/office/drawing/2014/main" id="{0E1DDC12-F592-7E05-CFB0-6873E0A106E9}"/>
              </a:ext>
            </a:extLst>
          </p:cNvPr>
          <p:cNvSpPr txBox="1"/>
          <p:nvPr userDrawn="1"/>
        </p:nvSpPr>
        <p:spPr>
          <a:xfrm>
            <a:off x="613331" y="47791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Day Count</a:t>
            </a:r>
            <a:endParaRPr lang="zh-CN" altLang="en-US" dirty="0"/>
          </a:p>
        </p:txBody>
      </p:sp>
      <p:sp>
        <p:nvSpPr>
          <p:cNvPr id="55" name="文本框 54">
            <a:extLst>
              <a:ext uri="{FF2B5EF4-FFF2-40B4-BE49-F238E27FC236}">
                <a16:creationId xmlns:a16="http://schemas.microsoft.com/office/drawing/2014/main" id="{09BF3516-3AE0-810F-B77D-2AAF3BD6ADE8}"/>
              </a:ext>
            </a:extLst>
          </p:cNvPr>
          <p:cNvSpPr txBox="1"/>
          <p:nvPr userDrawn="1"/>
        </p:nvSpPr>
        <p:spPr>
          <a:xfrm>
            <a:off x="613331" y="3145930"/>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Start Date</a:t>
            </a:r>
            <a:endParaRPr lang="zh-CN" altLang="en-US" dirty="0"/>
          </a:p>
        </p:txBody>
      </p:sp>
      <p:sp>
        <p:nvSpPr>
          <p:cNvPr id="56" name="文本框 55">
            <a:extLst>
              <a:ext uri="{FF2B5EF4-FFF2-40B4-BE49-F238E27FC236}">
                <a16:creationId xmlns:a16="http://schemas.microsoft.com/office/drawing/2014/main" id="{2AFD43CB-B3B6-47A5-741D-5F9914871590}"/>
              </a:ext>
            </a:extLst>
          </p:cNvPr>
          <p:cNvSpPr txBox="1"/>
          <p:nvPr userDrawn="1"/>
        </p:nvSpPr>
        <p:spPr>
          <a:xfrm>
            <a:off x="4067957" y="3145929"/>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End Date</a:t>
            </a:r>
            <a:endParaRPr lang="zh-CN" altLang="en-US" dirty="0"/>
          </a:p>
        </p:txBody>
      </p:sp>
      <p:sp>
        <p:nvSpPr>
          <p:cNvPr id="2" name="文本框 1">
            <a:extLst>
              <a:ext uri="{FF2B5EF4-FFF2-40B4-BE49-F238E27FC236}">
                <a16:creationId xmlns:a16="http://schemas.microsoft.com/office/drawing/2014/main" id="{46F8EA2F-D567-2376-9B55-A85614386C86}"/>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cxnSp>
        <p:nvCxnSpPr>
          <p:cNvPr id="3" name="Connecteur droit 35">
            <a:extLst>
              <a:ext uri="{FF2B5EF4-FFF2-40B4-BE49-F238E27FC236}">
                <a16:creationId xmlns:a16="http://schemas.microsoft.com/office/drawing/2014/main" id="{7859BB08-A74F-7605-AC2A-3F2901D63DBD}"/>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4" name="Connecteur droit 35">
            <a:extLst>
              <a:ext uri="{FF2B5EF4-FFF2-40B4-BE49-F238E27FC236}">
                <a16:creationId xmlns:a16="http://schemas.microsoft.com/office/drawing/2014/main" id="{6422961A-8EAD-8F67-7025-27652C2AF4FC}"/>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78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cxnSp>
        <p:nvCxnSpPr>
          <p:cNvPr id="6" name="Connecteur droit 35">
            <a:extLst>
              <a:ext uri="{FF2B5EF4-FFF2-40B4-BE49-F238E27FC236}">
                <a16:creationId xmlns:a16="http://schemas.microsoft.com/office/drawing/2014/main" id="{D4D38903-9182-13E7-760C-EAFA37620298}"/>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9" name="Connecteur droit 35">
            <a:extLst>
              <a:ext uri="{FF2B5EF4-FFF2-40B4-BE49-F238E27FC236}">
                <a16:creationId xmlns:a16="http://schemas.microsoft.com/office/drawing/2014/main" id="{8FA5730C-E2DA-2DD7-7B9D-40E2C8AFE053}"/>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841942"/>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25" name="内容占位符 24">
            <a:extLst>
              <a:ext uri="{FF2B5EF4-FFF2-40B4-BE49-F238E27FC236}">
                <a16:creationId xmlns:a16="http://schemas.microsoft.com/office/drawing/2014/main" id="{6836CFE4-3DAF-4B9B-FA70-8DFF8F6099BF}"/>
              </a:ext>
            </a:extLst>
          </p:cNvPr>
          <p:cNvSpPr>
            <a:spLocks noGrp="1"/>
          </p:cNvSpPr>
          <p:nvPr>
            <p:ph sz="quarter" idx="24" hasCustomPrompt="1"/>
          </p:nvPr>
        </p:nvSpPr>
        <p:spPr>
          <a:xfrm>
            <a:off x="261938" y="2234749"/>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1</a:t>
            </a:r>
            <a:endParaRPr lang="zh-CN" altLang="en-US" dirty="0"/>
          </a:p>
        </p:txBody>
      </p:sp>
      <p:sp>
        <p:nvSpPr>
          <p:cNvPr id="26" name="内容占位符 24">
            <a:extLst>
              <a:ext uri="{FF2B5EF4-FFF2-40B4-BE49-F238E27FC236}">
                <a16:creationId xmlns:a16="http://schemas.microsoft.com/office/drawing/2014/main" id="{554C0BB3-2F41-3735-BEA7-60B689D3BDEF}"/>
              </a:ext>
            </a:extLst>
          </p:cNvPr>
          <p:cNvSpPr>
            <a:spLocks noGrp="1"/>
          </p:cNvSpPr>
          <p:nvPr>
            <p:ph sz="quarter" idx="25" hasCustomPrompt="1"/>
          </p:nvPr>
        </p:nvSpPr>
        <p:spPr>
          <a:xfrm>
            <a:off x="279400" y="5762077"/>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2</a:t>
            </a:r>
            <a:endParaRPr lang="zh-CN" altLang="en-US" dirty="0"/>
          </a:p>
        </p:txBody>
      </p:sp>
      <p:sp>
        <p:nvSpPr>
          <p:cNvPr id="2" name="文本框 1">
            <a:extLst>
              <a:ext uri="{FF2B5EF4-FFF2-40B4-BE49-F238E27FC236}">
                <a16:creationId xmlns:a16="http://schemas.microsoft.com/office/drawing/2014/main" id="{4D36CCF0-63B3-1D63-FC65-DCC43D7EDA92}"/>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sp>
        <p:nvSpPr>
          <p:cNvPr id="3" name="内容占位符 15">
            <a:extLst>
              <a:ext uri="{FF2B5EF4-FFF2-40B4-BE49-F238E27FC236}">
                <a16:creationId xmlns:a16="http://schemas.microsoft.com/office/drawing/2014/main" id="{5C075CDB-66D6-D6D9-C4FA-2150FA2A6580}"/>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2726789409"/>
      </p:ext>
    </p:extLst>
  </p:cSld>
  <p:clrMapOvr>
    <a:masterClrMapping/>
  </p:clrMapOvr>
  <p:hf hdr="0" ftr="0" dt="0"/>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14" name="图片 13" descr="图标&#10;&#10;描述已自动生成">
            <a:extLst>
              <a:ext uri="{FF2B5EF4-FFF2-40B4-BE49-F238E27FC236}">
                <a16:creationId xmlns:a16="http://schemas.microsoft.com/office/drawing/2014/main" id="{4C0AD558-9610-0DE6-3153-C5E98DD56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3363"/>
            <a:ext cx="6858000" cy="9700752"/>
          </a:xfrm>
          <a:prstGeom prst="rect">
            <a:avLst/>
          </a:prstGeom>
        </p:spPr>
      </p:pic>
      <p:sp>
        <p:nvSpPr>
          <p:cNvPr id="9" name="文本框 8">
            <a:extLst>
              <a:ext uri="{FF2B5EF4-FFF2-40B4-BE49-F238E27FC236}">
                <a16:creationId xmlns:a16="http://schemas.microsoft.com/office/drawing/2014/main" id="{13CBB8CB-0C66-9143-2E20-94A9399739D1}"/>
              </a:ext>
            </a:extLst>
          </p:cNvPr>
          <p:cNvSpPr txBox="1"/>
          <p:nvPr userDrawn="1"/>
        </p:nvSpPr>
        <p:spPr>
          <a:xfrm>
            <a:off x="1566330" y="3440886"/>
            <a:ext cx="4385738" cy="1015663"/>
          </a:xfrm>
          <a:prstGeom prst="rect">
            <a:avLst/>
          </a:prstGeom>
          <a:noFill/>
        </p:spPr>
        <p:txBody>
          <a:bodyPr wrap="square" rtlCol="0">
            <a:spAutoFit/>
          </a:bodyPr>
          <a:lstStyle/>
          <a:p>
            <a:pPr algn="ctr"/>
            <a:r>
              <a:rPr lang="en-US" altLang="zh-CN" sz="6000" b="1" dirty="0">
                <a:solidFill>
                  <a:schemeClr val="bg1"/>
                </a:solidFill>
                <a:latin typeface="思源黑体 Heavy" panose="020B0A00000000000000" pitchFamily="34" charset="-122"/>
                <a:ea typeface="思源黑体 Heavy" panose="020B0A00000000000000" pitchFamily="34" charset="-122"/>
              </a:rPr>
              <a:t>Thank you!</a:t>
            </a:r>
            <a:endParaRPr lang="zh-CN" altLang="en-US" sz="6000" b="1" dirty="0">
              <a:solidFill>
                <a:schemeClr val="bg1"/>
              </a:solidFill>
              <a:latin typeface="思源黑体 Heavy" panose="020B0A00000000000000" pitchFamily="34" charset="-122"/>
              <a:ea typeface="思源黑体 Heavy" panose="020B0A00000000000000" pitchFamily="34" charset="-122"/>
            </a:endParaRPr>
          </a:p>
        </p:txBody>
      </p:sp>
      <p:sp>
        <p:nvSpPr>
          <p:cNvPr id="4" name="文本框 3">
            <a:extLst>
              <a:ext uri="{FF2B5EF4-FFF2-40B4-BE49-F238E27FC236}">
                <a16:creationId xmlns:a16="http://schemas.microsoft.com/office/drawing/2014/main" id="{1A709B9F-40E4-16D0-B77B-4413D0D35AA9}"/>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p>
        </p:txBody>
      </p:sp>
      <p:sp>
        <p:nvSpPr>
          <p:cNvPr id="5" name="内容占位符 15">
            <a:extLst>
              <a:ext uri="{FF2B5EF4-FFF2-40B4-BE49-F238E27FC236}">
                <a16:creationId xmlns:a16="http://schemas.microsoft.com/office/drawing/2014/main" id="{3A69CE30-2A28-EF6F-731F-7B2690628B14}"/>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8" name="图片占位符 10">
            <a:extLst>
              <a:ext uri="{FF2B5EF4-FFF2-40B4-BE49-F238E27FC236}">
                <a16:creationId xmlns:a16="http://schemas.microsoft.com/office/drawing/2014/main" id="{CA8281F8-631D-252B-FE46-0EBD67569E08}"/>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0" name="图片占位符 12">
            <a:extLst>
              <a:ext uri="{FF2B5EF4-FFF2-40B4-BE49-F238E27FC236}">
                <a16:creationId xmlns:a16="http://schemas.microsoft.com/office/drawing/2014/main" id="{C0816C8D-19F3-D7DC-45D0-47969443A37F}"/>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spTree>
    <p:extLst>
      <p:ext uri="{BB962C8B-B14F-4D97-AF65-F5344CB8AC3E}">
        <p14:creationId xmlns:p14="http://schemas.microsoft.com/office/powerpoint/2010/main" val="6394770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8FEB3B6-20F2-495E-8A4B-F68C6B058221}" type="datetimeFigureOut">
              <a:rPr lang="zh-CN" altLang="en-US" smtClean="0"/>
              <a:t>2023/12/29</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7D8D289-510E-42A3-BF65-2C0863BE8CC5}" type="slidenum">
              <a:rPr lang="zh-CN" altLang="en-US" smtClean="0"/>
              <a:t>‹#›</a:t>
            </a:fld>
            <a:endParaRPr lang="zh-CN" altLang="en-US"/>
          </a:p>
        </p:txBody>
      </p:sp>
    </p:spTree>
    <p:extLst>
      <p:ext uri="{BB962C8B-B14F-4D97-AF65-F5344CB8AC3E}">
        <p14:creationId xmlns:p14="http://schemas.microsoft.com/office/powerpoint/2010/main" val="2132586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image" Target="../media/image5.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 Id="rId3" Type="http://schemas.openxmlformats.org/officeDocument/2006/relationships/image" Target="../media/image5.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IR202301010001</a:t>
            </a:r>
          </a:p>
        </p:txBody>
      </p:sp>
      <p:sp>
        <p:nvSpPr>
          <p:cNvPr id="3" name="Title 2"/>
          <p:cNvSpPr>
            <a:spLocks noGrp="1"/>
          </p:cNvSpPr>
          <p:nvPr>
            <p:ph type="ctrTitle"/>
          </p:nvPr>
        </p:nvSpPr>
        <p:spPr/>
        <p:txBody>
          <a:bodyPr/>
          <a:lstStyle/>
          <a:p>
            <a:r>
              <a:t>Advertising Campaign Performance Report</a:t>
            </a:r>
          </a:p>
        </p:txBody>
      </p:sp>
      <p:sp>
        <p:nvSpPr>
          <p:cNvPr id="4" name="Subtitle 3"/>
          <p:cNvSpPr>
            <a:spLocks noGrp="1"/>
          </p:cNvSpPr>
          <p:nvPr>
            <p:ph type="subTitle" idx="1"/>
          </p:nvPr>
        </p:nvSpPr>
        <p:spPr/>
        <p:txBody>
          <a:bodyPr/>
          <a:lstStyle/>
          <a:p>
            <a:r>
              <a:t>JCDecaux Shentong Test Campaign</a:t>
            </a:r>
          </a:p>
        </p:txBody>
      </p:sp>
      <p:sp>
        <p:nvSpPr>
          <p:cNvPr id="5" name="Text Placeholder 4"/>
          <p:cNvSpPr>
            <a:spLocks noGrp="1"/>
          </p:cNvSpPr>
          <p:nvPr>
            <p:ph type="body" idx="14" sz="quarter"/>
          </p:nvPr>
        </p:nvSpPr>
        <p:spPr/>
        <p:txBody>
          <a:bodyPr/>
          <a:lstStyle/>
          <a:p>
            <a:r>
              <a:t>2023-01-01~2023-12-31</a:t>
            </a:r>
          </a:p>
        </p:txBody>
      </p:sp>
      <p:pic>
        <p:nvPicPr>
          <p:cNvPr id="6" name="Picture Placeholder 5" descr="image.png"/>
          <p:cNvPicPr>
            <a:picLocks noGrp="1" noChangeAspect="1"/>
          </p:cNvPicPr>
          <p:nvPr>
            <p:ph type="pic" idx="16" sz="quarter"/>
          </p:nvPr>
        </p:nvPicPr>
        <p:blipFill>
          <a:blip r:embed="rId2"/>
          <a:srcRect l="0" r="0"/>
          <a:stretch>
            <a:fillRect/>
          </a:stretch>
        </p:blipFill>
        <p:spPr>
          <a:xfrm>
            <a:off x="292100" y="233363"/>
            <a:ext cx="2275280" cy="1024160"/>
          </a:xfrm>
        </p:spPr>
      </p:pic>
      <p:pic>
        <p:nvPicPr>
          <p:cNvPr id="7" name="Picture Placeholder 6" descr="image.jpg"/>
          <p:cNvPicPr>
            <a:picLocks noGrp="1" noChangeAspect="1"/>
          </p:cNvPicPr>
          <p:nvPr>
            <p:ph type="pic" idx="17" sz="quarter"/>
          </p:nvPr>
        </p:nvPicPr>
        <p:blipFill>
          <a:blip r:embed="rId3"/>
          <a:srcRect/>
          <a:stretch>
            <a:fillRect/>
          </a:stretch>
        </p:blipFill>
        <p:spPr>
          <a:xfrm>
            <a:off x="5541742" y="233363"/>
            <a:ext cx="1024159" cy="1024159"/>
          </a:xfr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2"/>
          <a:srcRect l="0" r="0"/>
          <a:stretch>
            <a:fillRect/>
          </a:stretch>
        </p:blipFill>
        <p:spPr>
          <a:xfrm>
            <a:off x="55880" y="45719"/>
            <a:ext cx="620719" cy="279401"/>
          </a:xfrm>
        </p:spPr>
      </p:pic>
      <p:pic>
        <p:nvPicPr>
          <p:cNvPr id="3" name="Picture Placeholder 2" descr="image.jpg"/>
          <p:cNvPicPr>
            <a:picLocks noGrp="1" noChangeAspect="1"/>
          </p:cNvPicPr>
          <p:nvPr>
            <p:ph type="pic" idx="17" sz="quarter"/>
          </p:nvPr>
        </p:nvPicPr>
        <p:blipFill>
          <a:blip r:embed="rId3"/>
          <a:srcRect/>
          <a:stretch>
            <a:fillRect/>
          </a:stretch>
        </p:blipFill>
        <p:spPr>
          <a:xfrm>
            <a:off x="6522719" y="45719"/>
            <a:ext cx="279401" cy="279401"/>
          </a:xfrm>
        </p:spPr>
      </p:pic>
      <p:sp>
        <p:nvSpPr>
          <p:cNvPr id="4" name="Content Placeholder 3"/>
          <p:cNvSpPr>
            <a:spLocks noGrp="1"/>
          </p:cNvSpPr>
          <p:nvPr>
            <p:ph idx="18" sz="quarter"/>
          </p:nvPr>
        </p:nvSpPr>
        <p:spPr/>
        <p:txBody>
          <a:bodyPr/>
          <a:lstStyle/>
          <a:p>
            <a:r>
              <a:t>IR202301010001</a:t>
            </a:r>
          </a:p>
        </p:txBody>
      </p:sp>
      <p:sp>
        <p:nvSpPr>
          <p:cNvPr id="5" name="Text Placeholder 4"/>
          <p:cNvSpPr>
            <a:spLocks noGrp="1"/>
          </p:cNvSpPr>
          <p:nvPr>
            <p:ph type="body" idx="22" sz="quarter"/>
          </p:nvPr>
        </p:nvSpPr>
        <p:spPr/>
        <p:txBody>
          <a:bodyPr/>
          <a:lstStyle/>
          <a:p>
            <a:r>
              <a:t>JCDecaux Shentong Test Campaign Advertising Main Indicators</a:t>
            </a:r>
          </a:p>
        </p:txBody>
      </p:sp>
      <p:sp>
        <p:nvSpPr>
          <p:cNvPr id="6" name="Text Placeholder 5"/>
          <p:cNvSpPr>
            <a:spLocks noGrp="1"/>
          </p:cNvSpPr>
          <p:nvPr>
            <p:ph type="body" idx="23" sz="quarter"/>
          </p:nvPr>
        </p:nvSpPr>
        <p:spPr/>
        <p:txBody>
          <a:bodyPr/>
          <a:lstStyle/>
          <a:p>
            <a:r>
              <a:t>The main indicators of this campaign are as follows:</a:t>
            </a:r>
          </a:p>
        </p:txBody>
      </p:sp>
      <p:sp>
        <p:nvSpPr>
          <p:cNvPr id="7" name="Text Placeholder 6"/>
          <p:cNvSpPr>
            <a:spLocks noGrp="1"/>
          </p:cNvSpPr>
          <p:nvPr>
            <p:ph type="body" idx="26" sz="quarter"/>
          </p:nvPr>
        </p:nvSpPr>
        <p:spPr/>
        <p:txBody>
          <a:bodyPr/>
          <a:lstStyle/>
          <a:p>
            <a:r>
              <a:t>2023-01-01</a:t>
            </a:r>
          </a:p>
        </p:txBody>
      </p:sp>
      <p:sp>
        <p:nvSpPr>
          <p:cNvPr id="8" name="Text Placeholder 7"/>
          <p:cNvSpPr>
            <a:spLocks noGrp="1"/>
          </p:cNvSpPr>
          <p:nvPr>
            <p:ph type="body" idx="28" sz="quarter"/>
          </p:nvPr>
        </p:nvSpPr>
        <p:spPr/>
        <p:txBody>
          <a:bodyPr/>
          <a:lstStyle/>
          <a:p>
            <a:r>
              <a:t>2023-12-31</a:t>
            </a:r>
          </a:p>
        </p:txBody>
      </p:sp>
      <p:sp>
        <p:nvSpPr>
          <p:cNvPr id="9" name="Text Placeholder 8"/>
          <p:cNvSpPr>
            <a:spLocks noGrp="1"/>
          </p:cNvSpPr>
          <p:nvPr>
            <p:ph type="body" idx="30" sz="quarter"/>
          </p:nvPr>
        </p:nvSpPr>
        <p:spPr/>
        <p:txBody>
          <a:bodyPr/>
          <a:lstStyle/>
          <a:p>
            <a:r>
              <a:t>365</a:t>
            </a:r>
          </a:p>
        </p:txBody>
      </p:sp>
      <p:sp>
        <p:nvSpPr>
          <p:cNvPr id="10" name="Text Placeholder 9"/>
          <p:cNvSpPr>
            <a:spLocks noGrp="1"/>
          </p:cNvSpPr>
          <p:nvPr>
            <p:ph type="body" idx="32" sz="quarter"/>
          </p:nvPr>
        </p:nvSpPr>
        <p:spPr/>
        <p:txBody>
          <a:bodyPr/>
          <a:lstStyle/>
          <a:p>
            <a:r>
              <a:t>2</a:t>
            </a:r>
          </a:p>
        </p:txBody>
      </p:sp>
      <p:sp>
        <p:nvSpPr>
          <p:cNvPr id="11" name="Text Placeholder 10"/>
          <p:cNvSpPr>
            <a:spLocks noGrp="1"/>
          </p:cNvSpPr>
          <p:nvPr>
            <p:ph type="body" idx="34" sz="quarter"/>
          </p:nvPr>
        </p:nvSpPr>
        <p:spPr/>
        <p:txBody>
          <a:bodyPr/>
          <a:lstStyle/>
          <a:p>
            <a:r>
              <a:t>3</a:t>
            </a:r>
          </a:p>
        </p:txBody>
      </p:sp>
      <p:sp>
        <p:nvSpPr>
          <p:cNvPr id="12" name="Text Placeholder 11"/>
          <p:cNvSpPr>
            <a:spLocks noGrp="1"/>
          </p:cNvSpPr>
          <p:nvPr>
            <p:ph type="body" idx="36" sz="quarter"/>
          </p:nvPr>
        </p:nvSpPr>
        <p:spPr/>
        <p:txBody>
          <a:bodyPr/>
          <a:lstStyle/>
          <a:p>
            <a:r>
              <a:t>3</a:t>
            </a:r>
          </a:p>
        </p:txBody>
      </p:sp>
      <p:sp>
        <p:nvSpPr>
          <p:cNvPr id="13" name="Text Placeholder 12"/>
          <p:cNvSpPr>
            <a:spLocks noGrp="1"/>
          </p:cNvSpPr>
          <p:nvPr>
            <p:ph type="body" idx="38" sz="quarter"/>
          </p:nvPr>
        </p:nvSpPr>
        <p:spPr/>
        <p:txBody>
          <a:bodyPr/>
          <a:lstStyle/>
          <a:p>
            <a:r>
              <a:t>1000000</a:t>
            </a:r>
          </a:p>
        </p:txBody>
      </p:sp>
      <p:sp>
        <p:nvSpPr>
          <p:cNvPr id="14" name="Text Placeholder 13"/>
          <p:cNvSpPr>
            <a:spLocks noGrp="1"/>
          </p:cNvSpPr>
          <p:nvPr>
            <p:ph type="body" idx="40" sz="quarter"/>
          </p:nvPr>
        </p:nvSpPr>
        <p:spPr/>
        <p:txBody>
          <a:bodyPr/>
          <a:lstStyle/>
          <a:p>
            <a:r>
              <a:t>40.00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4"/>
          <a:srcRect l="0" r="0"/>
          <a:stretch>
            <a:fillRect/>
          </a:stretch>
        </p:blipFill>
        <p:spPr>
          <a:xfrm>
            <a:off x="55880" y="45719"/>
            <a:ext cx="620719" cy="279401"/>
          </a:xfrm>
        </p:spPr>
      </p:pic>
      <p:pic>
        <p:nvPicPr>
          <p:cNvPr id="3" name="Picture Placeholder 2" descr="image.jpg"/>
          <p:cNvPicPr>
            <a:picLocks noGrp="1" noChangeAspect="1"/>
          </p:cNvPicPr>
          <p:nvPr>
            <p:ph type="pic" idx="17" sz="quarter"/>
          </p:nvPr>
        </p:nvPicPr>
        <p:blipFill>
          <a:blip r:embed="rId5"/>
          <a:srcRect/>
          <a:stretch>
            <a:fillRect/>
          </a:stretch>
        </p:blipFill>
        <p:spPr>
          <a:xfrm>
            <a:off x="6522719" y="45719"/>
            <a:ext cx="279401" cy="279401"/>
          </a:xfrm>
        </p:spPr>
      </p:pic>
      <p:sp>
        <p:nvSpPr>
          <p:cNvPr id="4" name="Text Placeholder 3"/>
          <p:cNvSpPr>
            <a:spLocks noGrp="1"/>
          </p:cNvSpPr>
          <p:nvPr>
            <p:ph type="body" idx="22" sz="quarter"/>
          </p:nvPr>
        </p:nvSpPr>
        <p:spPr/>
        <p:txBody>
          <a:bodyPr/>
          <a:lstStyle/>
          <a:p>
            <a:r>
              <a:t>Impression by month and by week data bar chart</a:t>
            </a:r>
          </a:p>
        </p:txBody>
      </p:sp>
      <p:sp>
        <p:nvSpPr>
          <p:cNvPr id="5" name="Text Placeholder 4"/>
          <p:cNvSpPr>
            <a:spLocks noGrp="1"/>
          </p:cNvSpPr>
          <p:nvPr>
            <p:ph type="body" idx="23" sz="quarter"/>
          </p:nvPr>
        </p:nvSpPr>
        <p:spPr/>
        <p:txBody>
          <a:bodyPr/>
          <a:lstStyle/>
          <a:p>
            <a:r>
              <a:t>The monthly and weekly distribution charts for the impression of this campaign are shown below. You can understand the impression effects of relevant months or weeks by comparing the heights of different bars:</a:t>
            </a:r>
          </a:p>
        </p:txBody>
      </p:sp>
      <p:sp>
        <p:nvSpPr>
          <p:cNvPr id="8" name="Content Placeholder 7"/>
          <p:cNvSpPr>
            <a:spLocks noGrp="1"/>
          </p:cNvSpPr>
          <p:nvPr>
            <p:ph idx="18" sz="quarter"/>
          </p:nvPr>
        </p:nvSpPr>
        <p:spPr/>
        <p:txBody>
          <a:bodyPr/>
          <a:lstStyle/>
          <a:p>
            <a:r>
              <a:t>IR202301010001</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Chart 9"/>
          <p:cNvGraphicFramePr>
            <a:graphicFrameLocks noGrp="1"/>
          </p:cNvGraphicFramePr>
          <p:nvPr/>
        </p:nvGraphicFramePr>
        <p:xfrm>
          <a:off x="279400" y="5762076"/>
          <a:ext cx="6299200" cy="3340935"/>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3"/>
          <a:srcRect l="0" r="0"/>
          <a:stretch>
            <a:fillRect/>
          </a:stretch>
        </p:blipFill>
        <p:spPr>
          <a:xfrm>
            <a:off x="55880" y="45719"/>
            <a:ext cx="620719" cy="279401"/>
          </a:xfrm>
        </p:spPr>
      </p:pic>
      <p:pic>
        <p:nvPicPr>
          <p:cNvPr id="3" name="Picture Placeholder 2" descr="image.jpg"/>
          <p:cNvPicPr>
            <a:picLocks noGrp="1" noChangeAspect="1"/>
          </p:cNvPicPr>
          <p:nvPr>
            <p:ph type="pic" idx="17" sz="quarter"/>
          </p:nvPr>
        </p:nvPicPr>
        <p:blipFill>
          <a:blip r:embed="rId4"/>
          <a:srcRect/>
          <a:stretch>
            <a:fillRect/>
          </a:stretch>
        </p:blipFill>
        <p:spPr>
          <a:xfrm>
            <a:off x="6522719" y="45719"/>
            <a:ext cx="279401" cy="279401"/>
          </a:xfrm>
        </p:spPr>
      </p:pic>
      <p:sp>
        <p:nvSpPr>
          <p:cNvPr id="4" name="Text Placeholder 3"/>
          <p:cNvSpPr>
            <a:spLocks noGrp="1"/>
          </p:cNvSpPr>
          <p:nvPr>
            <p:ph type="body" idx="22" sz="quarter"/>
          </p:nvPr>
        </p:nvSpPr>
        <p:spPr/>
        <p:txBody>
          <a:bodyPr/>
          <a:lstStyle/>
          <a:p>
            <a:r>
              <a:t>Daily impression line chart and calendar chart</a:t>
            </a:r>
          </a:p>
        </p:txBody>
      </p:sp>
      <p:sp>
        <p:nvSpPr>
          <p:cNvPr id="5" name="Text Placeholder 4"/>
          <p:cNvSpPr>
            <a:spLocks noGrp="1"/>
          </p:cNvSpPr>
          <p:nvPr>
            <p:ph type="body" idx="23" sz="quarter"/>
          </p:nvPr>
        </p:nvSpPr>
        <p:spPr/>
        <p:txBody>
          <a:bodyPr/>
          <a:lstStyle/>
          <a:p>
            <a:r>
              <a:t>The daily impression line chart and calendar chart are shown below, you can view the detailed impression value of each day:</a:t>
            </a:r>
          </a:p>
        </p:txBody>
      </p:sp>
      <p:sp>
        <p:nvSpPr>
          <p:cNvPr id="8" name="Content Placeholder 7"/>
          <p:cNvSpPr>
            <a:spLocks noGrp="1"/>
          </p:cNvSpPr>
          <p:nvPr>
            <p:ph idx="18" sz="quarter"/>
          </p:nvPr>
        </p:nvSpPr>
        <p:spPr/>
        <p:txBody>
          <a:bodyPr/>
          <a:lstStyle/>
          <a:p>
            <a:r>
              <a:t>IR202301010001</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Table 9"/>
          <p:cNvGraphicFramePr>
            <a:graphicFrameLocks noGrp="1"/>
          </p:cNvGraphicFramePr>
          <p:nvPr/>
        </p:nvGraphicFramePr>
        <p:xfrm>
          <a:off x="279400" y="5762076"/>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77276">
                <a:tc gridSpan="7">
                  <a:txBody>
                    <a:bodyPr/>
                    <a:lstStyle/>
                    <a:p>
                      <a:pPr algn="ctr">
                        <a:defRPr>
                          <a:solidFill>
                            <a:srgbClr val="000000"/>
                          </a:solidFill>
                          <a:latin typeface="思源黑体 Normal"/>
                        </a:defRPr>
                      </a:pPr>
                      <a:r>
                        <a:t>2023-01</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7727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77276">
                <a:tc>
                  <a:txBody>
                    <a:bodyPr/>
                    <a:lstStyle/>
                    <a:p>
                      <a:pPr algn="r">
                        <a:defRPr sz="1000">
                          <a:solidFill>
                            <a:srgbClr val="08927E"/>
                          </a:solidFill>
                          <a:latin typeface="思源黑体 Normal"/>
                        </a:defRPr>
                      </a:pPr>
                      <a:r>
                        <a:t>1</a:t>
                      </a:r>
                    </a:p>
                    <a:p>
                      <a:pPr algn="ctr">
                        <a:defRPr sz="1400">
                          <a:latin typeface="思源黑体 Medium"/>
                        </a:defRPr>
                      </a:pPr>
                      <a:r>
                        <a:t>3000</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1000</a:t>
                      </a:r>
                    </a:p>
                  </a:txBody>
                  <a:tcPr anchor="ctr">
                    <a:solidFill>
                      <a:srgbClr val="F4FEFD"/>
                    </a:solidFill>
                  </a:tcPr>
                </a:tc>
                <a:tc>
                  <a:txBody>
                    <a:bodyPr/>
                    <a:lstStyle/>
                    <a:p>
                      <a:pPr algn="r">
                        <a:defRPr sz="1000">
                          <a:solidFill>
                            <a:srgbClr val="08927E"/>
                          </a:solidFill>
                          <a:latin typeface="思源黑体 Normal"/>
                        </a:defRPr>
                      </a:pPr>
                      <a:r>
                        <a:t>3</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4</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7</a:t>
                      </a:r>
                    </a:p>
                    <a:p>
                      <a:pPr algn="ctr">
                        <a:defRPr sz="1400">
                          <a:latin typeface="思源黑体 Medium"/>
                        </a:defRPr>
                      </a:pPr>
                    </a:p>
                  </a:txBody>
                  <a:tcPr anchor="ctr">
                    <a:solidFill>
                      <a:srgbClr val="F4FEFD"/>
                    </a:solidFill>
                  </a:tcPr>
                </a:tc>
              </a:tr>
              <a:tr h="477276">
                <a:tc>
                  <a:txBody>
                    <a:bodyPr/>
                    <a:lstStyle/>
                    <a:p>
                      <a:pPr algn="r">
                        <a:defRPr sz="1000">
                          <a:solidFill>
                            <a:srgbClr val="08927E"/>
                          </a:solidFill>
                          <a:latin typeface="思源黑体 Normal"/>
                        </a:defRPr>
                      </a:pPr>
                      <a:r>
                        <a:t>8</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10</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11</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14</a:t>
                      </a:r>
                    </a:p>
                    <a:p>
                      <a:pPr algn="ctr">
                        <a:defRPr sz="1400">
                          <a:latin typeface="思源黑体 Medium"/>
                        </a:defRPr>
                      </a:pPr>
                    </a:p>
                  </a:txBody>
                  <a:tcPr anchor="ctr">
                    <a:solidFill>
                      <a:srgbClr val="F4FEFD"/>
                    </a:solidFill>
                  </a:tcPr>
                </a:tc>
              </a:tr>
              <a:tr h="477276">
                <a:tc>
                  <a:txBody>
                    <a:bodyPr/>
                    <a:lstStyle/>
                    <a:p>
                      <a:pPr algn="r">
                        <a:defRPr sz="1000">
                          <a:solidFill>
                            <a:srgbClr val="08927E"/>
                          </a:solidFill>
                          <a:latin typeface="思源黑体 Normal"/>
                        </a:defRPr>
                      </a:pPr>
                      <a:r>
                        <a:t>15</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17</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18</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21</a:t>
                      </a:r>
                    </a:p>
                    <a:p>
                      <a:pPr algn="ctr">
                        <a:defRPr sz="1400">
                          <a:latin typeface="思源黑体 Medium"/>
                        </a:defRPr>
                      </a:pPr>
                    </a:p>
                  </a:txBody>
                  <a:tcPr anchor="ctr">
                    <a:solidFill>
                      <a:srgbClr val="F4FEFD"/>
                    </a:solidFill>
                  </a:tcPr>
                </a:tc>
              </a:tr>
              <a:tr h="477276">
                <a:tc>
                  <a:txBody>
                    <a:bodyPr/>
                    <a:lstStyle/>
                    <a:p>
                      <a:pPr algn="r">
                        <a:defRPr sz="1000">
                          <a:solidFill>
                            <a:srgbClr val="08927E"/>
                          </a:solidFill>
                          <a:latin typeface="思源黑体 Normal"/>
                        </a:defRPr>
                      </a:pPr>
                      <a:r>
                        <a:t>22</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24</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25</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28</a:t>
                      </a:r>
                    </a:p>
                    <a:p>
                      <a:pPr algn="ctr">
                        <a:defRPr sz="1400">
                          <a:latin typeface="思源黑体 Medium"/>
                        </a:defRPr>
                      </a:pPr>
                    </a:p>
                  </a:txBody>
                  <a:tcPr anchor="ctr">
                    <a:solidFill>
                      <a:srgbClr val="F4FEFD"/>
                    </a:solidFill>
                  </a:tcPr>
                </a:tc>
              </a:tr>
              <a:tr h="477279">
                <a:tc>
                  <a:txBody>
                    <a:bodyPr/>
                    <a:lstStyle/>
                    <a:p>
                      <a:pPr algn="r">
                        <a:defRPr sz="1000">
                          <a:solidFill>
                            <a:srgbClr val="08927E"/>
                          </a:solidFill>
                          <a:latin typeface="思源黑体 Normal"/>
                        </a:defRPr>
                      </a:pPr>
                      <a:r>
                        <a:t>29</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30</a:t>
                      </a:r>
                    </a:p>
                    <a:p>
                      <a:pPr algn="ctr">
                        <a:defRPr sz="1400">
                          <a:latin typeface="思源黑体 Medium"/>
                        </a:defRPr>
                      </a:pPr>
                    </a:p>
                  </a:txBody>
                  <a:tcPr anchor="ctr">
                    <a:solidFill>
                      <a:srgbClr val="F4FEFD"/>
                    </a:solidFill>
                  </a:tcPr>
                </a:tc>
                <a:tc>
                  <a:txBody>
                    <a:bodyPr/>
                    <a:lstStyle/>
                    <a:p>
                      <a:pPr algn="r">
                        <a:defRPr sz="1000">
                          <a:solidFill>
                            <a:srgbClr val="08927E"/>
                          </a:solidFill>
                          <a:latin typeface="思源黑体 Normal"/>
                        </a:defRPr>
                      </a:pPr>
                      <a:r>
                        <a:t>31</a:t>
                      </a:r>
                    </a:p>
                    <a:p>
                      <a:pPr algn="ctr">
                        <a:defRPr sz="1400">
                          <a:latin typeface="思源黑体 Medium"/>
                        </a:defRPr>
                      </a:pPr>
                    </a:p>
                  </a:txBody>
                  <a:tcPr anchor="ctr">
                    <a:solidFill>
                      <a:srgbClr val="F4FEFD"/>
                    </a:solidFill>
                  </a:tcPr>
                </a:tc>
                <a:tc>
                  <a:txBody>
                    <a:bodyPr/>
                    <a:lstStyle/>
                    <a:p/>
                  </a:txBody>
                  <a:tcPr>
                    <a:noFill/>
                  </a:tcPr>
                </a:tc>
                <a:tc>
                  <a:txBody>
                    <a:bodyPr/>
                    <a:lstStyle/>
                    <a:p/>
                  </a:txBody>
                  <a:tcPr>
                    <a:noFill/>
                  </a:tcPr>
                </a:tc>
                <a:tc>
                  <a:txBody>
                    <a:bodyPr/>
                    <a:lstStyle/>
                    <a:p/>
                  </a:txBody>
                  <a:tcPr>
                    <a:noFill/>
                  </a:tcPr>
                </a:tc>
                <a:tc>
                  <a:txBody>
                    <a:bodyPr/>
                    <a:lstStyle/>
                    <a:p/>
                  </a:txBody>
                  <a:tcPr>
                    <a:no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IR202301010001</a:t>
            </a:r>
          </a:p>
        </p:txBody>
      </p:sp>
      <p:pic>
        <p:nvPicPr>
          <p:cNvPr id="3" name="Picture Placeholder 2" descr="image.png"/>
          <p:cNvPicPr>
            <a:picLocks noGrp="1" noChangeAspect="1"/>
          </p:cNvPicPr>
          <p:nvPr>
            <p:ph type="pic" idx="16" sz="quarter"/>
          </p:nvPr>
        </p:nvPicPr>
        <p:blipFill>
          <a:blip r:embed="rId2"/>
          <a:srcRect l="0" r="0"/>
          <a:stretch>
            <a:fillRect/>
          </a:stretch>
        </p:blipFill>
        <p:spPr>
          <a:xfrm>
            <a:off x="292100" y="233363"/>
            <a:ext cx="2275280" cy="1024160"/>
          </a:xfrm>
        </p:spPr>
      </p:pic>
      <p:pic>
        <p:nvPicPr>
          <p:cNvPr id="4" name="Picture Placeholder 3" descr="image.jpg"/>
          <p:cNvPicPr>
            <a:picLocks noGrp="1" noChangeAspect="1"/>
          </p:cNvPicPr>
          <p:nvPr>
            <p:ph type="pic" idx="17" sz="quarter"/>
          </p:nvPr>
        </p:nvPicPr>
        <p:blipFill>
          <a:blip r:embed="rId3"/>
          <a:srcRect/>
          <a:stretch>
            <a:fillRect/>
          </a:stretch>
        </p:blipFill>
        <p:spPr>
          <a:xfrm>
            <a:off x="5541742" y="233363"/>
            <a:ext cx="1024159" cy="1024159"/>
          </a:xfr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114</TotalTime>
  <Words>0</Words>
  <Application>Microsoft Office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0</vt:i4>
      </vt:variant>
    </vt:vector>
  </HeadingPairs>
  <TitlesOfParts>
    <vt:vector size="10" baseType="lpstr">
      <vt:lpstr>等线</vt:lpstr>
      <vt:lpstr>思源黑体</vt:lpstr>
      <vt:lpstr>思源黑体 ExtraLight</vt:lpstr>
      <vt:lpstr>思源黑体 Heavy</vt:lpstr>
      <vt:lpstr>思源黑体 Light</vt:lpstr>
      <vt:lpstr>思源黑体 Medium</vt:lpstr>
      <vt:lpstr>Arial</vt:lpstr>
      <vt:lpstr>Calibri</vt:lpstr>
      <vt:lpstr>Calibri Light</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Zewen</dc:creator>
  <cp:lastModifiedBy>WU Lucy</cp:lastModifiedBy>
  <cp:revision>13</cp:revision>
  <dcterms:created xsi:type="dcterms:W3CDTF">2023-11-21T03:01:56Z</dcterms:created>
  <dcterms:modified xsi:type="dcterms:W3CDTF">2023-12-29T07:53:45Z</dcterms:modified>
</cp:coreProperties>
</file>