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D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BB10F-5DA2-4676-87EB-C48D56483871}" v="2" dt="2023-12-20T06:07:56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22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2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6/11/relationships/changesInfo" Target="changesInfos/changesInfo1.xml"/><Relationship Id="rId9" Type="http://schemas.microsoft.com/office/2015/10/relationships/revisionInfo" Target="revisionInfo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Zewen" userId="491c8be2-176b-4b8f-a7ea-393a71264db0" providerId="ADAL" clId="{36FBB10F-5DA2-4676-87EB-C48D56483871}"/>
    <pc:docChg chg="custSel addSld delSld modMainMaster">
      <pc:chgData name="LIANG Zewen" userId="491c8be2-176b-4b8f-a7ea-393a71264db0" providerId="ADAL" clId="{36FBB10F-5DA2-4676-87EB-C48D56483871}" dt="2023-12-26T05:43:00.077" v="75" actId="6014"/>
      <pc:docMkLst>
        <pc:docMk/>
      </pc:docMkLst>
      <pc:sldChg chg="new del">
        <pc:chgData name="LIANG Zewen" userId="491c8be2-176b-4b8f-a7ea-393a71264db0" providerId="ADAL" clId="{36FBB10F-5DA2-4676-87EB-C48D56483871}" dt="2023-12-20T08:19:14.988" v="74" actId="47"/>
        <pc:sldMkLst>
          <pc:docMk/>
          <pc:sldMk cId="2872658046" sldId="256"/>
        </pc:sldMkLst>
      </pc:sldChg>
      <pc:sldMasterChg chg="modSldLayout">
        <pc:chgData name="LIANG Zewen" userId="491c8be2-176b-4b8f-a7ea-393a71264db0" providerId="ADAL" clId="{36FBB10F-5DA2-4676-87EB-C48D56483871}" dt="2023-12-26T05:43:00.077" v="75" actId="6014"/>
        <pc:sldMasterMkLst>
          <pc:docMk/>
          <pc:sldMasterMk cId="2132586441" sldId="2147483660"/>
        </pc:sldMasterMkLst>
        <pc:sldLayoutChg chg="mod">
          <pc:chgData name="LIANG Zewen" userId="491c8be2-176b-4b8f-a7ea-393a71264db0" providerId="ADAL" clId="{36FBB10F-5DA2-4676-87EB-C48D56483871}" dt="2023-12-26T05:43:00.077" v="75" actId="6014"/>
          <pc:sldLayoutMkLst>
            <pc:docMk/>
            <pc:sldMasterMk cId="2132586441" sldId="2147483660"/>
            <pc:sldLayoutMk cId="887395113" sldId="2147483661"/>
          </pc:sldLayoutMkLst>
        </pc:sldLayoutChg>
        <pc:sldLayoutChg chg="modSp mod">
          <pc:chgData name="LIANG Zewen" userId="491c8be2-176b-4b8f-a7ea-393a71264db0" providerId="ADAL" clId="{36FBB10F-5DA2-4676-87EB-C48D56483871}" dt="2023-12-20T03:01:25.829" v="56" actId="1038"/>
          <pc:sldLayoutMkLst>
            <pc:docMk/>
            <pc:sldMasterMk cId="2132586441" sldId="2147483660"/>
            <pc:sldLayoutMk cId="3494878908" sldId="2147483662"/>
          </pc:sldLayoutMkLst>
          <pc:picChg chg="mod">
            <ac:chgData name="LIANG Zewen" userId="491c8be2-176b-4b8f-a7ea-393a71264db0" providerId="ADAL" clId="{36FBB10F-5DA2-4676-87EB-C48D56483871}" dt="2023-12-20T03:01:25.829" v="56" actId="1038"/>
            <ac:picMkLst>
              <pc:docMk/>
              <pc:sldMasterMk cId="2132586441" sldId="2147483660"/>
              <pc:sldLayoutMk cId="3494878908" sldId="2147483662"/>
              <ac:picMk id="59" creationId="{C746278E-5C97-80A1-B64C-69E99A9A321B}"/>
            </ac:picMkLst>
          </pc:picChg>
        </pc:sldLayoutChg>
        <pc:sldLayoutChg chg="addSp delSp modSp mod">
          <pc:chgData name="LIANG Zewen" userId="491c8be2-176b-4b8f-a7ea-393a71264db0" providerId="ADAL" clId="{36FBB10F-5DA2-4676-87EB-C48D56483871}" dt="2023-12-20T06:08:22.333" v="72" actId="1035"/>
          <pc:sldLayoutMkLst>
            <pc:docMk/>
            <pc:sldMasterMk cId="2132586441" sldId="2147483660"/>
            <pc:sldLayoutMk cId="2726789409" sldId="2147483663"/>
          </pc:sldLayoutMkLst>
          <pc:spChg chg="add mod">
            <ac:chgData name="LIANG Zewen" userId="491c8be2-176b-4b8f-a7ea-393a71264db0" providerId="ADAL" clId="{36FBB10F-5DA2-4676-87EB-C48D56483871}" dt="2023-12-20T06:07:52.468" v="60"/>
            <ac:spMkLst>
              <pc:docMk/>
              <pc:sldMasterMk cId="2132586441" sldId="2147483660"/>
              <pc:sldLayoutMk cId="2726789409" sldId="2147483663"/>
              <ac:spMk id="3" creationId="{5C075CDB-66D6-D6D9-C4FA-2150FA2A6580}"/>
            </ac:spMkLst>
          </pc:spChg>
          <pc:spChg chg="del">
            <ac:chgData name="LIANG Zewen" userId="491c8be2-176b-4b8f-a7ea-393a71264db0" providerId="ADAL" clId="{36FBB10F-5DA2-4676-87EB-C48D56483871}" dt="2023-12-20T06:07:52.280" v="59" actId="478"/>
            <ac:spMkLst>
              <pc:docMk/>
              <pc:sldMasterMk cId="2132586441" sldId="2147483660"/>
              <pc:sldLayoutMk cId="2726789409" sldId="2147483663"/>
              <ac:spMk id="13" creationId="{358A4159-8125-E5A4-FF36-6B7D4E4B0A1C}"/>
            </ac:spMkLst>
          </pc:spChg>
          <pc:spChg chg="mod">
            <ac:chgData name="LIANG Zewen" userId="491c8be2-176b-4b8f-a7ea-393a71264db0" providerId="ADAL" clId="{36FBB10F-5DA2-4676-87EB-C48D56483871}" dt="2023-12-20T06:08:17.732" v="63" actId="14100"/>
            <ac:spMkLst>
              <pc:docMk/>
              <pc:sldMasterMk cId="2132586441" sldId="2147483660"/>
              <pc:sldLayoutMk cId="2726789409" sldId="2147483663"/>
              <ac:spMk id="23" creationId="{D95FC66A-FE3C-9A34-D7F5-41E6C978A33F}"/>
            </ac:spMkLst>
          </pc:spChg>
          <pc:spChg chg="mod">
            <ac:chgData name="LIANG Zewen" userId="491c8be2-176b-4b8f-a7ea-393a71264db0" providerId="ADAL" clId="{36FBB10F-5DA2-4676-87EB-C48D56483871}" dt="2023-12-20T06:08:22.333" v="72" actId="1035"/>
            <ac:spMkLst>
              <pc:docMk/>
              <pc:sldMasterMk cId="2132586441" sldId="2147483660"/>
              <pc:sldLayoutMk cId="2726789409" sldId="2147483663"/>
              <ac:spMk id="25" creationId="{6836CFE4-3DAF-4B9B-FA70-8DFF8F6099BF}"/>
            </ac:spMkLst>
          </pc:spChg>
          <pc:spChg chg="mod">
            <ac:chgData name="LIANG Zewen" userId="491c8be2-176b-4b8f-a7ea-393a71264db0" providerId="ADAL" clId="{36FBB10F-5DA2-4676-87EB-C48D56483871}" dt="2023-12-20T06:08:22.333" v="72" actId="1035"/>
            <ac:spMkLst>
              <pc:docMk/>
              <pc:sldMasterMk cId="2132586441" sldId="2147483660"/>
              <pc:sldLayoutMk cId="2726789409" sldId="2147483663"/>
              <ac:spMk id="26" creationId="{554C0BB3-2F41-3735-BEA7-60B689D3BDEF}"/>
            </ac:spMkLst>
          </pc:spChg>
          <pc:picChg chg="del">
            <ac:chgData name="LIANG Zewen" userId="491c8be2-176b-4b8f-a7ea-393a71264db0" providerId="ADAL" clId="{36FBB10F-5DA2-4676-87EB-C48D56483871}" dt="2023-12-20T06:03:42.417" v="58" actId="478"/>
            <ac:picMkLst>
              <pc:docMk/>
              <pc:sldMasterMk cId="2132586441" sldId="2147483660"/>
              <pc:sldLayoutMk cId="2726789409" sldId="2147483663"/>
              <ac:picMk id="12" creationId="{28652EE6-F873-96BB-23CC-B0033C74115D}"/>
            </ac:picMkLst>
          </pc:picChg>
        </pc:sldLayoutChg>
        <pc:sldLayoutChg chg="addSp delSp modSp mod">
          <pc:chgData name="LIANG Zewen" userId="491c8be2-176b-4b8f-a7ea-393a71264db0" providerId="ADAL" clId="{36FBB10F-5DA2-4676-87EB-C48D56483871}" dt="2023-12-20T06:07:56.865" v="62"/>
          <pc:sldLayoutMkLst>
            <pc:docMk/>
            <pc:sldMasterMk cId="2132586441" sldId="2147483660"/>
            <pc:sldLayoutMk cId="3512659789" sldId="2147483664"/>
          </pc:sldLayoutMkLst>
          <pc:spChg chg="add mod">
            <ac:chgData name="LIANG Zewen" userId="491c8be2-176b-4b8f-a7ea-393a71264db0" providerId="ADAL" clId="{36FBB10F-5DA2-4676-87EB-C48D56483871}" dt="2023-12-20T06:07:56.865" v="62"/>
            <ac:spMkLst>
              <pc:docMk/>
              <pc:sldMasterMk cId="2132586441" sldId="2147483660"/>
              <pc:sldLayoutMk cId="3512659789" sldId="2147483664"/>
              <ac:spMk id="3" creationId="{0C21EFB6-65C9-C74C-C5E9-B0462217493B}"/>
            </ac:spMkLst>
          </pc:spChg>
          <pc:spChg chg="del">
            <ac:chgData name="LIANG Zewen" userId="491c8be2-176b-4b8f-a7ea-393a71264db0" providerId="ADAL" clId="{36FBB10F-5DA2-4676-87EB-C48D56483871}" dt="2023-12-20T06:07:56.633" v="61" actId="478"/>
            <ac:spMkLst>
              <pc:docMk/>
              <pc:sldMasterMk cId="2132586441" sldId="2147483660"/>
              <pc:sldLayoutMk cId="3512659789" sldId="2147483664"/>
              <ac:spMk id="11" creationId="{3B9286A2-1C1A-F09B-8854-316FB7A7D58C}"/>
            </ac:spMkLst>
          </pc:spChg>
        </pc:sldLayoutChg>
        <pc:sldLayoutChg chg="modSp mod">
          <pc:chgData name="LIANG Zewen" userId="491c8be2-176b-4b8f-a7ea-393a71264db0" providerId="ADAL" clId="{36FBB10F-5DA2-4676-87EB-C48D56483871}" dt="2023-12-20T03:03:09.824" v="57" actId="2711"/>
          <pc:sldLayoutMkLst>
            <pc:docMk/>
            <pc:sldMasterMk cId="2132586441" sldId="2147483660"/>
            <pc:sldLayoutMk cId="63947709" sldId="2147483665"/>
          </pc:sldLayoutMkLst>
          <pc:spChg chg="mod">
            <ac:chgData name="LIANG Zewen" userId="491c8be2-176b-4b8f-a7ea-393a71264db0" providerId="ADAL" clId="{36FBB10F-5DA2-4676-87EB-C48D56483871}" dt="2023-12-20T03:03:09.824" v="57" actId="2711"/>
            <ac:spMkLst>
              <pc:docMk/>
              <pc:sldMasterMk cId="2132586441" sldId="2147483660"/>
              <pc:sldLayoutMk cId="63947709" sldId="2147483665"/>
              <ac:spMk id="9" creationId="{13CBB8CB-0C66-9143-2E20-94A9399739D1}"/>
            </ac:spMkLst>
          </pc:spChg>
        </pc:sldLayoutChg>
      </pc:sldMasterChg>
    </pc:docChg>
  </pc:docChgLst>
  <pc:docChgLst>
    <pc:chgData name="LIANG Zewen" userId="491c8be2-176b-4b8f-a7ea-393a71264db0" providerId="ADAL" clId="{D6E7B414-E00B-473C-8DBB-D88CAD0834C3}"/>
    <pc:docChg chg="custSel addSld delSld modMainMaster">
      <pc:chgData name="LIANG Zewen" userId="491c8be2-176b-4b8f-a7ea-393a71264db0" providerId="ADAL" clId="{D6E7B414-E00B-473C-8DBB-D88CAD0834C3}" dt="2023-12-20T02:20:22.525" v="34" actId="47"/>
      <pc:docMkLst>
        <pc:docMk/>
      </pc:docMkLst>
      <pc:sldChg chg="new del">
        <pc:chgData name="LIANG Zewen" userId="491c8be2-176b-4b8f-a7ea-393a71264db0" providerId="ADAL" clId="{D6E7B414-E00B-473C-8DBB-D88CAD0834C3}" dt="2023-12-20T02:18:28.144" v="28" actId="47"/>
        <pc:sldMkLst>
          <pc:docMk/>
          <pc:sldMk cId="349154909" sldId="256"/>
        </pc:sldMkLst>
      </pc:sldChg>
      <pc:sldChg chg="new del">
        <pc:chgData name="LIANG Zewen" userId="491c8be2-176b-4b8f-a7ea-393a71264db0" providerId="ADAL" clId="{D6E7B414-E00B-473C-8DBB-D88CAD0834C3}" dt="2023-12-20T02:20:22.525" v="34" actId="47"/>
        <pc:sldMkLst>
          <pc:docMk/>
          <pc:sldMk cId="951543667" sldId="256"/>
        </pc:sldMkLst>
      </pc:sldChg>
      <pc:sldChg chg="new del">
        <pc:chgData name="LIANG Zewen" userId="491c8be2-176b-4b8f-a7ea-393a71264db0" providerId="ADAL" clId="{D6E7B414-E00B-473C-8DBB-D88CAD0834C3}" dt="2023-12-20T02:18:00.134" v="24" actId="47"/>
        <pc:sldMkLst>
          <pc:docMk/>
          <pc:sldMk cId="4123685489" sldId="256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3011514743" sldId="271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3640477281" sldId="277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1625747243" sldId="278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1750086679" sldId="282"/>
        </pc:sldMkLst>
      </pc:sldChg>
      <pc:sldMasterChg chg="delSldLayout modSldLayout sldLayoutOrd">
        <pc:chgData name="LIANG Zewen" userId="491c8be2-176b-4b8f-a7ea-393a71264db0" providerId="ADAL" clId="{D6E7B414-E00B-473C-8DBB-D88CAD0834C3}" dt="2023-12-20T02:20:12.761" v="32"/>
        <pc:sldMasterMkLst>
          <pc:docMk/>
          <pc:sldMasterMk cId="2132586441" sldId="2147483660"/>
        </pc:sldMasterMkLst>
        <pc:sldLayoutChg chg="delSp modSp mod">
          <pc:chgData name="LIANG Zewen" userId="491c8be2-176b-4b8f-a7ea-393a71264db0" providerId="ADAL" clId="{D6E7B414-E00B-473C-8DBB-D88CAD0834C3}" dt="2023-12-20T02:18:06.134" v="25" actId="478"/>
          <pc:sldLayoutMkLst>
            <pc:docMk/>
            <pc:sldMasterMk cId="2132586441" sldId="2147483660"/>
            <pc:sldLayoutMk cId="887395113" sldId="2147483661"/>
          </pc:sldLayoutMkLst>
          <pc:spChg chg="del">
            <ac:chgData name="LIANG Zewen" userId="491c8be2-176b-4b8f-a7ea-393a71264db0" providerId="ADAL" clId="{D6E7B414-E00B-473C-8DBB-D88CAD0834C3}" dt="2023-12-20T02:18:06.134" v="25" actId="478"/>
            <ac:spMkLst>
              <pc:docMk/>
              <pc:sldMasterMk cId="2132586441" sldId="2147483660"/>
              <pc:sldLayoutMk cId="887395113" sldId="2147483661"/>
              <ac:spMk id="5" creationId="{E03AA3C0-61BD-0550-64D1-683C1BAE0159}"/>
            </ac:spMkLst>
          </pc:spChg>
          <pc:spChg chg="del">
            <ac:chgData name="LIANG Zewen" userId="491c8be2-176b-4b8f-a7ea-393a71264db0" providerId="ADAL" clId="{D6E7B414-E00B-473C-8DBB-D88CAD0834C3}" dt="2023-12-20T02:18:06.134" v="25" actId="478"/>
            <ac:spMkLst>
              <pc:docMk/>
              <pc:sldMasterMk cId="2132586441" sldId="2147483660"/>
              <pc:sldLayoutMk cId="887395113" sldId="2147483661"/>
              <ac:spMk id="6" creationId="{8BBEAFC8-21C2-5B08-743E-7F6F99E7676E}"/>
            </ac:spMkLst>
          </pc:spChg>
          <pc:spChg chg="mod">
            <ac:chgData name="LIANG Zewen" userId="491c8be2-176b-4b8f-a7ea-393a71264db0" providerId="ADAL" clId="{D6E7B414-E00B-473C-8DBB-D88CAD0834C3}" dt="2023-12-20T02:17:32.065" v="20" actId="2711"/>
            <ac:spMkLst>
              <pc:docMk/>
              <pc:sldMasterMk cId="2132586441" sldId="2147483660"/>
              <pc:sldLayoutMk cId="887395113" sldId="2147483661"/>
              <ac:spMk id="10" creationId="{7F2538F3-7CA4-B2CF-D205-D31A4391A1B1}"/>
            </ac:spMkLst>
          </pc:spChg>
          <pc:spChg chg="mod">
            <ac:chgData name="LIANG Zewen" userId="491c8be2-176b-4b8f-a7ea-393a71264db0" providerId="ADAL" clId="{D6E7B414-E00B-473C-8DBB-D88CAD0834C3}" dt="2023-12-20T02:17:36.408" v="21" actId="2711"/>
            <ac:spMkLst>
              <pc:docMk/>
              <pc:sldMasterMk cId="2132586441" sldId="2147483660"/>
              <pc:sldLayoutMk cId="887395113" sldId="2147483661"/>
              <ac:spMk id="11" creationId="{00E8C03D-6812-6412-38D8-FEB4B1F9E17A}"/>
            </ac:spMkLst>
          </pc:spChg>
          <pc:spChg chg="mod">
            <ac:chgData name="LIANG Zewen" userId="491c8be2-176b-4b8f-a7ea-393a71264db0" providerId="ADAL" clId="{D6E7B414-E00B-473C-8DBB-D88CAD0834C3}" dt="2023-12-20T02:17:42.813" v="22" actId="2711"/>
            <ac:spMkLst>
              <pc:docMk/>
              <pc:sldMasterMk cId="2132586441" sldId="2147483660"/>
              <pc:sldLayoutMk cId="887395113" sldId="2147483661"/>
              <ac:spMk id="12" creationId="{B1078394-7DC1-7DFF-9A6D-A2A1C58D09FF}"/>
            </ac:spMkLst>
          </pc:spChg>
          <pc:spChg chg="del">
            <ac:chgData name="LIANG Zewen" userId="491c8be2-176b-4b8f-a7ea-393a71264db0" providerId="ADAL" clId="{D6E7B414-E00B-473C-8DBB-D88CAD0834C3}" dt="2023-12-20T02:18:06.134" v="25" actId="478"/>
            <ac:spMkLst>
              <pc:docMk/>
              <pc:sldMasterMk cId="2132586441" sldId="2147483660"/>
              <pc:sldLayoutMk cId="887395113" sldId="2147483661"/>
              <ac:spMk id="16" creationId="{935A37E5-D50C-4399-58E0-53169CA5506F}"/>
            </ac:spMkLst>
          </pc:spChg>
        </pc:sldLayoutChg>
        <pc:sldLayoutChg chg="del">
          <pc:chgData name="LIANG Zewen" userId="491c8be2-176b-4b8f-a7ea-393a71264db0" providerId="ADAL" clId="{D6E7B414-E00B-473C-8DBB-D88CAD0834C3}" dt="2023-12-20T02:07:04.568" v="1" actId="2696"/>
          <pc:sldLayoutMkLst>
            <pc:docMk/>
            <pc:sldMasterMk cId="2132586441" sldId="2147483660"/>
            <pc:sldLayoutMk cId="1158781560" sldId="2147483661"/>
          </pc:sldLayoutMkLst>
        </pc:sldLayoutChg>
        <pc:sldLayoutChg chg="del">
          <pc:chgData name="LIANG Zewen" userId="491c8be2-176b-4b8f-a7ea-393a71264db0" providerId="ADAL" clId="{D6E7B414-E00B-473C-8DBB-D88CAD0834C3}" dt="2023-12-20T02:07:04.584" v="2" actId="2696"/>
          <pc:sldLayoutMkLst>
            <pc:docMk/>
            <pc:sldMasterMk cId="2132586441" sldId="2147483660"/>
            <pc:sldLayoutMk cId="971543945" sldId="2147483662"/>
          </pc:sldLayoutMkLst>
        </pc:sldLayoutChg>
        <pc:sldLayoutChg chg="del">
          <pc:chgData name="LIANG Zewen" userId="491c8be2-176b-4b8f-a7ea-393a71264db0" providerId="ADAL" clId="{D6E7B414-E00B-473C-8DBB-D88CAD0834C3}" dt="2023-12-20T02:07:04.584" v="3" actId="2696"/>
          <pc:sldLayoutMkLst>
            <pc:docMk/>
            <pc:sldMasterMk cId="2132586441" sldId="2147483660"/>
            <pc:sldLayoutMk cId="2024719752" sldId="2147483663"/>
          </pc:sldLayoutMkLst>
        </pc:sldLayoutChg>
        <pc:sldLayoutChg chg="addSp delSp modSp mod">
          <pc:chgData name="LIANG Zewen" userId="491c8be2-176b-4b8f-a7ea-393a71264db0" providerId="ADAL" clId="{D6E7B414-E00B-473C-8DBB-D88CAD0834C3}" dt="2023-12-20T02:20:09.323" v="30"/>
          <pc:sldLayoutMkLst>
            <pc:docMk/>
            <pc:sldMasterMk cId="2132586441" sldId="2147483660"/>
            <pc:sldLayoutMk cId="2726789409" sldId="2147483663"/>
          </pc:sldLayoutMkLst>
          <pc:spChg chg="add mod">
            <ac:chgData name="LIANG Zewen" userId="491c8be2-176b-4b8f-a7ea-393a71264db0" providerId="ADAL" clId="{D6E7B414-E00B-473C-8DBB-D88CAD0834C3}" dt="2023-12-20T02:20:09.323" v="30"/>
            <ac:spMkLst>
              <pc:docMk/>
              <pc:sldMasterMk cId="2132586441" sldId="2147483660"/>
              <pc:sldLayoutMk cId="2726789409" sldId="2147483663"/>
              <ac:spMk id="2" creationId="{4D36CCF0-63B3-1D63-FC65-DCC43D7EDA92}"/>
            </ac:spMkLst>
          </pc:spChg>
          <pc:spChg chg="del">
            <ac:chgData name="LIANG Zewen" userId="491c8be2-176b-4b8f-a7ea-393a71264db0" providerId="ADAL" clId="{D6E7B414-E00B-473C-8DBB-D88CAD0834C3}" dt="2023-12-20T02:20:09.056" v="29" actId="478"/>
            <ac:spMkLst>
              <pc:docMk/>
              <pc:sldMasterMk cId="2132586441" sldId="2147483660"/>
              <pc:sldLayoutMk cId="2726789409" sldId="2147483663"/>
              <ac:spMk id="16" creationId="{C7A1B108-DC2B-3CCD-2AEE-FB706C5695D1}"/>
            </ac:spMkLst>
          </pc:spChg>
        </pc:sldLayoutChg>
        <pc:sldLayoutChg chg="del">
          <pc:chgData name="LIANG Zewen" userId="491c8be2-176b-4b8f-a7ea-393a71264db0" providerId="ADAL" clId="{D6E7B414-E00B-473C-8DBB-D88CAD0834C3}" dt="2023-12-20T02:07:04.584" v="4" actId="2696"/>
          <pc:sldLayoutMkLst>
            <pc:docMk/>
            <pc:sldMasterMk cId="2132586441" sldId="2147483660"/>
            <pc:sldLayoutMk cId="1820466164" sldId="2147483664"/>
          </pc:sldLayoutMkLst>
        </pc:sldLayoutChg>
        <pc:sldLayoutChg chg="addSp delSp modSp mod">
          <pc:chgData name="LIANG Zewen" userId="491c8be2-176b-4b8f-a7ea-393a71264db0" providerId="ADAL" clId="{D6E7B414-E00B-473C-8DBB-D88CAD0834C3}" dt="2023-12-20T02:20:12.761" v="32"/>
          <pc:sldLayoutMkLst>
            <pc:docMk/>
            <pc:sldMasterMk cId="2132586441" sldId="2147483660"/>
            <pc:sldLayoutMk cId="3512659789" sldId="2147483664"/>
          </pc:sldLayoutMkLst>
          <pc:spChg chg="add mod">
            <ac:chgData name="LIANG Zewen" userId="491c8be2-176b-4b8f-a7ea-393a71264db0" providerId="ADAL" clId="{D6E7B414-E00B-473C-8DBB-D88CAD0834C3}" dt="2023-12-20T02:20:12.761" v="32"/>
            <ac:spMkLst>
              <pc:docMk/>
              <pc:sldMasterMk cId="2132586441" sldId="2147483660"/>
              <pc:sldLayoutMk cId="3512659789" sldId="2147483664"/>
              <ac:spMk id="2" creationId="{232AFE03-9291-1E64-403B-B58985333D44}"/>
            </ac:spMkLst>
          </pc:spChg>
          <pc:spChg chg="del">
            <ac:chgData name="LIANG Zewen" userId="491c8be2-176b-4b8f-a7ea-393a71264db0" providerId="ADAL" clId="{D6E7B414-E00B-473C-8DBB-D88CAD0834C3}" dt="2023-12-20T02:18:12.742" v="26" actId="478"/>
            <ac:spMkLst>
              <pc:docMk/>
              <pc:sldMasterMk cId="2132586441" sldId="2147483660"/>
              <pc:sldLayoutMk cId="3512659789" sldId="2147483664"/>
              <ac:spMk id="2" creationId="{842A70A3-89FD-1ED8-6857-DF78A2B4AFE4}"/>
            </ac:spMkLst>
          </pc:spChg>
          <pc:spChg chg="del">
            <ac:chgData name="LIANG Zewen" userId="491c8be2-176b-4b8f-a7ea-393a71264db0" providerId="ADAL" clId="{D6E7B414-E00B-473C-8DBB-D88CAD0834C3}" dt="2023-12-20T02:18:12.742" v="26" actId="478"/>
            <ac:spMkLst>
              <pc:docMk/>
              <pc:sldMasterMk cId="2132586441" sldId="2147483660"/>
              <pc:sldLayoutMk cId="3512659789" sldId="2147483664"/>
              <ac:spMk id="3" creationId="{EEC260D5-8AFE-3D8D-C252-5F523423EBD4}"/>
            </ac:spMkLst>
          </pc:spChg>
          <pc:spChg chg="del">
            <ac:chgData name="LIANG Zewen" userId="491c8be2-176b-4b8f-a7ea-393a71264db0" providerId="ADAL" clId="{D6E7B414-E00B-473C-8DBB-D88CAD0834C3}" dt="2023-12-20T02:18:12.742" v="26" actId="478"/>
            <ac:spMkLst>
              <pc:docMk/>
              <pc:sldMasterMk cId="2132586441" sldId="2147483660"/>
              <pc:sldLayoutMk cId="3512659789" sldId="2147483664"/>
              <ac:spMk id="4" creationId="{96149CDF-911C-42A3-DD81-663BBC43349D}"/>
            </ac:spMkLst>
          </pc:spChg>
          <pc:spChg chg="del">
            <ac:chgData name="LIANG Zewen" userId="491c8be2-176b-4b8f-a7ea-393a71264db0" providerId="ADAL" clId="{D6E7B414-E00B-473C-8DBB-D88CAD0834C3}" dt="2023-12-20T02:20:12.416" v="31" actId="478"/>
            <ac:spMkLst>
              <pc:docMk/>
              <pc:sldMasterMk cId="2132586441" sldId="2147483660"/>
              <pc:sldLayoutMk cId="3512659789" sldId="2147483664"/>
              <ac:spMk id="12" creationId="{C8E50F42-DDC3-8EBA-50E4-DD9AC9A26D90}"/>
            </ac:spMkLst>
          </pc:spChg>
        </pc:sldLayoutChg>
        <pc:sldLayoutChg chg="del">
          <pc:chgData name="LIANG Zewen" userId="491c8be2-176b-4b8f-a7ea-393a71264db0" providerId="ADAL" clId="{D6E7B414-E00B-473C-8DBB-D88CAD0834C3}" dt="2023-12-20T02:07:04.584" v="5" actId="2696"/>
          <pc:sldLayoutMkLst>
            <pc:docMk/>
            <pc:sldMasterMk cId="2132586441" sldId="2147483660"/>
            <pc:sldLayoutMk cId="4229683648" sldId="2147483665"/>
          </pc:sldLayoutMkLst>
        </pc:sldLayoutChg>
        <pc:sldLayoutChg chg="del">
          <pc:chgData name="LIANG Zewen" userId="491c8be2-176b-4b8f-a7ea-393a71264db0" providerId="ADAL" clId="{D6E7B414-E00B-473C-8DBB-D88CAD0834C3}" dt="2023-12-20T02:07:04.584" v="6" actId="2696"/>
          <pc:sldLayoutMkLst>
            <pc:docMk/>
            <pc:sldMasterMk cId="2132586441" sldId="2147483660"/>
            <pc:sldLayoutMk cId="554309134" sldId="2147483666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7" actId="2696"/>
          <pc:sldLayoutMkLst>
            <pc:docMk/>
            <pc:sldMasterMk cId="2132586441" sldId="2147483660"/>
            <pc:sldLayoutMk cId="2086314057" sldId="2147483667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8" actId="2696"/>
          <pc:sldLayoutMkLst>
            <pc:docMk/>
            <pc:sldMasterMk cId="2132586441" sldId="2147483660"/>
            <pc:sldLayoutMk cId="4145613293" sldId="2147483668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9" actId="2696"/>
          <pc:sldLayoutMkLst>
            <pc:docMk/>
            <pc:sldMasterMk cId="2132586441" sldId="2147483660"/>
            <pc:sldLayoutMk cId="2965944671" sldId="2147483669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10" actId="2696"/>
          <pc:sldLayoutMkLst>
            <pc:docMk/>
            <pc:sldMasterMk cId="2132586441" sldId="2147483660"/>
            <pc:sldLayoutMk cId="88764949" sldId="2147483670"/>
          </pc:sldLayoutMkLst>
        </pc:sldLayoutChg>
        <pc:sldLayoutChg chg="del">
          <pc:chgData name="LIANG Zewen" userId="491c8be2-176b-4b8f-a7ea-393a71264db0" providerId="ADAL" clId="{D6E7B414-E00B-473C-8DBB-D88CAD0834C3}" dt="2023-12-20T02:07:04.568" v="0" actId="2696"/>
          <pc:sldLayoutMkLst>
            <pc:docMk/>
            <pc:sldMasterMk cId="2132586441" sldId="2147483660"/>
            <pc:sldLayoutMk cId="2907586231" sldId="2147483671"/>
          </pc:sldLayoutMkLst>
        </pc:sldLayoutChg>
        <pc:sldLayoutChg chg="del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2762535710" sldId="2147483672"/>
          </pc:sldLayoutMkLst>
        </pc:sldLayoutChg>
        <pc:sldLayoutChg chg="del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638143223" sldId="2147483673"/>
          </pc:sldLayoutMkLst>
        </pc:sldLayoutChg>
        <pc:sldLayoutChg chg="del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4012769753" sldId="2147483674"/>
          </pc:sldLayoutMkLst>
        </pc:sldLayoutChg>
        <pc:sldLayoutChg chg="del mod ord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2152221309" sldId="2147483675"/>
          </pc:sldLayoutMkLst>
        </pc:sldLayoutChg>
        <pc:sldLayoutChg chg="addSp delSp modSp del mod">
          <pc:chgData name="LIANG Zewen" userId="491c8be2-176b-4b8f-a7ea-393a71264db0" providerId="ADAL" clId="{D6E7B414-E00B-473C-8DBB-D88CAD0834C3}" dt="2023-12-20T02:12:39.927" v="19" actId="2696"/>
          <pc:sldLayoutMkLst>
            <pc:docMk/>
            <pc:sldMasterMk cId="2132586441" sldId="2147483660"/>
            <pc:sldLayoutMk cId="3248497020" sldId="2147483676"/>
          </pc:sldLayoutMkLst>
          <pc:cxnChg chg="add mod">
            <ac:chgData name="LIANG Zewen" userId="491c8be2-176b-4b8f-a7ea-393a71264db0" providerId="ADAL" clId="{D6E7B414-E00B-473C-8DBB-D88CAD0834C3}" dt="2023-12-20T02:08:51.808" v="15"/>
            <ac:cxnSpMkLst>
              <pc:docMk/>
              <pc:sldMasterMk cId="2132586441" sldId="2147483660"/>
              <pc:sldLayoutMk cId="3248497020" sldId="2147483676"/>
              <ac:cxnSpMk id="3" creationId="{7859BB08-A74F-7605-AC2A-3F2901D63DBD}"/>
            </ac:cxnSpMkLst>
          </pc:cxnChg>
          <pc:cxnChg chg="add mod">
            <ac:chgData name="LIANG Zewen" userId="491c8be2-176b-4b8f-a7ea-393a71264db0" providerId="ADAL" clId="{D6E7B414-E00B-473C-8DBB-D88CAD0834C3}" dt="2023-12-20T02:08:51.808" v="15"/>
            <ac:cxnSpMkLst>
              <pc:docMk/>
              <pc:sldMasterMk cId="2132586441" sldId="2147483660"/>
              <pc:sldLayoutMk cId="3248497020" sldId="2147483676"/>
              <ac:cxnSpMk id="4" creationId="{6422961A-8EAD-8F67-7025-27652C2AF4FC}"/>
            </ac:cxnSpMkLst>
          </pc:cxnChg>
          <pc:cxnChg chg="del">
            <ac:chgData name="LIANG Zewen" userId="491c8be2-176b-4b8f-a7ea-393a71264db0" providerId="ADAL" clId="{D6E7B414-E00B-473C-8DBB-D88CAD0834C3}" dt="2023-12-20T02:08:49.202" v="13" actId="478"/>
            <ac:cxnSpMkLst>
              <pc:docMk/>
              <pc:sldMasterMk cId="2132586441" sldId="2147483660"/>
              <pc:sldLayoutMk cId="3248497020" sldId="2147483676"/>
              <ac:cxnSpMk id="6" creationId="{D4D38903-9182-13E7-760C-EAFA37620298}"/>
            </ac:cxnSpMkLst>
          </pc:cxnChg>
          <pc:cxnChg chg="del">
            <ac:chgData name="LIANG Zewen" userId="491c8be2-176b-4b8f-a7ea-393a71264db0" providerId="ADAL" clId="{D6E7B414-E00B-473C-8DBB-D88CAD0834C3}" dt="2023-12-20T02:08:51.557" v="14" actId="478"/>
            <ac:cxnSpMkLst>
              <pc:docMk/>
              <pc:sldMasterMk cId="2132586441" sldId="2147483660"/>
              <pc:sldLayoutMk cId="3248497020" sldId="2147483676"/>
              <ac:cxnSpMk id="9" creationId="{8FA5730C-E2DA-2DD7-7B9D-40E2C8AFE053}"/>
            </ac:cxnSpMkLst>
          </pc:cxnChg>
        </pc:sldLayoutChg>
      </pc:sldMaster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各年-月曝光量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solidFill>
              <a:srgbClr val="0AB69F"/>
            </a:solidFill>
          </c:spPr>
          <c:cat>
            <c:strRef>
              <c:f>Sheet1!$A$2:$A$13</c:f>
              <c:strCache>
                <c:ptCount val="12"/>
                <c:pt idx="0">
                  <c:v>2024-01</c:v>
                </c:pt>
                <c:pt idx="1">
                  <c:v>2024-02</c:v>
                </c:pt>
                <c:pt idx="2">
                  <c:v>2024-03</c:v>
                </c:pt>
                <c:pt idx="3">
                  <c:v>2024-04</c:v>
                </c:pt>
                <c:pt idx="4">
                  <c:v>2024-05</c:v>
                </c:pt>
                <c:pt idx="5">
                  <c:v>2024-06</c:v>
                </c:pt>
                <c:pt idx="6">
                  <c:v>2024-07</c:v>
                </c:pt>
                <c:pt idx="7">
                  <c:v>2024-08</c:v>
                </c:pt>
                <c:pt idx="8">
                  <c:v>2024-09</c:v>
                </c:pt>
                <c:pt idx="9">
                  <c:v>2024-10</c:v>
                </c:pt>
                <c:pt idx="10">
                  <c:v>2024-11</c:v>
                </c:pt>
                <c:pt idx="11">
                  <c:v>2024-12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563869057.0190</c:v>
                </c:pt>
                <c:pt idx="1">
                  <c:v>461213622.7877</c:v>
                </c:pt>
                <c:pt idx="2">
                  <c:v>644904792.5866</c:v>
                </c:pt>
                <c:pt idx="3">
                  <c:v>647870835.0532</c:v>
                </c:pt>
                <c:pt idx="4">
                  <c:v>664441012.7406</c:v>
                </c:pt>
                <c:pt idx="5">
                  <c:v>656679524.2657</c:v>
                </c:pt>
                <c:pt idx="6">
                  <c:v>656701491.3466</c:v>
                </c:pt>
                <c:pt idx="7">
                  <c:v>563379982.1631</c:v>
                </c:pt>
                <c:pt idx="8">
                  <c:v>603187064.8945</c:v>
                </c:pt>
                <c:pt idx="9">
                  <c:v>629197754.9170</c:v>
                </c:pt>
                <c:pt idx="10">
                  <c:v>592088609.9031</c:v>
                </c:pt>
                <c:pt idx="11">
                  <c:v>631240135.8221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各年-周曝光量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solidFill>
              <a:srgbClr val="0AB69F"/>
            </a:solidFill>
          </c:spPr>
          <c:cat>
            <c:strRef>
              <c:f>Sheet1!$A$2:$A$54</c:f>
              <c:strCache>
                <c:ptCount val="53"/>
                <c:pt idx="0">
                  <c:v>2024-00</c:v>
                </c:pt>
                <c:pt idx="1">
                  <c:v>2024-01</c:v>
                </c:pt>
                <c:pt idx="2">
                  <c:v>2024-02</c:v>
                </c:pt>
                <c:pt idx="3">
                  <c:v>2024-03</c:v>
                </c:pt>
                <c:pt idx="4">
                  <c:v>2024-04</c:v>
                </c:pt>
                <c:pt idx="5">
                  <c:v>2024-05</c:v>
                </c:pt>
                <c:pt idx="6">
                  <c:v>2024-06</c:v>
                </c:pt>
                <c:pt idx="7">
                  <c:v>2024-07</c:v>
                </c:pt>
                <c:pt idx="8">
                  <c:v>2024-08</c:v>
                </c:pt>
                <c:pt idx="9">
                  <c:v>2024-09</c:v>
                </c:pt>
                <c:pt idx="10">
                  <c:v>2024-10</c:v>
                </c:pt>
                <c:pt idx="11">
                  <c:v>2024-11</c:v>
                </c:pt>
                <c:pt idx="12">
                  <c:v>2024-12</c:v>
                </c:pt>
                <c:pt idx="13">
                  <c:v>2024-13</c:v>
                </c:pt>
                <c:pt idx="14">
                  <c:v>2024-14</c:v>
                </c:pt>
                <c:pt idx="15">
                  <c:v>2024-15</c:v>
                </c:pt>
                <c:pt idx="16">
                  <c:v>2024-16</c:v>
                </c:pt>
                <c:pt idx="17">
                  <c:v>2024-17</c:v>
                </c:pt>
                <c:pt idx="18">
                  <c:v>2024-18</c:v>
                </c:pt>
                <c:pt idx="19">
                  <c:v>2024-19</c:v>
                </c:pt>
                <c:pt idx="20">
                  <c:v>2024-20</c:v>
                </c:pt>
                <c:pt idx="21">
                  <c:v>2024-21</c:v>
                </c:pt>
                <c:pt idx="22">
                  <c:v>2024-22</c:v>
                </c:pt>
                <c:pt idx="23">
                  <c:v>2024-23</c:v>
                </c:pt>
                <c:pt idx="24">
                  <c:v>2024-24</c:v>
                </c:pt>
                <c:pt idx="25">
                  <c:v>2024-25</c:v>
                </c:pt>
                <c:pt idx="26">
                  <c:v>2024-26</c:v>
                </c:pt>
                <c:pt idx="27">
                  <c:v>2024-27</c:v>
                </c:pt>
                <c:pt idx="28">
                  <c:v>2024-28</c:v>
                </c:pt>
                <c:pt idx="29">
                  <c:v>2024-29</c:v>
                </c:pt>
                <c:pt idx="30">
                  <c:v>2024-30</c:v>
                </c:pt>
                <c:pt idx="31">
                  <c:v>2024-31</c:v>
                </c:pt>
                <c:pt idx="32">
                  <c:v>2024-32</c:v>
                </c:pt>
                <c:pt idx="33">
                  <c:v>2024-33</c:v>
                </c:pt>
                <c:pt idx="34">
                  <c:v>2024-34</c:v>
                </c:pt>
                <c:pt idx="35">
                  <c:v>2024-35</c:v>
                </c:pt>
                <c:pt idx="36">
                  <c:v>2024-36</c:v>
                </c:pt>
                <c:pt idx="37">
                  <c:v>2024-37</c:v>
                </c:pt>
                <c:pt idx="38">
                  <c:v>2024-38</c:v>
                </c:pt>
                <c:pt idx="39">
                  <c:v>2024-39</c:v>
                </c:pt>
                <c:pt idx="40">
                  <c:v>2024-40</c:v>
                </c:pt>
                <c:pt idx="41">
                  <c:v>2024-41</c:v>
                </c:pt>
                <c:pt idx="42">
                  <c:v>2024-42</c:v>
                </c:pt>
                <c:pt idx="43">
                  <c:v>2024-43</c:v>
                </c:pt>
                <c:pt idx="44">
                  <c:v>2024-44</c:v>
                </c:pt>
                <c:pt idx="45">
                  <c:v>2024-45</c:v>
                </c:pt>
                <c:pt idx="46">
                  <c:v>2024-46</c:v>
                </c:pt>
                <c:pt idx="47">
                  <c:v>2024-47</c:v>
                </c:pt>
                <c:pt idx="48">
                  <c:v>2024-48</c:v>
                </c:pt>
                <c:pt idx="49">
                  <c:v>2024-49</c:v>
                </c:pt>
                <c:pt idx="50">
                  <c:v>2024-50</c:v>
                </c:pt>
                <c:pt idx="51">
                  <c:v>2024-51</c:v>
                </c:pt>
                <c:pt idx="52">
                  <c:v>2024-52</c:v>
                </c:pt>
              </c:strCache>
            </c:strRef>
          </c:cat>
          <c:val>
            <c:numRef>
              <c:f>Sheet1!$B$2:$B$54</c:f>
              <c:numCache>
                <c:formatCode>General</c:formatCode>
                <c:ptCount val="53"/>
                <c:pt idx="0">
                  <c:v>123147489.7862</c:v>
                </c:pt>
                <c:pt idx="1">
                  <c:v>142709664.7415</c:v>
                </c:pt>
                <c:pt idx="2">
                  <c:v>128402269.9488</c:v>
                </c:pt>
                <c:pt idx="3">
                  <c:v>106032062.2616</c:v>
                </c:pt>
                <c:pt idx="4">
                  <c:v>113082834.4587</c:v>
                </c:pt>
                <c:pt idx="5">
                  <c:v>84460646.5455</c:v>
                </c:pt>
                <c:pt idx="6">
                  <c:v>94716542.2351</c:v>
                </c:pt>
                <c:pt idx="7">
                  <c:v>140594339.2838</c:v>
                </c:pt>
                <c:pt idx="8">
                  <c:v>131396532.0258</c:v>
                </c:pt>
                <c:pt idx="9">
                  <c:v>143992405.9342</c:v>
                </c:pt>
                <c:pt idx="10">
                  <c:v>146987979.4048</c:v>
                </c:pt>
                <c:pt idx="11">
                  <c:v>150672206.6538</c:v>
                </c:pt>
                <c:pt idx="12">
                  <c:v>145992459.9441</c:v>
                </c:pt>
                <c:pt idx="13">
                  <c:v>143917569.7345</c:v>
                </c:pt>
                <c:pt idx="14">
                  <c:v>148871086.0490</c:v>
                </c:pt>
                <c:pt idx="15">
                  <c:v>150961442.5810</c:v>
                </c:pt>
                <c:pt idx="16">
                  <c:v>161952577.5788</c:v>
                </c:pt>
                <c:pt idx="17">
                  <c:v>143322866.0954</c:v>
                </c:pt>
                <c:pt idx="18">
                  <c:v>151190791.9612</c:v>
                </c:pt>
                <c:pt idx="19">
                  <c:v>154107434.1779</c:v>
                </c:pt>
                <c:pt idx="20">
                  <c:v>151235227.2065</c:v>
                </c:pt>
                <c:pt idx="21">
                  <c:v>143316040.7943</c:v>
                </c:pt>
                <c:pt idx="22">
                  <c:v>152012791.8545</c:v>
                </c:pt>
                <c:pt idx="23">
                  <c:v>143371866.0897</c:v>
                </c:pt>
                <c:pt idx="24">
                  <c:v>156368087.2003</c:v>
                </c:pt>
                <c:pt idx="25">
                  <c:v>167154372.4747</c:v>
                </c:pt>
                <c:pt idx="26">
                  <c:v>158432205.5006</c:v>
                </c:pt>
                <c:pt idx="27">
                  <c:v>163257164.4659</c:v>
                </c:pt>
                <c:pt idx="28">
                  <c:v>153017425.4865</c:v>
                </c:pt>
                <c:pt idx="29">
                  <c:v>118264853.4115</c:v>
                </c:pt>
                <c:pt idx="30">
                  <c:v>143156168.1277</c:v>
                </c:pt>
                <c:pt idx="31">
                  <c:v>111908669.2290</c:v>
                </c:pt>
                <c:pt idx="32">
                  <c:v>123043530.8751</c:v>
                </c:pt>
                <c:pt idx="33">
                  <c:v>137544884.9713</c:v>
                </c:pt>
                <c:pt idx="34">
                  <c:v>130465828.8732</c:v>
                </c:pt>
                <c:pt idx="35">
                  <c:v>140693453.0156</c:v>
                </c:pt>
                <c:pt idx="36">
                  <c:v>137131500.2307</c:v>
                </c:pt>
                <c:pt idx="37">
                  <c:v>126823263.0450</c:v>
                </c:pt>
                <c:pt idx="38">
                  <c:v>156650063.2353</c:v>
                </c:pt>
                <c:pt idx="39">
                  <c:v>133989853.2716</c:v>
                </c:pt>
                <c:pt idx="40">
                  <c:v>135766596.3057</c:v>
                </c:pt>
                <c:pt idx="41">
                  <c:v>135659388.9205</c:v>
                </c:pt>
                <c:pt idx="42">
                  <c:v>159422792.5101</c:v>
                </c:pt>
                <c:pt idx="43">
                  <c:v>144877987.7774</c:v>
                </c:pt>
                <c:pt idx="44">
                  <c:v>126404954.7792</c:v>
                </c:pt>
                <c:pt idx="45">
                  <c:v>140366515.5915</c:v>
                </c:pt>
                <c:pt idx="46">
                  <c:v>147465398.8993</c:v>
                </c:pt>
                <c:pt idx="47">
                  <c:v>139221662.1327</c:v>
                </c:pt>
                <c:pt idx="48">
                  <c:v>140974939.1273</c:v>
                </c:pt>
                <c:pt idx="49">
                  <c:v>143173164.1405</c:v>
                </c:pt>
                <c:pt idx="50">
                  <c:v>145814314.4403</c:v>
                </c:pt>
                <c:pt idx="51">
                  <c:v>141430222.7486</c:v>
                </c:pt>
                <c:pt idx="52">
                  <c:v>59847495.3654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按日曝光量趋势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ln>
              <a:solidFill>
                <a:srgbClr val="0AB69F"/>
              </a:solidFill>
            </a:ln>
          </c:spPr>
          <c:marker>
            <c:symbol val="none"/>
          </c:marker>
          <c:cat>
            <c:numRef>
              <c:f>Sheet1!$A$2:$A$367</c:f>
              <c:numCache>
                <c:formatCode>yyyy\-mm\-dd</c:formatCode>
                <c:ptCount val="366"/>
                <c:pt idx="0">
                  <c:v>45292.0</c:v>
                </c:pt>
                <c:pt idx="1">
                  <c:v>45293.0</c:v>
                </c:pt>
                <c:pt idx="2">
                  <c:v>45294.0</c:v>
                </c:pt>
                <c:pt idx="3">
                  <c:v>45295.0</c:v>
                </c:pt>
                <c:pt idx="4">
                  <c:v>45296.0</c:v>
                </c:pt>
                <c:pt idx="5">
                  <c:v>45297.0</c:v>
                </c:pt>
                <c:pt idx="6">
                  <c:v>45298.0</c:v>
                </c:pt>
                <c:pt idx="7">
                  <c:v>45299.0</c:v>
                </c:pt>
                <c:pt idx="8">
                  <c:v>45300.0</c:v>
                </c:pt>
                <c:pt idx="9">
                  <c:v>45301.0</c:v>
                </c:pt>
                <c:pt idx="10">
                  <c:v>45302.0</c:v>
                </c:pt>
                <c:pt idx="11">
                  <c:v>45303.0</c:v>
                </c:pt>
                <c:pt idx="12">
                  <c:v>45304.0</c:v>
                </c:pt>
                <c:pt idx="13">
                  <c:v>45305.0</c:v>
                </c:pt>
                <c:pt idx="14">
                  <c:v>45306.0</c:v>
                </c:pt>
                <c:pt idx="15">
                  <c:v>45307.0</c:v>
                </c:pt>
                <c:pt idx="16">
                  <c:v>45308.0</c:v>
                </c:pt>
                <c:pt idx="17">
                  <c:v>45309.0</c:v>
                </c:pt>
                <c:pt idx="18">
                  <c:v>45310.0</c:v>
                </c:pt>
                <c:pt idx="19">
                  <c:v>45311.0</c:v>
                </c:pt>
                <c:pt idx="20">
                  <c:v>45312.0</c:v>
                </c:pt>
                <c:pt idx="21">
                  <c:v>45313.0</c:v>
                </c:pt>
                <c:pt idx="22">
                  <c:v>45314.0</c:v>
                </c:pt>
                <c:pt idx="23">
                  <c:v>45315.0</c:v>
                </c:pt>
                <c:pt idx="24">
                  <c:v>45316.0</c:v>
                </c:pt>
                <c:pt idx="25">
                  <c:v>45317.0</c:v>
                </c:pt>
                <c:pt idx="26">
                  <c:v>45318.0</c:v>
                </c:pt>
                <c:pt idx="27">
                  <c:v>45319.0</c:v>
                </c:pt>
                <c:pt idx="28">
                  <c:v>45320.0</c:v>
                </c:pt>
                <c:pt idx="29">
                  <c:v>45321.0</c:v>
                </c:pt>
                <c:pt idx="30">
                  <c:v>45322.0</c:v>
                </c:pt>
                <c:pt idx="31">
                  <c:v>45323.0</c:v>
                </c:pt>
                <c:pt idx="32">
                  <c:v>45324.0</c:v>
                </c:pt>
                <c:pt idx="33">
                  <c:v>45325.0</c:v>
                </c:pt>
                <c:pt idx="34">
                  <c:v>45326.0</c:v>
                </c:pt>
                <c:pt idx="35">
                  <c:v>45327.0</c:v>
                </c:pt>
                <c:pt idx="36">
                  <c:v>45328.0</c:v>
                </c:pt>
                <c:pt idx="37">
                  <c:v>45329.0</c:v>
                </c:pt>
                <c:pt idx="38">
                  <c:v>45330.0</c:v>
                </c:pt>
                <c:pt idx="39">
                  <c:v>45331.0</c:v>
                </c:pt>
                <c:pt idx="40">
                  <c:v>45332.0</c:v>
                </c:pt>
                <c:pt idx="41">
                  <c:v>45333.0</c:v>
                </c:pt>
                <c:pt idx="42">
                  <c:v>45334.0</c:v>
                </c:pt>
                <c:pt idx="43">
                  <c:v>45335.0</c:v>
                </c:pt>
                <c:pt idx="44">
                  <c:v>45336.0</c:v>
                </c:pt>
                <c:pt idx="45">
                  <c:v>45337.0</c:v>
                </c:pt>
                <c:pt idx="46">
                  <c:v>45338.0</c:v>
                </c:pt>
                <c:pt idx="47">
                  <c:v>45339.0</c:v>
                </c:pt>
                <c:pt idx="48">
                  <c:v>45340.0</c:v>
                </c:pt>
                <c:pt idx="49">
                  <c:v>45341.0</c:v>
                </c:pt>
                <c:pt idx="50">
                  <c:v>45342.0</c:v>
                </c:pt>
                <c:pt idx="51">
                  <c:v>45343.0</c:v>
                </c:pt>
                <c:pt idx="52">
                  <c:v>45344.0</c:v>
                </c:pt>
                <c:pt idx="53">
                  <c:v>45345.0</c:v>
                </c:pt>
                <c:pt idx="54">
                  <c:v>45346.0</c:v>
                </c:pt>
                <c:pt idx="55">
                  <c:v>45347.0</c:v>
                </c:pt>
                <c:pt idx="56">
                  <c:v>45348.0</c:v>
                </c:pt>
                <c:pt idx="57">
                  <c:v>45349.0</c:v>
                </c:pt>
                <c:pt idx="58">
                  <c:v>45350.0</c:v>
                </c:pt>
                <c:pt idx="59">
                  <c:v>45351.0</c:v>
                </c:pt>
                <c:pt idx="60">
                  <c:v>45352.0</c:v>
                </c:pt>
                <c:pt idx="61">
                  <c:v>45353.0</c:v>
                </c:pt>
                <c:pt idx="62">
                  <c:v>45354.0</c:v>
                </c:pt>
                <c:pt idx="63">
                  <c:v>45355.0</c:v>
                </c:pt>
                <c:pt idx="64">
                  <c:v>45356.0</c:v>
                </c:pt>
                <c:pt idx="65">
                  <c:v>45357.0</c:v>
                </c:pt>
                <c:pt idx="66">
                  <c:v>45358.0</c:v>
                </c:pt>
                <c:pt idx="67">
                  <c:v>45359.0</c:v>
                </c:pt>
                <c:pt idx="68">
                  <c:v>45360.0</c:v>
                </c:pt>
                <c:pt idx="69">
                  <c:v>45361.0</c:v>
                </c:pt>
                <c:pt idx="70">
                  <c:v>45362.0</c:v>
                </c:pt>
                <c:pt idx="71">
                  <c:v>45363.0</c:v>
                </c:pt>
                <c:pt idx="72">
                  <c:v>45364.0</c:v>
                </c:pt>
                <c:pt idx="73">
                  <c:v>45365.0</c:v>
                </c:pt>
                <c:pt idx="74">
                  <c:v>45366.0</c:v>
                </c:pt>
                <c:pt idx="75">
                  <c:v>45367.0</c:v>
                </c:pt>
                <c:pt idx="76">
                  <c:v>45368.0</c:v>
                </c:pt>
                <c:pt idx="77">
                  <c:v>45369.0</c:v>
                </c:pt>
                <c:pt idx="78">
                  <c:v>45370.0</c:v>
                </c:pt>
                <c:pt idx="79">
                  <c:v>45371.0</c:v>
                </c:pt>
                <c:pt idx="80">
                  <c:v>45372.0</c:v>
                </c:pt>
                <c:pt idx="81">
                  <c:v>45373.0</c:v>
                </c:pt>
                <c:pt idx="82">
                  <c:v>45374.0</c:v>
                </c:pt>
                <c:pt idx="83">
                  <c:v>45375.0</c:v>
                </c:pt>
                <c:pt idx="84">
                  <c:v>45376.0</c:v>
                </c:pt>
                <c:pt idx="85">
                  <c:v>45377.0</c:v>
                </c:pt>
                <c:pt idx="86">
                  <c:v>45378.0</c:v>
                </c:pt>
                <c:pt idx="87">
                  <c:v>45379.0</c:v>
                </c:pt>
                <c:pt idx="88">
                  <c:v>45380.0</c:v>
                </c:pt>
                <c:pt idx="89">
                  <c:v>45381.0</c:v>
                </c:pt>
                <c:pt idx="90">
                  <c:v>45382.0</c:v>
                </c:pt>
                <c:pt idx="91">
                  <c:v>45383.0</c:v>
                </c:pt>
                <c:pt idx="92">
                  <c:v>45384.0</c:v>
                </c:pt>
                <c:pt idx="93">
                  <c:v>45385.0</c:v>
                </c:pt>
                <c:pt idx="94">
                  <c:v>45386.0</c:v>
                </c:pt>
                <c:pt idx="95">
                  <c:v>45387.0</c:v>
                </c:pt>
                <c:pt idx="96">
                  <c:v>45388.0</c:v>
                </c:pt>
                <c:pt idx="97">
                  <c:v>45389.0</c:v>
                </c:pt>
                <c:pt idx="98">
                  <c:v>45390.0</c:v>
                </c:pt>
                <c:pt idx="99">
                  <c:v>45391.0</c:v>
                </c:pt>
                <c:pt idx="100">
                  <c:v>45392.0</c:v>
                </c:pt>
                <c:pt idx="101">
                  <c:v>45393.0</c:v>
                </c:pt>
                <c:pt idx="102">
                  <c:v>45394.0</c:v>
                </c:pt>
                <c:pt idx="103">
                  <c:v>45395.0</c:v>
                </c:pt>
                <c:pt idx="104">
                  <c:v>45396.0</c:v>
                </c:pt>
                <c:pt idx="105">
                  <c:v>45397.0</c:v>
                </c:pt>
                <c:pt idx="106">
                  <c:v>45398.0</c:v>
                </c:pt>
                <c:pt idx="107">
                  <c:v>45399.0</c:v>
                </c:pt>
                <c:pt idx="108">
                  <c:v>45400.0</c:v>
                </c:pt>
                <c:pt idx="109">
                  <c:v>45401.0</c:v>
                </c:pt>
                <c:pt idx="110">
                  <c:v>45402.0</c:v>
                </c:pt>
                <c:pt idx="111">
                  <c:v>45403.0</c:v>
                </c:pt>
                <c:pt idx="112">
                  <c:v>45404.0</c:v>
                </c:pt>
                <c:pt idx="113">
                  <c:v>45405.0</c:v>
                </c:pt>
                <c:pt idx="114">
                  <c:v>45406.0</c:v>
                </c:pt>
                <c:pt idx="115">
                  <c:v>45407.0</c:v>
                </c:pt>
                <c:pt idx="116">
                  <c:v>45408.0</c:v>
                </c:pt>
                <c:pt idx="117">
                  <c:v>45409.0</c:v>
                </c:pt>
                <c:pt idx="118">
                  <c:v>45410.0</c:v>
                </c:pt>
                <c:pt idx="119">
                  <c:v>45411.0</c:v>
                </c:pt>
                <c:pt idx="120">
                  <c:v>45412.0</c:v>
                </c:pt>
                <c:pt idx="121">
                  <c:v>45413.0</c:v>
                </c:pt>
                <c:pt idx="122">
                  <c:v>45414.0</c:v>
                </c:pt>
                <c:pt idx="123">
                  <c:v>45415.0</c:v>
                </c:pt>
                <c:pt idx="124">
                  <c:v>45416.0</c:v>
                </c:pt>
                <c:pt idx="125">
                  <c:v>45417.0</c:v>
                </c:pt>
                <c:pt idx="126">
                  <c:v>45418.0</c:v>
                </c:pt>
                <c:pt idx="127">
                  <c:v>45419.0</c:v>
                </c:pt>
                <c:pt idx="128">
                  <c:v>45420.0</c:v>
                </c:pt>
                <c:pt idx="129">
                  <c:v>45421.0</c:v>
                </c:pt>
                <c:pt idx="130">
                  <c:v>45422.0</c:v>
                </c:pt>
                <c:pt idx="131">
                  <c:v>45423.0</c:v>
                </c:pt>
                <c:pt idx="132">
                  <c:v>45424.0</c:v>
                </c:pt>
                <c:pt idx="133">
                  <c:v>45425.0</c:v>
                </c:pt>
                <c:pt idx="134">
                  <c:v>45426.0</c:v>
                </c:pt>
                <c:pt idx="135">
                  <c:v>45427.0</c:v>
                </c:pt>
                <c:pt idx="136">
                  <c:v>45428.0</c:v>
                </c:pt>
                <c:pt idx="137">
                  <c:v>45429.0</c:v>
                </c:pt>
                <c:pt idx="138">
                  <c:v>45430.0</c:v>
                </c:pt>
                <c:pt idx="139">
                  <c:v>45431.0</c:v>
                </c:pt>
                <c:pt idx="140">
                  <c:v>45432.0</c:v>
                </c:pt>
                <c:pt idx="141">
                  <c:v>45433.0</c:v>
                </c:pt>
                <c:pt idx="142">
                  <c:v>45434.0</c:v>
                </c:pt>
                <c:pt idx="143">
                  <c:v>45435.0</c:v>
                </c:pt>
                <c:pt idx="144">
                  <c:v>45436.0</c:v>
                </c:pt>
                <c:pt idx="145">
                  <c:v>45437.0</c:v>
                </c:pt>
                <c:pt idx="146">
                  <c:v>45438.0</c:v>
                </c:pt>
                <c:pt idx="147">
                  <c:v>45439.0</c:v>
                </c:pt>
                <c:pt idx="148">
                  <c:v>45440.0</c:v>
                </c:pt>
                <c:pt idx="149">
                  <c:v>45441.0</c:v>
                </c:pt>
                <c:pt idx="150">
                  <c:v>45442.0</c:v>
                </c:pt>
                <c:pt idx="151">
                  <c:v>45443.0</c:v>
                </c:pt>
                <c:pt idx="152">
                  <c:v>45444.0</c:v>
                </c:pt>
                <c:pt idx="153">
                  <c:v>45445.0</c:v>
                </c:pt>
                <c:pt idx="154">
                  <c:v>45446.0</c:v>
                </c:pt>
                <c:pt idx="155">
                  <c:v>45447.0</c:v>
                </c:pt>
                <c:pt idx="156">
                  <c:v>45448.0</c:v>
                </c:pt>
                <c:pt idx="157">
                  <c:v>45449.0</c:v>
                </c:pt>
                <c:pt idx="158">
                  <c:v>45450.0</c:v>
                </c:pt>
                <c:pt idx="159">
                  <c:v>45451.0</c:v>
                </c:pt>
                <c:pt idx="160">
                  <c:v>45452.0</c:v>
                </c:pt>
                <c:pt idx="161">
                  <c:v>45453.0</c:v>
                </c:pt>
                <c:pt idx="162">
                  <c:v>45454.0</c:v>
                </c:pt>
                <c:pt idx="163">
                  <c:v>45455.0</c:v>
                </c:pt>
                <c:pt idx="164">
                  <c:v>45456.0</c:v>
                </c:pt>
                <c:pt idx="165">
                  <c:v>45457.0</c:v>
                </c:pt>
                <c:pt idx="166">
                  <c:v>45458.0</c:v>
                </c:pt>
                <c:pt idx="167">
                  <c:v>45459.0</c:v>
                </c:pt>
                <c:pt idx="168">
                  <c:v>45460.0</c:v>
                </c:pt>
                <c:pt idx="169">
                  <c:v>45461.0</c:v>
                </c:pt>
                <c:pt idx="170">
                  <c:v>45462.0</c:v>
                </c:pt>
                <c:pt idx="171">
                  <c:v>45463.0</c:v>
                </c:pt>
                <c:pt idx="172">
                  <c:v>45464.0</c:v>
                </c:pt>
                <c:pt idx="173">
                  <c:v>45465.0</c:v>
                </c:pt>
                <c:pt idx="174">
                  <c:v>45466.0</c:v>
                </c:pt>
                <c:pt idx="175">
                  <c:v>45467.0</c:v>
                </c:pt>
                <c:pt idx="176">
                  <c:v>45468.0</c:v>
                </c:pt>
                <c:pt idx="177">
                  <c:v>45469.0</c:v>
                </c:pt>
                <c:pt idx="178">
                  <c:v>45470.0</c:v>
                </c:pt>
                <c:pt idx="179">
                  <c:v>45471.0</c:v>
                </c:pt>
                <c:pt idx="180">
                  <c:v>45472.0</c:v>
                </c:pt>
                <c:pt idx="181">
                  <c:v>45473.0</c:v>
                </c:pt>
                <c:pt idx="182">
                  <c:v>45474.0</c:v>
                </c:pt>
                <c:pt idx="183">
                  <c:v>45475.0</c:v>
                </c:pt>
                <c:pt idx="184">
                  <c:v>45476.0</c:v>
                </c:pt>
                <c:pt idx="185">
                  <c:v>45477.0</c:v>
                </c:pt>
                <c:pt idx="186">
                  <c:v>45478.0</c:v>
                </c:pt>
                <c:pt idx="187">
                  <c:v>45479.0</c:v>
                </c:pt>
                <c:pt idx="188">
                  <c:v>45480.0</c:v>
                </c:pt>
                <c:pt idx="189">
                  <c:v>45481.0</c:v>
                </c:pt>
                <c:pt idx="190">
                  <c:v>45482.0</c:v>
                </c:pt>
                <c:pt idx="191">
                  <c:v>45483.0</c:v>
                </c:pt>
                <c:pt idx="192">
                  <c:v>45484.0</c:v>
                </c:pt>
                <c:pt idx="193">
                  <c:v>45485.0</c:v>
                </c:pt>
                <c:pt idx="194">
                  <c:v>45486.0</c:v>
                </c:pt>
                <c:pt idx="195">
                  <c:v>45487.0</c:v>
                </c:pt>
                <c:pt idx="196">
                  <c:v>45488.0</c:v>
                </c:pt>
                <c:pt idx="197">
                  <c:v>45489.0</c:v>
                </c:pt>
                <c:pt idx="198">
                  <c:v>45490.0</c:v>
                </c:pt>
                <c:pt idx="199">
                  <c:v>45491.0</c:v>
                </c:pt>
                <c:pt idx="200">
                  <c:v>45492.0</c:v>
                </c:pt>
                <c:pt idx="201">
                  <c:v>45493.0</c:v>
                </c:pt>
                <c:pt idx="202">
                  <c:v>45494.0</c:v>
                </c:pt>
                <c:pt idx="203">
                  <c:v>45495.0</c:v>
                </c:pt>
                <c:pt idx="204">
                  <c:v>45496.0</c:v>
                </c:pt>
                <c:pt idx="205">
                  <c:v>45497.0</c:v>
                </c:pt>
                <c:pt idx="206">
                  <c:v>45498.0</c:v>
                </c:pt>
                <c:pt idx="207">
                  <c:v>45499.0</c:v>
                </c:pt>
                <c:pt idx="208">
                  <c:v>45500.0</c:v>
                </c:pt>
                <c:pt idx="209">
                  <c:v>45501.0</c:v>
                </c:pt>
                <c:pt idx="210">
                  <c:v>45502.0</c:v>
                </c:pt>
                <c:pt idx="211">
                  <c:v>45503.0</c:v>
                </c:pt>
                <c:pt idx="212">
                  <c:v>45504.0</c:v>
                </c:pt>
                <c:pt idx="213">
                  <c:v>45505.0</c:v>
                </c:pt>
                <c:pt idx="214">
                  <c:v>45506.0</c:v>
                </c:pt>
                <c:pt idx="215">
                  <c:v>45507.0</c:v>
                </c:pt>
                <c:pt idx="216">
                  <c:v>45508.0</c:v>
                </c:pt>
                <c:pt idx="217">
                  <c:v>45509.0</c:v>
                </c:pt>
                <c:pt idx="218">
                  <c:v>45510.0</c:v>
                </c:pt>
                <c:pt idx="219">
                  <c:v>45511.0</c:v>
                </c:pt>
                <c:pt idx="220">
                  <c:v>45512.0</c:v>
                </c:pt>
                <c:pt idx="221">
                  <c:v>45513.0</c:v>
                </c:pt>
                <c:pt idx="222">
                  <c:v>45514.0</c:v>
                </c:pt>
                <c:pt idx="223">
                  <c:v>45515.0</c:v>
                </c:pt>
                <c:pt idx="224">
                  <c:v>45516.0</c:v>
                </c:pt>
                <c:pt idx="225">
                  <c:v>45517.0</c:v>
                </c:pt>
                <c:pt idx="226">
                  <c:v>45518.0</c:v>
                </c:pt>
                <c:pt idx="227">
                  <c:v>45519.0</c:v>
                </c:pt>
                <c:pt idx="228">
                  <c:v>45520.0</c:v>
                </c:pt>
                <c:pt idx="229">
                  <c:v>45521.0</c:v>
                </c:pt>
                <c:pt idx="230">
                  <c:v>45522.0</c:v>
                </c:pt>
                <c:pt idx="231">
                  <c:v>45523.0</c:v>
                </c:pt>
                <c:pt idx="232">
                  <c:v>45524.0</c:v>
                </c:pt>
                <c:pt idx="233">
                  <c:v>45525.0</c:v>
                </c:pt>
                <c:pt idx="234">
                  <c:v>45526.0</c:v>
                </c:pt>
                <c:pt idx="235">
                  <c:v>45527.0</c:v>
                </c:pt>
                <c:pt idx="236">
                  <c:v>45528.0</c:v>
                </c:pt>
                <c:pt idx="237">
                  <c:v>45529.0</c:v>
                </c:pt>
                <c:pt idx="238">
                  <c:v>45530.0</c:v>
                </c:pt>
                <c:pt idx="239">
                  <c:v>45531.0</c:v>
                </c:pt>
                <c:pt idx="240">
                  <c:v>45532.0</c:v>
                </c:pt>
                <c:pt idx="241">
                  <c:v>45533.0</c:v>
                </c:pt>
                <c:pt idx="242">
                  <c:v>45534.0</c:v>
                </c:pt>
                <c:pt idx="243">
                  <c:v>45535.0</c:v>
                </c:pt>
                <c:pt idx="244">
                  <c:v>45536.0</c:v>
                </c:pt>
                <c:pt idx="245">
                  <c:v>45537.0</c:v>
                </c:pt>
                <c:pt idx="246">
                  <c:v>45538.0</c:v>
                </c:pt>
                <c:pt idx="247">
                  <c:v>45539.0</c:v>
                </c:pt>
                <c:pt idx="248">
                  <c:v>45540.0</c:v>
                </c:pt>
                <c:pt idx="249">
                  <c:v>45541.0</c:v>
                </c:pt>
                <c:pt idx="250">
                  <c:v>45542.0</c:v>
                </c:pt>
                <c:pt idx="251">
                  <c:v>45543.0</c:v>
                </c:pt>
                <c:pt idx="252">
                  <c:v>45544.0</c:v>
                </c:pt>
                <c:pt idx="253">
                  <c:v>45545.0</c:v>
                </c:pt>
                <c:pt idx="254">
                  <c:v>45546.0</c:v>
                </c:pt>
                <c:pt idx="255">
                  <c:v>45547.0</c:v>
                </c:pt>
                <c:pt idx="256">
                  <c:v>45548.0</c:v>
                </c:pt>
                <c:pt idx="257">
                  <c:v>45549.0</c:v>
                </c:pt>
                <c:pt idx="258">
                  <c:v>45550.0</c:v>
                </c:pt>
                <c:pt idx="259">
                  <c:v>45551.0</c:v>
                </c:pt>
                <c:pt idx="260">
                  <c:v>45552.0</c:v>
                </c:pt>
                <c:pt idx="261">
                  <c:v>45553.0</c:v>
                </c:pt>
                <c:pt idx="262">
                  <c:v>45554.0</c:v>
                </c:pt>
                <c:pt idx="263">
                  <c:v>45555.0</c:v>
                </c:pt>
                <c:pt idx="264">
                  <c:v>45556.0</c:v>
                </c:pt>
                <c:pt idx="265">
                  <c:v>45557.0</c:v>
                </c:pt>
                <c:pt idx="266">
                  <c:v>45558.0</c:v>
                </c:pt>
                <c:pt idx="267">
                  <c:v>45559.0</c:v>
                </c:pt>
                <c:pt idx="268">
                  <c:v>45560.0</c:v>
                </c:pt>
                <c:pt idx="269">
                  <c:v>45561.0</c:v>
                </c:pt>
                <c:pt idx="270">
                  <c:v>45562.0</c:v>
                </c:pt>
                <c:pt idx="271">
                  <c:v>45563.0</c:v>
                </c:pt>
                <c:pt idx="272">
                  <c:v>45564.0</c:v>
                </c:pt>
                <c:pt idx="273">
                  <c:v>45565.0</c:v>
                </c:pt>
                <c:pt idx="274">
                  <c:v>45566.0</c:v>
                </c:pt>
                <c:pt idx="275">
                  <c:v>45567.0</c:v>
                </c:pt>
                <c:pt idx="276">
                  <c:v>45568.0</c:v>
                </c:pt>
                <c:pt idx="277">
                  <c:v>45569.0</c:v>
                </c:pt>
                <c:pt idx="278">
                  <c:v>45570.0</c:v>
                </c:pt>
                <c:pt idx="279">
                  <c:v>45571.0</c:v>
                </c:pt>
                <c:pt idx="280">
                  <c:v>45572.0</c:v>
                </c:pt>
                <c:pt idx="281">
                  <c:v>45573.0</c:v>
                </c:pt>
                <c:pt idx="282">
                  <c:v>45574.0</c:v>
                </c:pt>
                <c:pt idx="283">
                  <c:v>45575.0</c:v>
                </c:pt>
                <c:pt idx="284">
                  <c:v>45576.0</c:v>
                </c:pt>
                <c:pt idx="285">
                  <c:v>45577.0</c:v>
                </c:pt>
                <c:pt idx="286">
                  <c:v>45578.0</c:v>
                </c:pt>
                <c:pt idx="287">
                  <c:v>45579.0</c:v>
                </c:pt>
                <c:pt idx="288">
                  <c:v>45580.0</c:v>
                </c:pt>
                <c:pt idx="289">
                  <c:v>45581.0</c:v>
                </c:pt>
                <c:pt idx="290">
                  <c:v>45582.0</c:v>
                </c:pt>
                <c:pt idx="291">
                  <c:v>45583.0</c:v>
                </c:pt>
                <c:pt idx="292">
                  <c:v>45584.0</c:v>
                </c:pt>
                <c:pt idx="293">
                  <c:v>45585.0</c:v>
                </c:pt>
                <c:pt idx="294">
                  <c:v>45586.0</c:v>
                </c:pt>
                <c:pt idx="295">
                  <c:v>45587.0</c:v>
                </c:pt>
                <c:pt idx="296">
                  <c:v>45588.0</c:v>
                </c:pt>
                <c:pt idx="297">
                  <c:v>45589.0</c:v>
                </c:pt>
                <c:pt idx="298">
                  <c:v>45590.0</c:v>
                </c:pt>
                <c:pt idx="299">
                  <c:v>45591.0</c:v>
                </c:pt>
                <c:pt idx="300">
                  <c:v>45592.0</c:v>
                </c:pt>
                <c:pt idx="301">
                  <c:v>45593.0</c:v>
                </c:pt>
                <c:pt idx="302">
                  <c:v>45594.0</c:v>
                </c:pt>
                <c:pt idx="303">
                  <c:v>45595.0</c:v>
                </c:pt>
                <c:pt idx="304">
                  <c:v>45596.0</c:v>
                </c:pt>
                <c:pt idx="305">
                  <c:v>45597.0</c:v>
                </c:pt>
                <c:pt idx="306">
                  <c:v>45598.0</c:v>
                </c:pt>
                <c:pt idx="307">
                  <c:v>45599.0</c:v>
                </c:pt>
                <c:pt idx="308">
                  <c:v>45600.0</c:v>
                </c:pt>
                <c:pt idx="309">
                  <c:v>45601.0</c:v>
                </c:pt>
                <c:pt idx="310">
                  <c:v>45602.0</c:v>
                </c:pt>
                <c:pt idx="311">
                  <c:v>45603.0</c:v>
                </c:pt>
                <c:pt idx="312">
                  <c:v>45604.0</c:v>
                </c:pt>
                <c:pt idx="313">
                  <c:v>45605.0</c:v>
                </c:pt>
                <c:pt idx="314">
                  <c:v>45606.0</c:v>
                </c:pt>
                <c:pt idx="315">
                  <c:v>45607.0</c:v>
                </c:pt>
                <c:pt idx="316">
                  <c:v>45608.0</c:v>
                </c:pt>
                <c:pt idx="317">
                  <c:v>45609.0</c:v>
                </c:pt>
                <c:pt idx="318">
                  <c:v>45610.0</c:v>
                </c:pt>
                <c:pt idx="319">
                  <c:v>45611.0</c:v>
                </c:pt>
                <c:pt idx="320">
                  <c:v>45612.0</c:v>
                </c:pt>
                <c:pt idx="321">
                  <c:v>45613.0</c:v>
                </c:pt>
                <c:pt idx="322">
                  <c:v>45614.0</c:v>
                </c:pt>
                <c:pt idx="323">
                  <c:v>45615.0</c:v>
                </c:pt>
                <c:pt idx="324">
                  <c:v>45616.0</c:v>
                </c:pt>
                <c:pt idx="325">
                  <c:v>45617.0</c:v>
                </c:pt>
                <c:pt idx="326">
                  <c:v>45618.0</c:v>
                </c:pt>
                <c:pt idx="327">
                  <c:v>45619.0</c:v>
                </c:pt>
                <c:pt idx="328">
                  <c:v>45620.0</c:v>
                </c:pt>
                <c:pt idx="329">
                  <c:v>45621.0</c:v>
                </c:pt>
                <c:pt idx="330">
                  <c:v>45622.0</c:v>
                </c:pt>
                <c:pt idx="331">
                  <c:v>45623.0</c:v>
                </c:pt>
                <c:pt idx="332">
                  <c:v>45624.0</c:v>
                </c:pt>
                <c:pt idx="333">
                  <c:v>45625.0</c:v>
                </c:pt>
                <c:pt idx="334">
                  <c:v>45626.0</c:v>
                </c:pt>
                <c:pt idx="335">
                  <c:v>45627.0</c:v>
                </c:pt>
                <c:pt idx="336">
                  <c:v>45628.0</c:v>
                </c:pt>
                <c:pt idx="337">
                  <c:v>45629.0</c:v>
                </c:pt>
                <c:pt idx="338">
                  <c:v>45630.0</c:v>
                </c:pt>
                <c:pt idx="339">
                  <c:v>45631.0</c:v>
                </c:pt>
                <c:pt idx="340">
                  <c:v>45632.0</c:v>
                </c:pt>
                <c:pt idx="341">
                  <c:v>45633.0</c:v>
                </c:pt>
                <c:pt idx="342">
                  <c:v>45634.0</c:v>
                </c:pt>
                <c:pt idx="343">
                  <c:v>45635.0</c:v>
                </c:pt>
                <c:pt idx="344">
                  <c:v>45636.0</c:v>
                </c:pt>
                <c:pt idx="345">
                  <c:v>45637.0</c:v>
                </c:pt>
                <c:pt idx="346">
                  <c:v>45638.0</c:v>
                </c:pt>
                <c:pt idx="347">
                  <c:v>45639.0</c:v>
                </c:pt>
                <c:pt idx="348">
                  <c:v>45640.0</c:v>
                </c:pt>
                <c:pt idx="349">
                  <c:v>45641.0</c:v>
                </c:pt>
                <c:pt idx="350">
                  <c:v>45642.0</c:v>
                </c:pt>
                <c:pt idx="351">
                  <c:v>45643.0</c:v>
                </c:pt>
                <c:pt idx="352">
                  <c:v>45644.0</c:v>
                </c:pt>
                <c:pt idx="353">
                  <c:v>45645.0</c:v>
                </c:pt>
                <c:pt idx="354">
                  <c:v>45646.0</c:v>
                </c:pt>
                <c:pt idx="355">
                  <c:v>45647.0</c:v>
                </c:pt>
                <c:pt idx="356">
                  <c:v>45648.0</c:v>
                </c:pt>
                <c:pt idx="357">
                  <c:v>45649.0</c:v>
                </c:pt>
                <c:pt idx="358">
                  <c:v>45650.0</c:v>
                </c:pt>
                <c:pt idx="359">
                  <c:v>45651.0</c:v>
                </c:pt>
                <c:pt idx="360">
                  <c:v>45652.0</c:v>
                </c:pt>
                <c:pt idx="361">
                  <c:v>45653.0</c:v>
                </c:pt>
                <c:pt idx="362">
                  <c:v>45654.0</c:v>
                </c:pt>
                <c:pt idx="363">
                  <c:v>45655.0</c:v>
                </c:pt>
                <c:pt idx="364">
                  <c:v>45656.0</c:v>
                </c:pt>
                <c:pt idx="365">
                  <c:v>45657.0</c:v>
                </c:pt>
              </c:numCache>
            </c:numRef>
          </c:cat>
          <c:val>
            <c:numRef>
              <c:f>Sheet1!$B$2:$B$367</c:f>
              <c:numCache>
                <c:formatCode>General</c:formatCode>
                <c:ptCount val="366"/>
                <c:pt idx="0">
                  <c:v>21215136.7376</c:v>
                </c:pt>
                <c:pt idx="1">
                  <c:v>21538432.4719</c:v>
                </c:pt>
                <c:pt idx="2">
                  <c:v>21474950.5359</c:v>
                </c:pt>
                <c:pt idx="3">
                  <c:v>20829416.9710</c:v>
                </c:pt>
                <c:pt idx="4">
                  <c:v>22617672.0019</c:v>
                </c:pt>
                <c:pt idx="5">
                  <c:v>15471881.0679</c:v>
                </c:pt>
                <c:pt idx="6">
                  <c:v>13622277.0667</c:v>
                </c:pt>
                <c:pt idx="7">
                  <c:v>21749283.6219</c:v>
                </c:pt>
                <c:pt idx="8">
                  <c:v>22016228.1483</c:v>
                </c:pt>
                <c:pt idx="9">
                  <c:v>22222304.7168</c:v>
                </c:pt>
                <c:pt idx="10">
                  <c:v>22307764.8043</c:v>
                </c:pt>
                <c:pt idx="11">
                  <c:v>23892707.3257</c:v>
                </c:pt>
                <c:pt idx="12">
                  <c:v>16899099.0578</c:v>
                </c:pt>
                <c:pt idx="13">
                  <c:v>14472534.5492</c:v>
                </c:pt>
                <c:pt idx="14">
                  <c:v>21885459.7754</c:v>
                </c:pt>
                <c:pt idx="15">
                  <c:v>21890026.4378</c:v>
                </c:pt>
                <c:pt idx="16">
                  <c:v>21897933.6588</c:v>
                </c:pt>
                <c:pt idx="17">
                  <c:v>20174783.3799</c:v>
                </c:pt>
                <c:pt idx="18">
                  <c:v>18874224.9309</c:v>
                </c:pt>
                <c:pt idx="19">
                  <c:v>9207307.2168</c:v>
                </c:pt>
                <c:pt idx="20">
                  <c:v>8329995.7997</c:v>
                </c:pt>
                <c:pt idx="21">
                  <c:v>17500918.5926</c:v>
                </c:pt>
                <c:pt idx="22">
                  <c:v>17063319.6447</c:v>
                </c:pt>
                <c:pt idx="23">
                  <c:v>17351195.6290</c:v>
                </c:pt>
                <c:pt idx="24">
                  <c:v>17089265.1095</c:v>
                </c:pt>
                <c:pt idx="25">
                  <c:v>17976137.2674</c:v>
                </c:pt>
                <c:pt idx="26">
                  <c:v>10721230.2187</c:v>
                </c:pt>
                <c:pt idx="27">
                  <c:v>9073286.6762</c:v>
                </c:pt>
                <c:pt idx="28">
                  <c:v>17998430.3537</c:v>
                </c:pt>
                <c:pt idx="29">
                  <c:v>18866030.0070</c:v>
                </c:pt>
                <c:pt idx="30">
                  <c:v>17639823.2440</c:v>
                </c:pt>
                <c:pt idx="31">
                  <c:v>18841930.9447</c:v>
                </c:pt>
                <c:pt idx="32">
                  <c:v>18910898.9721</c:v>
                </c:pt>
                <c:pt idx="33">
                  <c:v>11752434.2610</c:v>
                </c:pt>
                <c:pt idx="34">
                  <c:v>15604706.1160</c:v>
                </c:pt>
                <c:pt idx="35">
                  <c:v>16766891.4187</c:v>
                </c:pt>
                <c:pt idx="36">
                  <c:v>15726859.3261</c:v>
                </c:pt>
                <c:pt idx="37">
                  <c:v>13492755.3148</c:v>
                </c:pt>
                <c:pt idx="38">
                  <c:v>5674306.1293</c:v>
                </c:pt>
                <c:pt idx="39">
                  <c:v>7658983.3945</c:v>
                </c:pt>
                <c:pt idx="40">
                  <c:v>9536144.8461</c:v>
                </c:pt>
                <c:pt idx="41">
                  <c:v>10654369.7474</c:v>
                </c:pt>
                <c:pt idx="42">
                  <c:v>9230362.2403</c:v>
                </c:pt>
                <c:pt idx="43">
                  <c:v>10352560.2720</c:v>
                </c:pt>
                <c:pt idx="44">
                  <c:v>10472998.0394</c:v>
                </c:pt>
                <c:pt idx="45">
                  <c:v>16679186.9027</c:v>
                </c:pt>
                <c:pt idx="46">
                  <c:v>18491842.9979</c:v>
                </c:pt>
                <c:pt idx="47">
                  <c:v>18835222.0354</c:v>
                </c:pt>
                <c:pt idx="48">
                  <c:v>13485964.9528</c:v>
                </c:pt>
                <c:pt idx="49">
                  <c:v>21522741.0208</c:v>
                </c:pt>
                <c:pt idx="50">
                  <c:v>22007668.5678</c:v>
                </c:pt>
                <c:pt idx="51">
                  <c:v>22444418.9002</c:v>
                </c:pt>
                <c:pt idx="52">
                  <c:v>21722869.1936</c:v>
                </c:pt>
                <c:pt idx="53">
                  <c:v>23232274.9385</c:v>
                </c:pt>
                <c:pt idx="54">
                  <c:v>16178401.7101</c:v>
                </c:pt>
                <c:pt idx="55">
                  <c:v>8012381.3385</c:v>
                </c:pt>
                <c:pt idx="56">
                  <c:v>20652718.7615</c:v>
                </c:pt>
                <c:pt idx="57">
                  <c:v>21666567.4500</c:v>
                </c:pt>
                <c:pt idx="58">
                  <c:v>20825071.3976</c:v>
                </c:pt>
                <c:pt idx="59">
                  <c:v>20780091.5979</c:v>
                </c:pt>
                <c:pt idx="60">
                  <c:v>23030535.6353</c:v>
                </c:pt>
                <c:pt idx="61">
                  <c:v>16429165.8450</c:v>
                </c:pt>
                <c:pt idx="62">
                  <c:v>13921650.4228</c:v>
                </c:pt>
                <c:pt idx="63">
                  <c:v>23423039.1142</c:v>
                </c:pt>
                <c:pt idx="64">
                  <c:v>21736123.5391</c:v>
                </c:pt>
                <c:pt idx="65">
                  <c:v>22246509.5595</c:v>
                </c:pt>
                <c:pt idx="66">
                  <c:v>20774941.2347</c:v>
                </c:pt>
                <c:pt idx="67">
                  <c:v>23432728.9746</c:v>
                </c:pt>
                <c:pt idx="68">
                  <c:v>18457413.0893</c:v>
                </c:pt>
                <c:pt idx="69">
                  <c:v>16579551.7978</c:v>
                </c:pt>
                <c:pt idx="70">
                  <c:v>22319305.3736</c:v>
                </c:pt>
                <c:pt idx="71">
                  <c:v>21991140.3875</c:v>
                </c:pt>
                <c:pt idx="72">
                  <c:v>22404496.1511</c:v>
                </c:pt>
                <c:pt idx="73">
                  <c:v>22543877.9106</c:v>
                </c:pt>
                <c:pt idx="74">
                  <c:v>23662544.3227</c:v>
                </c:pt>
                <c:pt idx="75">
                  <c:v>17487063.4615</c:v>
                </c:pt>
                <c:pt idx="76">
                  <c:v>16514755.0804</c:v>
                </c:pt>
                <c:pt idx="77">
                  <c:v>22748787.4537</c:v>
                </c:pt>
                <c:pt idx="78">
                  <c:v>23118026.6285</c:v>
                </c:pt>
                <c:pt idx="79">
                  <c:v>22954870.2438</c:v>
                </c:pt>
                <c:pt idx="80">
                  <c:v>22896616.1695</c:v>
                </c:pt>
                <c:pt idx="81">
                  <c:v>24859391.3374</c:v>
                </c:pt>
                <c:pt idx="82">
                  <c:v>17579759.7405</c:v>
                </c:pt>
                <c:pt idx="83">
                  <c:v>17234765.9457</c:v>
                </c:pt>
                <c:pt idx="84">
                  <c:v>22727907.1498</c:v>
                </c:pt>
                <c:pt idx="85">
                  <c:v>21562970.2444</c:v>
                </c:pt>
                <c:pt idx="86">
                  <c:v>20852370.4002</c:v>
                </c:pt>
                <c:pt idx="87">
                  <c:v>22212200.1878</c:v>
                </c:pt>
                <c:pt idx="88">
                  <c:v>23641308.8491</c:v>
                </c:pt>
                <c:pt idx="89">
                  <c:v>17760937.1671</c:v>
                </c:pt>
                <c:pt idx="90">
                  <c:v>17800039.1694</c:v>
                </c:pt>
                <c:pt idx="91">
                  <c:v>15809724.9730</c:v>
                </c:pt>
                <c:pt idx="92">
                  <c:v>22142481.2963</c:v>
                </c:pt>
                <c:pt idx="93">
                  <c:v>22349547.7987</c:v>
                </c:pt>
                <c:pt idx="94">
                  <c:v>22640325.4034</c:v>
                </c:pt>
                <c:pt idx="95">
                  <c:v>24313924.4701</c:v>
                </c:pt>
                <c:pt idx="96">
                  <c:v>18861526.6236</c:v>
                </c:pt>
                <c:pt idx="97">
                  <c:v>13933401.7243</c:v>
                </c:pt>
                <c:pt idx="98">
                  <c:v>21857092.8509</c:v>
                </c:pt>
                <c:pt idx="99">
                  <c:v>22850032.9650</c:v>
                </c:pt>
                <c:pt idx="100">
                  <c:v>22849952.2771</c:v>
                </c:pt>
                <c:pt idx="101">
                  <c:v>23012147.6807</c:v>
                </c:pt>
                <c:pt idx="102">
                  <c:v>25092192.7654</c:v>
                </c:pt>
                <c:pt idx="103">
                  <c:v>19276265.7856</c:v>
                </c:pt>
                <c:pt idx="104">
                  <c:v>16985467.6938</c:v>
                </c:pt>
                <c:pt idx="105">
                  <c:v>22987709.3964</c:v>
                </c:pt>
                <c:pt idx="106">
                  <c:v>23131907.7922</c:v>
                </c:pt>
                <c:pt idx="107">
                  <c:v>23258760.3386</c:v>
                </c:pt>
                <c:pt idx="108">
                  <c:v>22734298.1492</c:v>
                </c:pt>
                <c:pt idx="109">
                  <c:v>24406772.3139</c:v>
                </c:pt>
                <c:pt idx="110">
                  <c:v>17456526.8969</c:v>
                </c:pt>
                <c:pt idx="111">
                  <c:v>21482764.8357</c:v>
                </c:pt>
                <c:pt idx="112">
                  <c:v>23395141.0126</c:v>
                </c:pt>
                <c:pt idx="113">
                  <c:v>20600072.3864</c:v>
                </c:pt>
                <c:pt idx="114">
                  <c:v>23780685.3220</c:v>
                </c:pt>
                <c:pt idx="115">
                  <c:v>23841358.0676</c:v>
                </c:pt>
                <c:pt idx="116">
                  <c:v>25505322.1824</c:v>
                </c:pt>
                <c:pt idx="117">
                  <c:v>23347233.7721</c:v>
                </c:pt>
                <c:pt idx="118">
                  <c:v>23650698.7684</c:v>
                </c:pt>
                <c:pt idx="119">
                  <c:v>20775240.1213</c:v>
                </c:pt>
                <c:pt idx="120">
                  <c:v>15542259.3896</c:v>
                </c:pt>
                <c:pt idx="121">
                  <c:v>16649949.0751</c:v>
                </c:pt>
                <c:pt idx="122">
                  <c:v>21689454.6500</c:v>
                </c:pt>
                <c:pt idx="123">
                  <c:v>22486626.2241</c:v>
                </c:pt>
                <c:pt idx="124">
                  <c:v>22528637.8669</c:v>
                </c:pt>
                <c:pt idx="125">
                  <c:v>15910373.9489</c:v>
                </c:pt>
                <c:pt idx="126">
                  <c:v>22788270.9381</c:v>
                </c:pt>
                <c:pt idx="127">
                  <c:v>21077388.2511</c:v>
                </c:pt>
                <c:pt idx="128">
                  <c:v>23615460.0051</c:v>
                </c:pt>
                <c:pt idx="129">
                  <c:v>23682512.6424</c:v>
                </c:pt>
                <c:pt idx="130">
                  <c:v>25333828.4079</c:v>
                </c:pt>
                <c:pt idx="131">
                  <c:v>18782957.7677</c:v>
                </c:pt>
                <c:pt idx="132">
                  <c:v>15607664.1114</c:v>
                </c:pt>
                <c:pt idx="133">
                  <c:v>23116171.7182</c:v>
                </c:pt>
                <c:pt idx="134">
                  <c:v>22802938.5112</c:v>
                </c:pt>
                <c:pt idx="135">
                  <c:v>23264483.5965</c:v>
                </c:pt>
                <c:pt idx="136">
                  <c:v>24395583.5053</c:v>
                </c:pt>
                <c:pt idx="137">
                  <c:v>25394220.3496</c:v>
                </c:pt>
                <c:pt idx="138">
                  <c:v>19526372.3857</c:v>
                </c:pt>
                <c:pt idx="139">
                  <c:v>13684143.1993</c:v>
                </c:pt>
                <c:pt idx="140">
                  <c:v>23182131.4208</c:v>
                </c:pt>
                <c:pt idx="141">
                  <c:v>23493998.5101</c:v>
                </c:pt>
                <c:pt idx="142">
                  <c:v>21961819.6208</c:v>
                </c:pt>
                <c:pt idx="143">
                  <c:v>23664611.8939</c:v>
                </c:pt>
                <c:pt idx="144">
                  <c:v>25523917.1993</c:v>
                </c:pt>
                <c:pt idx="145">
                  <c:v>19724605.3623</c:v>
                </c:pt>
                <c:pt idx="146">
                  <c:v>17027985.4693</c:v>
                </c:pt>
                <c:pt idx="147">
                  <c:v>23069083.6479</c:v>
                </c:pt>
                <c:pt idx="148">
                  <c:v>23668445.5229</c:v>
                </c:pt>
                <c:pt idx="149">
                  <c:v>21992840.9103</c:v>
                </c:pt>
                <c:pt idx="150">
                  <c:v>13848187.2032</c:v>
                </c:pt>
                <c:pt idx="151">
                  <c:v>24946348.8253</c:v>
                </c:pt>
                <c:pt idx="152">
                  <c:v>18763149.2154</c:v>
                </c:pt>
                <c:pt idx="153">
                  <c:v>15992616.9087</c:v>
                </c:pt>
                <c:pt idx="154">
                  <c:v>22800872.6990</c:v>
                </c:pt>
                <c:pt idx="155">
                  <c:v>22872881.1540</c:v>
                </c:pt>
                <c:pt idx="156">
                  <c:v>22876196.1525</c:v>
                </c:pt>
                <c:pt idx="157">
                  <c:v>22703167.1656</c:v>
                </c:pt>
                <c:pt idx="158">
                  <c:v>25448080.9579</c:v>
                </c:pt>
                <c:pt idx="159">
                  <c:v>19318976.8168</c:v>
                </c:pt>
                <c:pt idx="160">
                  <c:v>17232118.4027</c:v>
                </c:pt>
                <c:pt idx="161">
                  <c:v>15431146.3562</c:v>
                </c:pt>
                <c:pt idx="162">
                  <c:v>23120543.6203</c:v>
                </c:pt>
                <c:pt idx="163">
                  <c:v>21448275.2077</c:v>
                </c:pt>
                <c:pt idx="164">
                  <c:v>23040771.9554</c:v>
                </c:pt>
                <c:pt idx="165">
                  <c:v>25408888.2488</c:v>
                </c:pt>
                <c:pt idx="166">
                  <c:v>17690122.2986</c:v>
                </c:pt>
                <c:pt idx="167">
                  <c:v>16794576.7609</c:v>
                </c:pt>
                <c:pt idx="168">
                  <c:v>23617074.5454</c:v>
                </c:pt>
                <c:pt idx="169">
                  <c:v>23902420.3298</c:v>
                </c:pt>
                <c:pt idx="170">
                  <c:v>24009852.4056</c:v>
                </c:pt>
                <c:pt idx="171">
                  <c:v>24034829.4013</c:v>
                </c:pt>
                <c:pt idx="172">
                  <c:v>25806029.7394</c:v>
                </c:pt>
                <c:pt idx="173">
                  <c:v>18203304.0179</c:v>
                </c:pt>
                <c:pt idx="174">
                  <c:v>16203875.2805</c:v>
                </c:pt>
                <c:pt idx="175">
                  <c:v>23939139.9473</c:v>
                </c:pt>
                <c:pt idx="176">
                  <c:v>23655368.1926</c:v>
                </c:pt>
                <c:pt idx="177">
                  <c:v>27307087.3866</c:v>
                </c:pt>
                <c:pt idx="178">
                  <c:v>28352557.9203</c:v>
                </c:pt>
                <c:pt idx="179">
                  <c:v>26746407.6792</c:v>
                </c:pt>
                <c:pt idx="180">
                  <c:v>20949936.0682</c:v>
                </c:pt>
                <c:pt idx="181">
                  <c:v>19009257.4311</c:v>
                </c:pt>
                <c:pt idx="182">
                  <c:v>23706574.4742</c:v>
                </c:pt>
                <c:pt idx="183">
                  <c:v>22793085.3950</c:v>
                </c:pt>
                <c:pt idx="184">
                  <c:v>23524934.7521</c:v>
                </c:pt>
                <c:pt idx="185">
                  <c:v>23086559.0265</c:v>
                </c:pt>
                <c:pt idx="186">
                  <c:v>26053820.6401</c:v>
                </c:pt>
                <c:pt idx="187">
                  <c:v>20257973.7816</c:v>
                </c:pt>
                <c:pt idx="188">
                  <c:v>18025164.2761</c:v>
                </c:pt>
                <c:pt idx="189">
                  <c:v>24089739.9374</c:v>
                </c:pt>
                <c:pt idx="190">
                  <c:v>24710373.3237</c:v>
                </c:pt>
                <c:pt idx="191">
                  <c:v>24731197.1278</c:v>
                </c:pt>
                <c:pt idx="192">
                  <c:v>24791204.4622</c:v>
                </c:pt>
                <c:pt idx="193">
                  <c:v>26358643.1011</c:v>
                </c:pt>
                <c:pt idx="194">
                  <c:v>20550842.2376</c:v>
                </c:pt>
                <c:pt idx="195">
                  <c:v>17895003.8227</c:v>
                </c:pt>
                <c:pt idx="196">
                  <c:v>24506820.0195</c:v>
                </c:pt>
                <c:pt idx="197">
                  <c:v>24790080.9485</c:v>
                </c:pt>
                <c:pt idx="198">
                  <c:v>23861816.9204</c:v>
                </c:pt>
                <c:pt idx="199">
                  <c:v>24259738.5018</c:v>
                </c:pt>
                <c:pt idx="200">
                  <c:v>25101619.1913</c:v>
                </c:pt>
                <c:pt idx="201">
                  <c:v>12602346.0823</c:v>
                </c:pt>
                <c:pt idx="202">
                  <c:v>4943522.8553</c:v>
                </c:pt>
                <c:pt idx="203">
                  <c:v>6081934.9863</c:v>
                </c:pt>
                <c:pt idx="204">
                  <c:v>19863922.1895</c:v>
                </c:pt>
                <c:pt idx="205">
                  <c:v>22811141.3994</c:v>
                </c:pt>
                <c:pt idx="206">
                  <c:v>22738521.7082</c:v>
                </c:pt>
                <c:pt idx="207">
                  <c:v>24676758.0226</c:v>
                </c:pt>
                <c:pt idx="208">
                  <c:v>17149052.2502</c:v>
                </c:pt>
                <c:pt idx="209">
                  <c:v>15565780.5349</c:v>
                </c:pt>
                <c:pt idx="210">
                  <c:v>23363404.1600</c:v>
                </c:pt>
                <c:pt idx="211">
                  <c:v>22110394.2670</c:v>
                </c:pt>
                <c:pt idx="212">
                  <c:v>21699520.9513</c:v>
                </c:pt>
                <c:pt idx="213">
                  <c:v>22041210.8389</c:v>
                </c:pt>
                <c:pt idx="214">
                  <c:v>22942103.0826</c:v>
                </c:pt>
                <c:pt idx="215">
                  <c:v>15433754.2930</c:v>
                </c:pt>
                <c:pt idx="216">
                  <c:v>13328302.8045</c:v>
                </c:pt>
                <c:pt idx="217">
                  <c:v>21779639.5703</c:v>
                </c:pt>
                <c:pt idx="218">
                  <c:v>22003468.2515</c:v>
                </c:pt>
                <c:pt idx="219">
                  <c:v>21654801.7710</c:v>
                </c:pt>
                <c:pt idx="220">
                  <c:v>10574943.7700</c:v>
                </c:pt>
                <c:pt idx="221">
                  <c:v>15958162.6648</c:v>
                </c:pt>
                <c:pt idx="222">
                  <c:v>6609350.3969</c:v>
                </c:pt>
                <c:pt idx="223">
                  <c:v>392697.0920</c:v>
                </c:pt>
                <c:pt idx="224">
                  <c:v>19502805.3974</c:v>
                </c:pt>
                <c:pt idx="225">
                  <c:v>18609616.8903</c:v>
                </c:pt>
                <c:pt idx="226">
                  <c:v>22684225.3442</c:v>
                </c:pt>
                <c:pt idx="227">
                  <c:v>22303973.0764</c:v>
                </c:pt>
                <c:pt idx="228">
                  <c:v>23702655.5065</c:v>
                </c:pt>
                <c:pt idx="229">
                  <c:v>15847557.5683</c:v>
                </c:pt>
                <c:pt idx="230">
                  <c:v>12886375.3575</c:v>
                </c:pt>
                <c:pt idx="231">
                  <c:v>22093172.9515</c:v>
                </c:pt>
                <c:pt idx="232">
                  <c:v>21765254.9683</c:v>
                </c:pt>
                <c:pt idx="233">
                  <c:v>20689921.8272</c:v>
                </c:pt>
                <c:pt idx="234">
                  <c:v>21580524.4724</c:v>
                </c:pt>
                <c:pt idx="235">
                  <c:v>22802406.3920</c:v>
                </c:pt>
                <c:pt idx="236">
                  <c:v>15727229.0024</c:v>
                </c:pt>
                <c:pt idx="237">
                  <c:v>13651676.5246</c:v>
                </c:pt>
                <c:pt idx="238">
                  <c:v>18140931.6098</c:v>
                </c:pt>
                <c:pt idx="239">
                  <c:v>21695757.6270</c:v>
                </c:pt>
                <c:pt idx="240">
                  <c:v>20101552.5259</c:v>
                </c:pt>
                <c:pt idx="241">
                  <c:v>18913082.7285</c:v>
                </c:pt>
                <c:pt idx="242">
                  <c:v>22692340.3119</c:v>
                </c:pt>
                <c:pt idx="243">
                  <c:v>15270487.5455</c:v>
                </c:pt>
                <c:pt idx="244">
                  <c:v>13711829.3469</c:v>
                </c:pt>
                <c:pt idx="245">
                  <c:v>21827536.8459</c:v>
                </c:pt>
                <c:pt idx="246">
                  <c:v>21882628.8348</c:v>
                </c:pt>
                <c:pt idx="247">
                  <c:v>21927677.9419</c:v>
                </c:pt>
                <c:pt idx="248">
                  <c:v>21992229.5499</c:v>
                </c:pt>
                <c:pt idx="249">
                  <c:v>23091111.0327</c:v>
                </c:pt>
                <c:pt idx="250">
                  <c:v>16260439.4635</c:v>
                </c:pt>
                <c:pt idx="251">
                  <c:v>13311476.8468</c:v>
                </c:pt>
                <c:pt idx="252">
                  <c:v>17459606.7746</c:v>
                </c:pt>
                <c:pt idx="253">
                  <c:v>13455265.6491</c:v>
                </c:pt>
                <c:pt idx="254">
                  <c:v>22816180.3536</c:v>
                </c:pt>
                <c:pt idx="255">
                  <c:v>23465749.9770</c:v>
                </c:pt>
                <c:pt idx="256">
                  <c:v>24082219.9057</c:v>
                </c:pt>
                <c:pt idx="257">
                  <c:v>22541000.7239</c:v>
                </c:pt>
                <c:pt idx="258">
                  <c:v>18675335.8419</c:v>
                </c:pt>
                <c:pt idx="259">
                  <c:v>17894971.5700</c:v>
                </c:pt>
                <c:pt idx="260">
                  <c:v>9562377.7328</c:v>
                </c:pt>
                <c:pt idx="261">
                  <c:v>21339460.4801</c:v>
                </c:pt>
                <c:pt idx="262">
                  <c:v>22511432.6180</c:v>
                </c:pt>
                <c:pt idx="263">
                  <c:v>20459475.0123</c:v>
                </c:pt>
                <c:pt idx="264">
                  <c:v>16380209.7899</c:v>
                </c:pt>
                <c:pt idx="265">
                  <c:v>20834794.9858</c:v>
                </c:pt>
                <c:pt idx="266">
                  <c:v>22603389.0038</c:v>
                </c:pt>
                <c:pt idx="267">
                  <c:v>22365615.1375</c:v>
                </c:pt>
                <c:pt idx="268">
                  <c:v>20580669.4809</c:v>
                </c:pt>
                <c:pt idx="269">
                  <c:v>24237792.5463</c:v>
                </c:pt>
                <c:pt idx="270">
                  <c:v>23570753.8906</c:v>
                </c:pt>
                <c:pt idx="271">
                  <c:v>22457048.1904</c:v>
                </c:pt>
                <c:pt idx="272">
                  <c:v>21601722.0102</c:v>
                </c:pt>
                <c:pt idx="273">
                  <c:v>20287063.3577</c:v>
                </c:pt>
                <c:pt idx="274">
                  <c:v>17009452.6117</c:v>
                </c:pt>
                <c:pt idx="275">
                  <c:v>14279444.9475</c:v>
                </c:pt>
                <c:pt idx="276">
                  <c:v>12708478.5186</c:v>
                </c:pt>
                <c:pt idx="277">
                  <c:v>23054068.2060</c:v>
                </c:pt>
                <c:pt idx="278">
                  <c:v>25049623.6199</c:v>
                </c:pt>
                <c:pt idx="279">
                  <c:v>16369413.2985</c:v>
                </c:pt>
                <c:pt idx="280">
                  <c:v>20746939.2880</c:v>
                </c:pt>
                <c:pt idx="281">
                  <c:v>21063847.7473</c:v>
                </c:pt>
                <c:pt idx="282">
                  <c:v>21026874.9371</c:v>
                </c:pt>
                <c:pt idx="283">
                  <c:v>20000103.1629</c:v>
                </c:pt>
                <c:pt idx="284">
                  <c:v>23849003.2940</c:v>
                </c:pt>
                <c:pt idx="285">
                  <c:v>12710414.5779</c:v>
                </c:pt>
                <c:pt idx="286">
                  <c:v>10274110.5960</c:v>
                </c:pt>
                <c:pt idx="287">
                  <c:v>22889106.2339</c:v>
                </c:pt>
                <c:pt idx="288">
                  <c:v>19329823.9470</c:v>
                </c:pt>
                <c:pt idx="289">
                  <c:v>20115844.2725</c:v>
                </c:pt>
                <c:pt idx="290">
                  <c:v>20756457.9735</c:v>
                </c:pt>
                <c:pt idx="291">
                  <c:v>24704137.5871</c:v>
                </c:pt>
                <c:pt idx="292">
                  <c:v>17589908.3105</c:v>
                </c:pt>
                <c:pt idx="293">
                  <c:v>15618901.5515</c:v>
                </c:pt>
                <c:pt idx="294">
                  <c:v>22907060.4273</c:v>
                </c:pt>
                <c:pt idx="295">
                  <c:v>19145334.3622</c:v>
                </c:pt>
                <c:pt idx="296">
                  <c:v>26292161.2639</c:v>
                </c:pt>
                <c:pt idx="297">
                  <c:v>26364784.7981</c:v>
                </c:pt>
                <c:pt idx="298">
                  <c:v>28111730.6859</c:v>
                </c:pt>
                <c:pt idx="299">
                  <c:v>20982819.4212</c:v>
                </c:pt>
                <c:pt idx="300">
                  <c:v>18490149.9969</c:v>
                </c:pt>
                <c:pt idx="301">
                  <c:v>23160251.1171</c:v>
                </c:pt>
                <c:pt idx="302">
                  <c:v>18654213.4007</c:v>
                </c:pt>
                <c:pt idx="303">
                  <c:v>23281275.5308</c:v>
                </c:pt>
                <c:pt idx="304">
                  <c:v>22662019.2315</c:v>
                </c:pt>
                <c:pt idx="305">
                  <c:v>22510359.0033</c:v>
                </c:pt>
                <c:pt idx="306">
                  <c:v>16119719.4971</c:v>
                </c:pt>
                <c:pt idx="307">
                  <c:v>13450956.3946</c:v>
                </c:pt>
                <c:pt idx="308">
                  <c:v>21598779.1269</c:v>
                </c:pt>
                <c:pt idx="309">
                  <c:v>16347791.8685</c:v>
                </c:pt>
                <c:pt idx="310">
                  <c:v>20254843.0189</c:v>
                </c:pt>
                <c:pt idx="311">
                  <c:v>20284208.3646</c:v>
                </c:pt>
                <c:pt idx="312">
                  <c:v>19006988.1866</c:v>
                </c:pt>
                <c:pt idx="313">
                  <c:v>15461387.8191</c:v>
                </c:pt>
                <c:pt idx="314">
                  <c:v>16351986.8928</c:v>
                </c:pt>
                <c:pt idx="315">
                  <c:v>19965172.5983</c:v>
                </c:pt>
                <c:pt idx="316">
                  <c:v>22997966.9550</c:v>
                </c:pt>
                <c:pt idx="317">
                  <c:v>23432224.0690</c:v>
                </c:pt>
                <c:pt idx="318">
                  <c:v>22362441.7602</c:v>
                </c:pt>
                <c:pt idx="319">
                  <c:v>17679977.1550</c:v>
                </c:pt>
                <c:pt idx="320">
                  <c:v>17576746.1612</c:v>
                </c:pt>
                <c:pt idx="321">
                  <c:v>15301529.4968</c:v>
                </c:pt>
                <c:pt idx="322">
                  <c:v>23546964.7814</c:v>
                </c:pt>
                <c:pt idx="323">
                  <c:v>22267968.9442</c:v>
                </c:pt>
                <c:pt idx="324">
                  <c:v>23091698.8982</c:v>
                </c:pt>
                <c:pt idx="325">
                  <c:v>24849091.1743</c:v>
                </c:pt>
                <c:pt idx="326">
                  <c:v>22014592.6243</c:v>
                </c:pt>
                <c:pt idx="327">
                  <c:v>16393552.9801</c:v>
                </c:pt>
                <c:pt idx="328">
                  <c:v>14439292.6206</c:v>
                </c:pt>
                <c:pt idx="329">
                  <c:v>23526064.8145</c:v>
                </c:pt>
                <c:pt idx="330">
                  <c:v>22243024.6080</c:v>
                </c:pt>
                <c:pt idx="331">
                  <c:v>21628757.5143</c:v>
                </c:pt>
                <c:pt idx="332">
                  <c:v>21686240.0628</c:v>
                </c:pt>
                <c:pt idx="333">
                  <c:v>21376012.6670</c:v>
                </c:pt>
                <c:pt idx="334">
                  <c:v>14322269.8455</c:v>
                </c:pt>
                <c:pt idx="335">
                  <c:v>12969322.8554</c:v>
                </c:pt>
                <c:pt idx="336">
                  <c:v>21300123.3130</c:v>
                </c:pt>
                <c:pt idx="337">
                  <c:v>21163223.3399</c:v>
                </c:pt>
                <c:pt idx="338">
                  <c:v>22297173.4492</c:v>
                </c:pt>
                <c:pt idx="339">
                  <c:v>22388836.6642</c:v>
                </c:pt>
                <c:pt idx="340">
                  <c:v>24046124.2340</c:v>
                </c:pt>
                <c:pt idx="341">
                  <c:v>16810135.2716</c:v>
                </c:pt>
                <c:pt idx="342">
                  <c:v>13099065.7467</c:v>
                </c:pt>
                <c:pt idx="343">
                  <c:v>22437539.5910</c:v>
                </c:pt>
                <c:pt idx="344">
                  <c:v>22243457.7640</c:v>
                </c:pt>
                <c:pt idx="345">
                  <c:v>22438321.5886</c:v>
                </c:pt>
                <c:pt idx="346">
                  <c:v>22189787.1988</c:v>
                </c:pt>
                <c:pt idx="347">
                  <c:v>24080389.8739</c:v>
                </c:pt>
                <c:pt idx="348">
                  <c:v>16684602.3775</c:v>
                </c:pt>
                <c:pt idx="349">
                  <c:v>14342837.6978</c:v>
                </c:pt>
                <c:pt idx="350">
                  <c:v>22418574.6095</c:v>
                </c:pt>
                <c:pt idx="351">
                  <c:v>21327043.1857</c:v>
                </c:pt>
                <c:pt idx="352">
                  <c:v>22797461.8309</c:v>
                </c:pt>
                <c:pt idx="353">
                  <c:v>22803349.4046</c:v>
                </c:pt>
                <c:pt idx="354">
                  <c:v>25029438.7457</c:v>
                </c:pt>
                <c:pt idx="355">
                  <c:v>17095608.9661</c:v>
                </c:pt>
                <c:pt idx="356">
                  <c:v>13251634.2731</c:v>
                </c:pt>
                <c:pt idx="357">
                  <c:v>21340706.7263</c:v>
                </c:pt>
                <c:pt idx="358">
                  <c:v>21388343.1949</c:v>
                </c:pt>
                <c:pt idx="359">
                  <c:v>21682093.6675</c:v>
                </c:pt>
                <c:pt idx="360">
                  <c:v>21941095.6005</c:v>
                </c:pt>
                <c:pt idx="361">
                  <c:v>26527144.2878</c:v>
                </c:pt>
                <c:pt idx="362">
                  <c:v>15299204.9985</c:v>
                </c:pt>
                <c:pt idx="363">
                  <c:v>17093926.1559</c:v>
                </c:pt>
                <c:pt idx="364">
                  <c:v>21215136.7376</c:v>
                </c:pt>
                <c:pt idx="365">
                  <c:v>21538432.4719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200673C-60A4-DFED-14BD-070F31A3DA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EA5817-FB70-AEF1-D489-E51EF5F3BA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3BEB0-4D85-4410-96EE-31D4013D3B62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52D27B-2D1B-F791-3CB4-A4DBE5BE4F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1D43E3-A644-7A22-EBFA-657D840497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62F30-A5B3-4D1B-996A-4AA2DBDF9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93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91E5A-42F5-4C25-9B28-E935329E5450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C8986-B849-4679-BAD1-6AB973988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5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ha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BAF0666B-A43D-040E-4478-5A44E7844F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48"/>
            <a:ext cx="6858000" cy="97007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E2311B4-13C9-9F1A-9FDE-2B1930EB4041}"/>
              </a:ext>
            </a:extLst>
          </p:cNvPr>
          <p:cNvSpPr txBox="1"/>
          <p:nvPr userDrawn="1"/>
        </p:nvSpPr>
        <p:spPr>
          <a:xfrm>
            <a:off x="510759" y="9272123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0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sp>
        <p:nvSpPr>
          <p:cNvPr id="9" name="内容占位符 15">
            <a:extLst>
              <a:ext uri="{FF2B5EF4-FFF2-40B4-BE49-F238E27FC236}">
                <a16:creationId xmlns:a16="http://schemas.microsoft.com/office/drawing/2014/main" id="{9F3F4641-EFCA-07B5-FA24-2FEE328EA7D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0757" y="9005354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F2538F3-7CA4-B2CF-D205-D31A4391A1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4350" y="2835893"/>
            <a:ext cx="5829300" cy="715581"/>
          </a:xfrm>
        </p:spPr>
        <p:txBody>
          <a:bodyPr anchor="b">
            <a:spAutoFit/>
          </a:bodyPr>
          <a:lstStyle>
            <a:lvl1pPr algn="l">
              <a:defRPr sz="4500" b="1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Report Main Title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0E8C03D-6812-6412-38D8-FEB4B1F9E17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4350" y="3760524"/>
            <a:ext cx="5829300" cy="438582"/>
          </a:xfrm>
        </p:spPr>
        <p:txBody>
          <a:bodyPr wrap="square">
            <a:spAutoFit/>
          </a:bodyPr>
          <a:lstStyle>
            <a:lvl1pPr marL="0" indent="0" algn="l">
              <a:buNone/>
              <a:defRPr sz="2500" b="1">
                <a:solidFill>
                  <a:srgbClr val="1DD5AD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Report Subtitle</a:t>
            </a:r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B1078394-7DC1-7DFF-9A6D-A2A1C58D09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4351" y="4329247"/>
            <a:ext cx="5829300" cy="369332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Campaign Period</a:t>
            </a:r>
            <a:endParaRPr lang="zh-CN" altLang="en-US" dirty="0"/>
          </a:p>
        </p:txBody>
      </p:sp>
      <p:sp>
        <p:nvSpPr>
          <p:cNvPr id="14" name="图片占位符 10">
            <a:extLst>
              <a:ext uri="{FF2B5EF4-FFF2-40B4-BE49-F238E27FC236}">
                <a16:creationId xmlns:a16="http://schemas.microsoft.com/office/drawing/2014/main" id="{4581C297-37B5-52E2-EC81-FDA787B1442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100" y="233363"/>
            <a:ext cx="2198688" cy="102416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5" name="图片占位符 12">
            <a:extLst>
              <a:ext uri="{FF2B5EF4-FFF2-40B4-BE49-F238E27FC236}">
                <a16:creationId xmlns:a16="http://schemas.microsoft.com/office/drawing/2014/main" id="{A54537D9-ABFC-5AA4-DE90-07E7ADE1E32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67214" y="233363"/>
            <a:ext cx="2198687" cy="102415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Name</a:t>
            </a:r>
            <a:endParaRPr lang="zh-CN" altLang="en-US" dirty="0"/>
          </a:p>
        </p:txBody>
      </p:sp>
      <p:pic>
        <p:nvPicPr>
          <p:cNvPr id="19" name="图片 18" descr="黑白色的标志&#10;&#10;描述已自动生成">
            <a:extLst>
              <a:ext uri="{FF2B5EF4-FFF2-40B4-BE49-F238E27FC236}">
                <a16:creationId xmlns:a16="http://schemas.microsoft.com/office/drawing/2014/main" id="{1B1010A3-A41F-3AFE-D557-5ECCA5C68C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7" y="2064635"/>
            <a:ext cx="1675703" cy="62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9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标&#10;&#10;描述已自动生成">
            <a:extLst>
              <a:ext uri="{FF2B5EF4-FFF2-40B4-BE49-F238E27FC236}">
                <a16:creationId xmlns:a16="http://schemas.microsoft.com/office/drawing/2014/main" id="{D4249AC9-E3A7-D406-7638-BF4B56FE6A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940"/>
            <a:ext cx="6858000" cy="9700752"/>
          </a:xfrm>
          <a:prstGeom prst="rect">
            <a:avLst/>
          </a:prstGeom>
        </p:spPr>
      </p:pic>
      <p:pic>
        <p:nvPicPr>
          <p:cNvPr id="59" name="图片 58" descr="黑白色的标志&#10;&#10;描述已自动生成">
            <a:extLst>
              <a:ext uri="{FF2B5EF4-FFF2-40B4-BE49-F238E27FC236}">
                <a16:creationId xmlns:a16="http://schemas.microsoft.com/office/drawing/2014/main" id="{C746278E-5C97-80A1-B64C-69E99A9A32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50" y="7158211"/>
            <a:ext cx="3776425" cy="1417967"/>
          </a:xfrm>
          <a:prstGeom prst="rect">
            <a:avLst/>
          </a:prstGeom>
          <a:scene3d>
            <a:camera prst="orthographicFront">
              <a:rot lat="19686493" lon="18013956" rev="5100000"/>
            </a:camera>
            <a:lightRig rig="threePt" dir="t"/>
          </a:scene3d>
        </p:spPr>
      </p:pic>
      <p:sp>
        <p:nvSpPr>
          <p:cNvPr id="10" name="图片占位符 10">
            <a:extLst>
              <a:ext uri="{FF2B5EF4-FFF2-40B4-BE49-F238E27FC236}">
                <a16:creationId xmlns:a16="http://schemas.microsoft.com/office/drawing/2014/main" id="{59379A5B-2495-5C89-3065-F56C0F3DCE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880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37240E3-0DDC-43E2-36CB-B2570F841D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71029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Logo</a:t>
            </a:r>
            <a:endParaRPr lang="zh-CN" altLang="en-US" dirty="0"/>
          </a:p>
        </p:txBody>
      </p:sp>
      <p:sp>
        <p:nvSpPr>
          <p:cNvPr id="13" name="内容占位符 15">
            <a:extLst>
              <a:ext uri="{FF2B5EF4-FFF2-40B4-BE49-F238E27FC236}">
                <a16:creationId xmlns:a16="http://schemas.microsoft.com/office/drawing/2014/main" id="{358A4159-8125-E5A4-FF36-6B7D4E4B0A1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880" y="9593487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3AF9011-0006-6E96-7A68-A769314188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1938" y="704804"/>
            <a:ext cx="6299200" cy="41279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思源黑体 Medium" panose="020B0600000000000000" pitchFamily="34" charset="-122"/>
                <a:ea typeface="思源黑体 Medium" panose="020B0600000000000000" pitchFamily="34" charset="-122"/>
              </a:defRPr>
            </a:lvl1pPr>
          </a:lstStyle>
          <a:p>
            <a:pPr lvl="0"/>
            <a:r>
              <a:rPr lang="en-US" altLang="zh-CN" dirty="0"/>
              <a:t>Title of this page</a:t>
            </a:r>
            <a:endParaRPr lang="zh-CN" altLang="en-US" dirty="0"/>
          </a:p>
        </p:txBody>
      </p: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D95FC66A-FE3C-9A34-D7F5-41E6C978A3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1938" y="1257294"/>
            <a:ext cx="6299200" cy="934364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Descriptive text</a:t>
            </a:r>
            <a:endParaRPr lang="zh-CN" altLang="en-US" dirty="0"/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32671409-97FA-9B75-E073-94728EB141E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3331" y="2608548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Start Date</a:t>
            </a:r>
            <a:endParaRPr lang="zh-CN" altLang="en-US" dirty="0"/>
          </a:p>
        </p:txBody>
      </p:sp>
      <p:sp>
        <p:nvSpPr>
          <p:cNvPr id="21" name="文本占位符 13">
            <a:extLst>
              <a:ext uri="{FF2B5EF4-FFF2-40B4-BE49-F238E27FC236}">
                <a16:creationId xmlns:a16="http://schemas.microsoft.com/office/drawing/2014/main" id="{F8CFF936-141E-5011-E463-71D395C1F1C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67957" y="2608548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End Date</a:t>
            </a:r>
            <a:endParaRPr lang="zh-CN" altLang="en-US" dirty="0"/>
          </a:p>
        </p:txBody>
      </p:sp>
      <p:sp>
        <p:nvSpPr>
          <p:cNvPr id="27" name="文本占位符 13">
            <a:extLst>
              <a:ext uri="{FF2B5EF4-FFF2-40B4-BE49-F238E27FC236}">
                <a16:creationId xmlns:a16="http://schemas.microsoft.com/office/drawing/2014/main" id="{A03171DC-4477-3054-A0D9-18E0305A561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3331" y="4242882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Day #</a:t>
            </a:r>
            <a:endParaRPr lang="zh-CN" altLang="en-US" dirty="0"/>
          </a:p>
        </p:txBody>
      </p:sp>
      <p:sp>
        <p:nvSpPr>
          <p:cNvPr id="29" name="文本占位符 13">
            <a:extLst>
              <a:ext uri="{FF2B5EF4-FFF2-40B4-BE49-F238E27FC236}">
                <a16:creationId xmlns:a16="http://schemas.microsoft.com/office/drawing/2014/main" id="{1010B097-AC37-5BC9-AF1A-02E2C35B86A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67957" y="4242882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Line #</a:t>
            </a:r>
            <a:endParaRPr lang="zh-CN" altLang="en-US" dirty="0"/>
          </a:p>
        </p:txBody>
      </p:sp>
      <p:sp>
        <p:nvSpPr>
          <p:cNvPr id="31" name="文本占位符 13">
            <a:extLst>
              <a:ext uri="{FF2B5EF4-FFF2-40B4-BE49-F238E27FC236}">
                <a16:creationId xmlns:a16="http://schemas.microsoft.com/office/drawing/2014/main" id="{6E45C1CA-FA57-FCEC-832A-02C7CFA94F8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3331" y="5880757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Station #</a:t>
            </a:r>
            <a:endParaRPr lang="zh-CN" altLang="en-US" dirty="0"/>
          </a:p>
        </p:txBody>
      </p:sp>
      <p:sp>
        <p:nvSpPr>
          <p:cNvPr id="33" name="文本占位符 13">
            <a:extLst>
              <a:ext uri="{FF2B5EF4-FFF2-40B4-BE49-F238E27FC236}">
                <a16:creationId xmlns:a16="http://schemas.microsoft.com/office/drawing/2014/main" id="{6B8D0181-63C2-1C32-2CB6-8CD849027BC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67957" y="5880757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Asset #</a:t>
            </a:r>
            <a:endParaRPr lang="zh-CN" altLang="en-US" dirty="0"/>
          </a:p>
        </p:txBody>
      </p:sp>
      <p:sp>
        <p:nvSpPr>
          <p:cNvPr id="42" name="文本占位符 13">
            <a:extLst>
              <a:ext uri="{FF2B5EF4-FFF2-40B4-BE49-F238E27FC236}">
                <a16:creationId xmlns:a16="http://schemas.microsoft.com/office/drawing/2014/main" id="{6057B08D-6C24-151D-4945-A54D2B041D9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3331" y="7516626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IMP</a:t>
            </a:r>
            <a:endParaRPr lang="zh-CN" altLang="en-US" dirty="0"/>
          </a:p>
        </p:txBody>
      </p:sp>
      <p:sp>
        <p:nvSpPr>
          <p:cNvPr id="44" name="文本占位符 13">
            <a:extLst>
              <a:ext uri="{FF2B5EF4-FFF2-40B4-BE49-F238E27FC236}">
                <a16:creationId xmlns:a16="http://schemas.microsoft.com/office/drawing/2014/main" id="{35A4D360-9DF4-457D-40BA-5505D9B4FAB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67957" y="7516626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CPM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3487868-144A-F1AD-A67E-A43E031DFDA2}"/>
              </a:ext>
            </a:extLst>
          </p:cNvPr>
          <p:cNvSpPr txBox="1"/>
          <p:nvPr userDrawn="1"/>
        </p:nvSpPr>
        <p:spPr>
          <a:xfrm>
            <a:off x="4253568" y="8055622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en-US" altLang="zh-CN" dirty="0"/>
              <a:t>CPM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6276C90-96A4-724D-C256-DC860B287604}"/>
              </a:ext>
            </a:extLst>
          </p:cNvPr>
          <p:cNvSpPr txBox="1"/>
          <p:nvPr userDrawn="1"/>
        </p:nvSpPr>
        <p:spPr>
          <a:xfrm>
            <a:off x="798942" y="805388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总曝光量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6E1A4D0-34F7-07F1-E5FC-5CA6A122C345}"/>
              </a:ext>
            </a:extLst>
          </p:cNvPr>
          <p:cNvSpPr txBox="1"/>
          <p:nvPr userDrawn="1"/>
        </p:nvSpPr>
        <p:spPr>
          <a:xfrm>
            <a:off x="798942" y="641824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站点数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5774E45-3C66-1C3B-2A92-67B64365D039}"/>
              </a:ext>
            </a:extLst>
          </p:cNvPr>
          <p:cNvSpPr txBox="1"/>
          <p:nvPr userDrawn="1"/>
        </p:nvSpPr>
        <p:spPr>
          <a:xfrm>
            <a:off x="4253568" y="642370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点位数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5CA26DD-EB18-A13C-D017-47C52D96B219}"/>
              </a:ext>
            </a:extLst>
          </p:cNvPr>
          <p:cNvSpPr txBox="1"/>
          <p:nvPr userDrawn="1"/>
        </p:nvSpPr>
        <p:spPr>
          <a:xfrm>
            <a:off x="4253568" y="478448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线路数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E1DDC12-F592-7E05-CFB0-6873E0A106E9}"/>
              </a:ext>
            </a:extLst>
          </p:cNvPr>
          <p:cNvSpPr txBox="1"/>
          <p:nvPr userDrawn="1"/>
        </p:nvSpPr>
        <p:spPr>
          <a:xfrm>
            <a:off x="798942" y="477914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总天数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9BF3516-3AE0-810F-B77D-2AAF3BD6ADE8}"/>
              </a:ext>
            </a:extLst>
          </p:cNvPr>
          <p:cNvSpPr txBox="1"/>
          <p:nvPr userDrawn="1"/>
        </p:nvSpPr>
        <p:spPr>
          <a:xfrm>
            <a:off x="798942" y="3145930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开始日期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AFD43CB-B3B6-47A5-741D-5F9914871590}"/>
              </a:ext>
            </a:extLst>
          </p:cNvPr>
          <p:cNvSpPr txBox="1"/>
          <p:nvPr userDrawn="1"/>
        </p:nvSpPr>
        <p:spPr>
          <a:xfrm>
            <a:off x="4253568" y="3145929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结束日期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F8EA2F-D567-2376-9B55-A85614386C86}"/>
              </a:ext>
            </a:extLst>
          </p:cNvPr>
          <p:cNvSpPr txBox="1"/>
          <p:nvPr userDrawn="1"/>
        </p:nvSpPr>
        <p:spPr>
          <a:xfrm>
            <a:off x="4822091" y="9593487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cxnSp>
        <p:nvCxnSpPr>
          <p:cNvPr id="3" name="Connecteur droit 35">
            <a:extLst>
              <a:ext uri="{FF2B5EF4-FFF2-40B4-BE49-F238E27FC236}">
                <a16:creationId xmlns:a16="http://schemas.microsoft.com/office/drawing/2014/main" id="{7859BB08-A74F-7605-AC2A-3F2901D63DBD}"/>
              </a:ext>
            </a:extLst>
          </p:cNvPr>
          <p:cNvCxnSpPr>
            <a:cxnSpLocks/>
          </p:cNvCxnSpPr>
          <p:nvPr userDrawn="1"/>
        </p:nvCxnSpPr>
        <p:spPr>
          <a:xfrm>
            <a:off x="0" y="406223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5">
            <a:extLst>
              <a:ext uri="{FF2B5EF4-FFF2-40B4-BE49-F238E27FC236}">
                <a16:creationId xmlns:a16="http://schemas.microsoft.com/office/drawing/2014/main" id="{6422961A-8EAD-8F67-7025-27652C2AF4FC}"/>
              </a:ext>
            </a:extLst>
          </p:cNvPr>
          <p:cNvCxnSpPr>
            <a:cxnSpLocks/>
          </p:cNvCxnSpPr>
          <p:nvPr userDrawn="1"/>
        </p:nvCxnSpPr>
        <p:spPr>
          <a:xfrm>
            <a:off x="0" y="9499777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8789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35">
            <a:extLst>
              <a:ext uri="{FF2B5EF4-FFF2-40B4-BE49-F238E27FC236}">
                <a16:creationId xmlns:a16="http://schemas.microsoft.com/office/drawing/2014/main" id="{D4D38903-9182-13E7-760C-EAFA37620298}"/>
              </a:ext>
            </a:extLst>
          </p:cNvPr>
          <p:cNvCxnSpPr>
            <a:cxnSpLocks/>
          </p:cNvCxnSpPr>
          <p:nvPr userDrawn="1"/>
        </p:nvCxnSpPr>
        <p:spPr>
          <a:xfrm>
            <a:off x="0" y="406223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35">
            <a:extLst>
              <a:ext uri="{FF2B5EF4-FFF2-40B4-BE49-F238E27FC236}">
                <a16:creationId xmlns:a16="http://schemas.microsoft.com/office/drawing/2014/main" id="{8FA5730C-E2DA-2DD7-7B9D-40E2C8AFE053}"/>
              </a:ext>
            </a:extLst>
          </p:cNvPr>
          <p:cNvCxnSpPr>
            <a:cxnSpLocks/>
          </p:cNvCxnSpPr>
          <p:nvPr userDrawn="1"/>
        </p:nvCxnSpPr>
        <p:spPr>
          <a:xfrm>
            <a:off x="0" y="9499777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10">
            <a:extLst>
              <a:ext uri="{FF2B5EF4-FFF2-40B4-BE49-F238E27FC236}">
                <a16:creationId xmlns:a16="http://schemas.microsoft.com/office/drawing/2014/main" id="{59379A5B-2495-5C89-3065-F56C0F3DCE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880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37240E3-0DDC-43E2-36CB-B2570F841D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71029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Logo</a:t>
            </a:r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3AF9011-0006-6E96-7A68-A769314188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1938" y="704804"/>
            <a:ext cx="6299200" cy="41279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思源黑体 Medium" panose="020B0600000000000000" pitchFamily="34" charset="-122"/>
                <a:ea typeface="思源黑体 Medium" panose="020B0600000000000000" pitchFamily="34" charset="-122"/>
              </a:defRPr>
            </a:lvl1pPr>
          </a:lstStyle>
          <a:p>
            <a:pPr lvl="0"/>
            <a:r>
              <a:rPr lang="en-US" altLang="zh-CN" dirty="0"/>
              <a:t>Title of this page</a:t>
            </a:r>
            <a:endParaRPr lang="zh-CN" altLang="en-US" dirty="0"/>
          </a:p>
        </p:txBody>
      </p: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D95FC66A-FE3C-9A34-D7F5-41E6C978A3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1938" y="1257294"/>
            <a:ext cx="6299200" cy="841942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Descriptive text</a:t>
            </a:r>
            <a:endParaRPr lang="zh-CN" altLang="en-US" dirty="0"/>
          </a:p>
        </p:txBody>
      </p:sp>
      <p:sp>
        <p:nvSpPr>
          <p:cNvPr id="25" name="内容占位符 24">
            <a:extLst>
              <a:ext uri="{FF2B5EF4-FFF2-40B4-BE49-F238E27FC236}">
                <a16:creationId xmlns:a16="http://schemas.microsoft.com/office/drawing/2014/main" id="{6836CFE4-3DAF-4B9B-FA70-8DFF8F6099B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61938" y="2234749"/>
            <a:ext cx="6299200" cy="3340935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Chart or table 1</a:t>
            </a:r>
            <a:endParaRPr lang="zh-CN" altLang="en-US" dirty="0"/>
          </a:p>
        </p:txBody>
      </p:sp>
      <p:sp>
        <p:nvSpPr>
          <p:cNvPr id="26" name="内容占位符 24">
            <a:extLst>
              <a:ext uri="{FF2B5EF4-FFF2-40B4-BE49-F238E27FC236}">
                <a16:creationId xmlns:a16="http://schemas.microsoft.com/office/drawing/2014/main" id="{554C0BB3-2F41-3735-BEA7-60B689D3BDEF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79400" y="5762077"/>
            <a:ext cx="6299200" cy="3340935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Chart or table 2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36CCF0-63B3-1D63-FC65-DCC43D7EDA92}"/>
              </a:ext>
            </a:extLst>
          </p:cNvPr>
          <p:cNvSpPr txBox="1"/>
          <p:nvPr userDrawn="1"/>
        </p:nvSpPr>
        <p:spPr>
          <a:xfrm>
            <a:off x="4822091" y="9593487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sp>
        <p:nvSpPr>
          <p:cNvPr id="3" name="内容占位符 15">
            <a:extLst>
              <a:ext uri="{FF2B5EF4-FFF2-40B4-BE49-F238E27FC236}">
                <a16:creationId xmlns:a16="http://schemas.microsoft.com/office/drawing/2014/main" id="{5C075CDB-66D6-D6D9-C4FA-2150FA2A658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880" y="9593487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78940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标&#10;&#10;描述已自动生成">
            <a:extLst>
              <a:ext uri="{FF2B5EF4-FFF2-40B4-BE49-F238E27FC236}">
                <a16:creationId xmlns:a16="http://schemas.microsoft.com/office/drawing/2014/main" id="{4C0AD558-9610-0DE6-3153-C5E98DD564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363"/>
            <a:ext cx="6858000" cy="97007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CBB8CB-0C66-9143-2E20-94A9399739D1}"/>
              </a:ext>
            </a:extLst>
          </p:cNvPr>
          <p:cNvSpPr txBox="1"/>
          <p:nvPr userDrawn="1"/>
        </p:nvSpPr>
        <p:spPr>
          <a:xfrm>
            <a:off x="1743262" y="344088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感谢阅读！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709B9F-40E4-16D0-B77B-4413D0D35AA9}"/>
              </a:ext>
            </a:extLst>
          </p:cNvPr>
          <p:cNvSpPr txBox="1"/>
          <p:nvPr userDrawn="1"/>
        </p:nvSpPr>
        <p:spPr>
          <a:xfrm>
            <a:off x="510759" y="9272123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0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sp>
        <p:nvSpPr>
          <p:cNvPr id="5" name="内容占位符 15">
            <a:extLst>
              <a:ext uri="{FF2B5EF4-FFF2-40B4-BE49-F238E27FC236}">
                <a16:creationId xmlns:a16="http://schemas.microsoft.com/office/drawing/2014/main" id="{3A69CE30-2A28-EF6F-731F-7B2690628B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0757" y="9005354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  <p:sp>
        <p:nvSpPr>
          <p:cNvPr id="8" name="图片占位符 10">
            <a:extLst>
              <a:ext uri="{FF2B5EF4-FFF2-40B4-BE49-F238E27FC236}">
                <a16:creationId xmlns:a16="http://schemas.microsoft.com/office/drawing/2014/main" id="{CA8281F8-631D-252B-FE46-0EBD67569E0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100" y="233363"/>
            <a:ext cx="2198688" cy="102416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0" name="图片占位符 12">
            <a:extLst>
              <a:ext uri="{FF2B5EF4-FFF2-40B4-BE49-F238E27FC236}">
                <a16:creationId xmlns:a16="http://schemas.microsoft.com/office/drawing/2014/main" id="{C0816C8D-19F3-D7DC-45D0-47969443A37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67214" y="233363"/>
            <a:ext cx="2198687" cy="102415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47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EB3B6-20F2-495E-8A4B-F68C6B058221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8D289-510E-42A3-BF65-2C0863BE8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8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.xml"/><Relationship Id="rId3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IR202401170001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广告活动效果报告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2024-01-01~2024-12-31</a:t>
            </a:r>
          </a:p>
        </p:txBody>
      </p:sp>
      <p:pic>
        <p:nvPicPr>
          <p:cNvPr id="6" name="Picture Placeholder 5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292100" y="233363"/>
            <a:ext cx="2275280" cy="1024160"/>
          </a:xfrm>
        </p:spPr>
      </p:pic>
      <p:sp>
        <p:nvSpPr>
          <p:cNvPr id="7" name="Picture Placeholder 6"/>
          <p:cNvSpPr>
            <a:spLocks noGrp="1"/>
          </p:cNvSpPr>
          <p:nvPr>
            <p:ph type="pic" idx="17" sz="quarter"/>
          </p:nvPr>
        </p:nvSpPr>
        <p:spPr/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sp>
        <p:nvSpPr>
          <p:cNvPr id="3" name="Picture Placeholder 2"/>
          <p:cNvSpPr>
            <a:spLocks noGrp="1"/>
          </p:cNvSpPr>
          <p:nvPr>
            <p:ph type="pic" idx="17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每日明细曝光量日历图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（续）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25" sz="quarter"/>
          </p:nvPr>
        </p:nvSpPr>
        <p:spPr/>
        <p:txBody>
          <a:bodyPr/>
          <a:lstStyle/>
          <a:p/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IR202401170001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5"/>
                <a:gridCol w="899885"/>
                <a:gridCol w="899885"/>
                <a:gridCol w="899885"/>
                <a:gridCol w="899885"/>
                <a:gridCol w="899885"/>
                <a:gridCol w="899890"/>
              </a:tblGrid>
              <a:tr h="477276">
                <a:tc gridSpan="7"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思源黑体 Normal"/>
                        </a:defRPr>
                      </a:pPr>
                      <a:r>
                        <a:t>2024-12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477276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日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一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二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三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四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五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六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12,969,323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21,300,123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21,163,223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22,297,173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22,388,837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24,046,124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16,810,135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13,099,066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22,437,540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10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22,243,458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22,438,322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22,189,787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24,080,390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16,684,602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14,342,838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22,418,575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21,327,043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22,797,462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22,803,349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20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25,029,439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17,095,609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13,251,634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21,340,707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21,388,343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21,682,094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21,941,096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26,527,144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15,299,205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9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17,093,926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30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21,215,137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21,538,432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IR202401170001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292100" y="233363"/>
            <a:ext cx="2275280" cy="1024160"/>
          </a:xfrm>
        </p:spPr>
      </p:pic>
      <p:sp>
        <p:nvSpPr>
          <p:cNvPr id="4" name="Picture Placeholder 3"/>
          <p:cNvSpPr>
            <a:spLocks noGrp="1"/>
          </p:cNvSpPr>
          <p:nvPr>
            <p:ph type="pic" idx="17" sz="quarter"/>
          </p:nvPr>
        </p:nvSpPr>
        <p:spPr/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sp>
        <p:nvSpPr>
          <p:cNvPr id="3" name="Picture Placeholder 2"/>
          <p:cNvSpPr>
            <a:spLocks noGrp="1"/>
          </p:cNvSpPr>
          <p:nvPr>
            <p:ph type="pic" idx="17" sz="quarter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IR202401170001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ces广告投放主要指标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本次投放主要指标如下：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2024-01-01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2024-12-31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366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15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919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pPr>
              <a:defRPr sz="2400"/>
            </a:pPr>
            <a:r>
              <a:t>7,314,773,883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>
            <a:r>
              <a:t>6.90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sp>
        <p:nvSpPr>
          <p:cNvPr id="3" name="Picture Placeholder 2"/>
          <p:cNvSpPr>
            <a:spLocks noGrp="1"/>
          </p:cNvSpPr>
          <p:nvPr>
            <p:ph type="pic" idx="17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曝光量按月及按周数据柱状图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本次活动曝光量按月分布图及按周分布图如下所示，您可以通过对比不同柱状图的高度了解相关月份或周的曝光效果：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IR202401170001</a:t>
            </a:r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279400" y="5762076"/>
          <a:ext cx="6299200" cy="3340935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3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sp>
        <p:nvSpPr>
          <p:cNvPr id="3" name="Picture Placeholder 2"/>
          <p:cNvSpPr>
            <a:spLocks noGrp="1"/>
          </p:cNvSpPr>
          <p:nvPr>
            <p:ph type="pic" idx="17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曝光量按日数据折线图及每日明细曝光量日历图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本次活动曝光量按日数据折线图及每日明细曝光量日历图如下所示，您可以查看每日明细曝光数值：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IR202401170001</a:t>
            </a:r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9400" y="5762076"/>
          <a:ext cx="6299200" cy="334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5"/>
                <a:gridCol w="899885"/>
                <a:gridCol w="899885"/>
                <a:gridCol w="899885"/>
                <a:gridCol w="899885"/>
                <a:gridCol w="899885"/>
                <a:gridCol w="899890"/>
              </a:tblGrid>
              <a:tr h="477276">
                <a:tc gridSpan="7"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思源黑体 Normal"/>
                        </a:defRPr>
                      </a:pPr>
                      <a:r>
                        <a:t>2024-01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477276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日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一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二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三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四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五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六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21,215,137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21,538,432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21,474,951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20,829,417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22,617,672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15,471,881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13,622,277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21,749,284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22,016,228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10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22,222,305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22,307,765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23,892,707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16,899,099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14,472,535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21,885,460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21,890,026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21,897,934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20,174,783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18,874,225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20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9,207,307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21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8,329,996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17,500,919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17,063,320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17,351,196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17,089,265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17,976,137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10,721,230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9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28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9,073,287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17,998,430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30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18,866,030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17,639,823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sp>
        <p:nvSpPr>
          <p:cNvPr id="3" name="Picture Placeholder 2"/>
          <p:cNvSpPr>
            <a:spLocks noGrp="1"/>
          </p:cNvSpPr>
          <p:nvPr>
            <p:ph type="pic" idx="17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每日明细曝光量日历图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（续）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IR202401170001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5"/>
                <a:gridCol w="899885"/>
                <a:gridCol w="899885"/>
                <a:gridCol w="899885"/>
                <a:gridCol w="899885"/>
                <a:gridCol w="899885"/>
                <a:gridCol w="899890"/>
              </a:tblGrid>
              <a:tr h="477276">
                <a:tc gridSpan="7"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思源黑体 Normal"/>
                        </a:defRPr>
                      </a:pPr>
                      <a:r>
                        <a:t>2024-02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477276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日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一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二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三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四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五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六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18,841,931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18,910,899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11,752,434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15,604,706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16,766,891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15,726,859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13,492,755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8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5,674,306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9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7,658,983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10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9,536,145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10,654,370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12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9,230,362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10,352,560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10,472,998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16,679,187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18,491,843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18,835,222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13,485,965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21,522,741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20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22,007,669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22,444,419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21,722,869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23,232,275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16,178,402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9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25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8,012,381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20,652,719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21,666,567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20,825,071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20,780,092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9400" y="5762076"/>
          <a:ext cx="6299200" cy="334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5"/>
                <a:gridCol w="899885"/>
                <a:gridCol w="899885"/>
                <a:gridCol w="899885"/>
                <a:gridCol w="899885"/>
                <a:gridCol w="899885"/>
                <a:gridCol w="899890"/>
              </a:tblGrid>
              <a:tr h="417616">
                <a:tc gridSpan="7"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思源黑体 Normal"/>
                        </a:defRPr>
                      </a:pPr>
                      <a:r>
                        <a:t>2024-03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417616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日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一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二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三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四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五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六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23,030,536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16,429,166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13,921,650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23,423,039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21,736,124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22,246,510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20,774,941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23,432,729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18,457,413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10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16,579,552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22,319,305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21,991,140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22,404,496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22,543,878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23,662,544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17,487,063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16,514,755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22,748,787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23,118,027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20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22,954,870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22,896,616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24,859,391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17,579,760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17,234,766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22,727,907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21,562,970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20,852,370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22,212,200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23,641,309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30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17,760,937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23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17,800,039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sp>
        <p:nvSpPr>
          <p:cNvPr id="3" name="Picture Placeholder 2"/>
          <p:cNvSpPr>
            <a:spLocks noGrp="1"/>
          </p:cNvSpPr>
          <p:nvPr>
            <p:ph type="pic" idx="17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每日明细曝光量日历图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（续）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IR202401170001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5"/>
                <a:gridCol w="899885"/>
                <a:gridCol w="899885"/>
                <a:gridCol w="899885"/>
                <a:gridCol w="899885"/>
                <a:gridCol w="899885"/>
                <a:gridCol w="899890"/>
              </a:tblGrid>
              <a:tr h="477276">
                <a:tc gridSpan="7"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思源黑体 Normal"/>
                        </a:defRPr>
                      </a:pPr>
                      <a:r>
                        <a:t>2024-04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477276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日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一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二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三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四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五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六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15,809,725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22,142,481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22,349,548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22,640,325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24,313,924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18,861,527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13,933,402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21,857,093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22,850,033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10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22,849,952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23,012,148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25,092,193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19,276,266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16,985,468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22,987,709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23,131,908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23,258,760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22,734,298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24,406,772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20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17,456,527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21,482,765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23,395,141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20,600,072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23,780,685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23,841,358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25,505,322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23,347,234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9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23,650,699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20,775,240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30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15,542,259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9400" y="5762076"/>
          <a:ext cx="6299200" cy="334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5"/>
                <a:gridCol w="899885"/>
                <a:gridCol w="899885"/>
                <a:gridCol w="899885"/>
                <a:gridCol w="899885"/>
                <a:gridCol w="899885"/>
                <a:gridCol w="899890"/>
              </a:tblGrid>
              <a:tr h="477276">
                <a:tc gridSpan="7"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思源黑体 Normal"/>
                        </a:defRPr>
                      </a:pPr>
                      <a:r>
                        <a:t>2024-05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477276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日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一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二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三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四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五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六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16,649,949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21,689,455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22,486,626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22,528,638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15,910,374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22,788,271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21,077,388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23,615,460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23,682,513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10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25,333,828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18,782,958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15,607,664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23,116,172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22,802,939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23,264,484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24,395,584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25,394,220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19,526,372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13,684,143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20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23,182,131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23,493,999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21,961,820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23,664,612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25,523,917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19,724,605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9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17,027,985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23,069,084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23,668,446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21,992,841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30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13,848,187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24,946,349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sp>
        <p:nvSpPr>
          <p:cNvPr id="3" name="Picture Placeholder 2"/>
          <p:cNvSpPr>
            <a:spLocks noGrp="1"/>
          </p:cNvSpPr>
          <p:nvPr>
            <p:ph type="pic" idx="17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每日明细曝光量日历图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（续）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IR202401170001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5"/>
                <a:gridCol w="899885"/>
                <a:gridCol w="899885"/>
                <a:gridCol w="899885"/>
                <a:gridCol w="899885"/>
                <a:gridCol w="899885"/>
                <a:gridCol w="899890"/>
              </a:tblGrid>
              <a:tr h="417616">
                <a:tc gridSpan="7"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思源黑体 Normal"/>
                        </a:defRPr>
                      </a:pPr>
                      <a:r>
                        <a:t>2024-06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417616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日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一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二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三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四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五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六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18,763,149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15,992,617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22,800,873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22,872,881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22,876,196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22,703,167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25,448,081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19,318,977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17,232,118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10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15,431,146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23,120,544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21,448,275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23,040,772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25,408,888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17,690,122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16,794,577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23,617,075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23,902,420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24,009,852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20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24,034,829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25,806,030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18,203,304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16,203,875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23,939,140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23,655,368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27,307,087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28,352,558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26,746,408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20,949,936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23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30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19,009,257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9400" y="5762076"/>
          <a:ext cx="6299200" cy="334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5"/>
                <a:gridCol w="899885"/>
                <a:gridCol w="899885"/>
                <a:gridCol w="899885"/>
                <a:gridCol w="899885"/>
                <a:gridCol w="899885"/>
                <a:gridCol w="899890"/>
              </a:tblGrid>
              <a:tr h="477276">
                <a:tc gridSpan="7"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思源黑体 Normal"/>
                        </a:defRPr>
                      </a:pPr>
                      <a:r>
                        <a:t>2024-07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477276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日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一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二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三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四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五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六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23,706,574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22,793,085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23,524,935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23,086,559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26,053,821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20,257,974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18,025,164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24,089,740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24,710,373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10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24,731,197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24,791,204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26,358,643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20,550,842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17,895,004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24,506,820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24,790,081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23,861,817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24,259,739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25,101,619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20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12,602,346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21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4,943,523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22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6,081,935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19,863,922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22,811,141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22,738,522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24,676,758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17,149,052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9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15,565,781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23,363,404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30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22,110,394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21,699,521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sp>
        <p:nvSpPr>
          <p:cNvPr id="3" name="Picture Placeholder 2"/>
          <p:cNvSpPr>
            <a:spLocks noGrp="1"/>
          </p:cNvSpPr>
          <p:nvPr>
            <p:ph type="pic" idx="17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每日明细曝光量日历图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（续）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IR202401170001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5"/>
                <a:gridCol w="899885"/>
                <a:gridCol w="899885"/>
                <a:gridCol w="899885"/>
                <a:gridCol w="899885"/>
                <a:gridCol w="899885"/>
                <a:gridCol w="899890"/>
              </a:tblGrid>
              <a:tr h="417616">
                <a:tc gridSpan="7"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思源黑体 Normal"/>
                        </a:defRPr>
                      </a:pPr>
                      <a:r>
                        <a:t>2024-08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417616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日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一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二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三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四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五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六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22,041,211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22,942,103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15,433,754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13,328,303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21,779,640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22,003,468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21,654,802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10,574,944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15,958,163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10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6,609,350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11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392,697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19,502,805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18,609,617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22,684,225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22,303,973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23,702,656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15,847,558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12,886,375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22,093,173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20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21,765,255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20,689,922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21,580,524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22,802,406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15,727,229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13,651,677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18,140,932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21,695,758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20,101,553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18,913,083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30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22,692,340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15,270,488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23"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9400" y="5762076"/>
          <a:ext cx="6299200" cy="334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5"/>
                <a:gridCol w="899885"/>
                <a:gridCol w="899885"/>
                <a:gridCol w="899885"/>
                <a:gridCol w="899885"/>
                <a:gridCol w="899885"/>
                <a:gridCol w="899890"/>
              </a:tblGrid>
              <a:tr h="477276">
                <a:tc gridSpan="7"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思源黑体 Normal"/>
                        </a:defRPr>
                      </a:pPr>
                      <a:r>
                        <a:t>2024-09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477276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日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一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二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三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四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五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六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13,711,829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21,827,537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21,882,629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21,927,678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21,992,230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23,091,111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16,260,439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13,311,477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17,459,607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10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13,455,266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22,816,180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23,465,750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24,082,220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22,541,001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18,675,336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17,894,972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17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9,562,378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21,339,460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22,511,433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20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20,459,475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16,380,210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20,834,795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22,603,389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22,365,615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20,580,669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24,237,793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23,570,754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22,457,048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9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21,601,722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30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20,287,063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sp>
        <p:nvSpPr>
          <p:cNvPr id="3" name="Picture Placeholder 2"/>
          <p:cNvSpPr>
            <a:spLocks noGrp="1"/>
          </p:cNvSpPr>
          <p:nvPr>
            <p:ph type="pic" idx="17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每日明细曝光量日历图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（续）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IR202401170001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5"/>
                <a:gridCol w="899885"/>
                <a:gridCol w="899885"/>
                <a:gridCol w="899885"/>
                <a:gridCol w="899885"/>
                <a:gridCol w="899885"/>
                <a:gridCol w="899890"/>
              </a:tblGrid>
              <a:tr h="477276">
                <a:tc gridSpan="7"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思源黑体 Normal"/>
                        </a:defRPr>
                      </a:pPr>
                      <a:r>
                        <a:t>2024-10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477276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日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一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二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三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四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五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六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17,009,453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14,279,445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12,708,479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23,054,068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25,049,624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16,369,413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20,746,939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21,063,848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21,026,875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10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20,000,103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23,849,003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12,710,415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10,274,111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22,889,106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19,329,824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20,115,844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20,756,458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24,704,138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17,589,908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20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15,618,902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22,907,060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19,145,334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26,292,161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26,364,785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28,111,731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20,982,819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9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18,490,150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23,160,251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18,654,213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30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23,281,276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22,662,019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9400" y="5762076"/>
          <a:ext cx="6299200" cy="334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5"/>
                <a:gridCol w="899885"/>
                <a:gridCol w="899885"/>
                <a:gridCol w="899885"/>
                <a:gridCol w="899885"/>
                <a:gridCol w="899885"/>
                <a:gridCol w="899890"/>
              </a:tblGrid>
              <a:tr h="417616">
                <a:tc gridSpan="7"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思源黑体 Normal"/>
                        </a:defRPr>
                      </a:pPr>
                      <a:r>
                        <a:t>2024-11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417616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日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一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二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三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四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五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六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22,510,359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16,119,719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13,450,956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21,598,779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16,347,792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20,254,843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20,284,208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19,006,988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15,461,388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10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16,351,987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19,965,173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22,997,967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23,432,224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22,362,442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17,679,977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17,576,746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15,301,529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23,546,965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22,267,969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20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23,091,699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21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24,849,091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22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22,014,593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23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16,393,553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24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14,439,293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25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23,526,065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26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22,243,025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27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21,628,758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28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21,686,240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29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21,376,013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30</a:t>
                      </a:r>
                    </a:p>
                    <a:p>
                      <a:pPr algn="ctr">
                        <a:defRPr sz="1000">
                          <a:latin typeface="思源黑体 Medium"/>
                        </a:defRPr>
                      </a:pPr>
                      <a:r>
                        <a:t>14,322,270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23"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</TotalTime>
  <Words>0</Words>
  <Application>Microsoft Office PowerPoint</Application>
  <PresentationFormat>A4 纸张(210x297 毫米)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0" baseType="lpstr">
      <vt:lpstr>等线</vt:lpstr>
      <vt:lpstr>思源黑体</vt:lpstr>
      <vt:lpstr>思源黑体 ExtraLight</vt:lpstr>
      <vt:lpstr>思源黑体 Heavy</vt:lpstr>
      <vt:lpstr>思源黑体 Light</vt:lpstr>
      <vt:lpstr>思源黑体 Medium</vt:lpstr>
      <vt:lpstr>Arial</vt:lpstr>
      <vt:lpstr>Calibri</vt:lpstr>
      <vt:lpstr>Calibri Light</vt:lpstr>
      <vt:lpstr>Office 主题​​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Zewen</dc:creator>
  <cp:lastModifiedBy>LIANG Zewen</cp:lastModifiedBy>
  <cp:revision>13</cp:revision>
  <dcterms:created xsi:type="dcterms:W3CDTF">2023-11-21T03:01:56Z</dcterms:created>
  <dcterms:modified xsi:type="dcterms:W3CDTF">2023-12-26T05:43:08Z</dcterms:modified>
</cp:coreProperties>
</file>