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BB10F-5DA2-4676-87EB-C48D56483871}" v="2" dt="2023-12-20T06:07:56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Zewen" userId="491c8be2-176b-4b8f-a7ea-393a71264db0" providerId="ADAL" clId="{36FBB10F-5DA2-4676-87EB-C48D56483871}"/>
    <pc:docChg chg="custSel addSld delSld modMainMaster">
      <pc:chgData name="LIANG Zewen" userId="491c8be2-176b-4b8f-a7ea-393a71264db0" providerId="ADAL" clId="{36FBB10F-5DA2-4676-87EB-C48D56483871}" dt="2023-12-26T05:43:00.077" v="75" actId="6014"/>
      <pc:docMkLst>
        <pc:docMk/>
      </pc:docMkLst>
      <pc:sldChg chg="new del">
        <pc:chgData name="LIANG Zewen" userId="491c8be2-176b-4b8f-a7ea-393a71264db0" providerId="ADAL" clId="{36FBB10F-5DA2-4676-87EB-C48D56483871}" dt="2023-12-20T08:19:14.988" v="74" actId="47"/>
        <pc:sldMkLst>
          <pc:docMk/>
          <pc:sldMk cId="2872658046" sldId="256"/>
        </pc:sldMkLst>
      </pc:sldChg>
      <pc:sldMasterChg chg="modSldLayout">
        <pc:chgData name="LIANG Zewen" userId="491c8be2-176b-4b8f-a7ea-393a71264db0" providerId="ADAL" clId="{36FBB10F-5DA2-4676-87EB-C48D56483871}" dt="2023-12-26T05:43:00.077" v="75" actId="6014"/>
        <pc:sldMasterMkLst>
          <pc:docMk/>
          <pc:sldMasterMk cId="2132586441" sldId="2147483660"/>
        </pc:sldMasterMkLst>
        <pc:sldLayoutChg chg="mod">
          <pc:chgData name="LIANG Zewen" userId="491c8be2-176b-4b8f-a7ea-393a71264db0" providerId="ADAL" clId="{36FBB10F-5DA2-4676-87EB-C48D56483871}" dt="2023-12-26T05:43:00.077" v="75" actId="6014"/>
          <pc:sldLayoutMkLst>
            <pc:docMk/>
            <pc:sldMasterMk cId="2132586441" sldId="2147483660"/>
            <pc:sldLayoutMk cId="887395113" sldId="2147483661"/>
          </pc:sldLayoutMkLst>
        </pc:sldLayoutChg>
        <pc:sldLayoutChg chg="modSp mod">
          <pc:chgData name="LIANG Zewen" userId="491c8be2-176b-4b8f-a7ea-393a71264db0" providerId="ADAL" clId="{36FBB10F-5DA2-4676-87EB-C48D56483871}" dt="2023-12-20T03:01:25.829" v="56" actId="1038"/>
          <pc:sldLayoutMkLst>
            <pc:docMk/>
            <pc:sldMasterMk cId="2132586441" sldId="2147483660"/>
            <pc:sldLayoutMk cId="3494878908" sldId="2147483662"/>
          </pc:sldLayoutMkLst>
          <pc:picChg chg="mod">
            <ac:chgData name="LIANG Zewen" userId="491c8be2-176b-4b8f-a7ea-393a71264db0" providerId="ADAL" clId="{36FBB10F-5DA2-4676-87EB-C48D56483871}" dt="2023-12-20T03:01:25.829" v="56" actId="1038"/>
            <ac:picMkLst>
              <pc:docMk/>
              <pc:sldMasterMk cId="2132586441" sldId="2147483660"/>
              <pc:sldLayoutMk cId="3494878908" sldId="2147483662"/>
              <ac:picMk id="59" creationId="{C746278E-5C97-80A1-B64C-69E99A9A321B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8:22.333" v="72" actId="1035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36FBB10F-5DA2-4676-87EB-C48D56483871}" dt="2023-12-20T06:07:52.468" v="60"/>
            <ac:spMkLst>
              <pc:docMk/>
              <pc:sldMasterMk cId="2132586441" sldId="2147483660"/>
              <pc:sldLayoutMk cId="2726789409" sldId="2147483663"/>
              <ac:spMk id="3" creationId="{5C075CDB-66D6-D6D9-C4FA-2150FA2A6580}"/>
            </ac:spMkLst>
          </pc:spChg>
          <pc:spChg chg="del">
            <ac:chgData name="LIANG Zewen" userId="491c8be2-176b-4b8f-a7ea-393a71264db0" providerId="ADAL" clId="{36FBB10F-5DA2-4676-87EB-C48D56483871}" dt="2023-12-20T06:07:52.280" v="59" actId="478"/>
            <ac:spMkLst>
              <pc:docMk/>
              <pc:sldMasterMk cId="2132586441" sldId="2147483660"/>
              <pc:sldLayoutMk cId="2726789409" sldId="2147483663"/>
              <ac:spMk id="13" creationId="{358A4159-8125-E5A4-FF36-6B7D4E4B0A1C}"/>
            </ac:spMkLst>
          </pc:spChg>
          <pc:spChg chg="mod">
            <ac:chgData name="LIANG Zewen" userId="491c8be2-176b-4b8f-a7ea-393a71264db0" providerId="ADAL" clId="{36FBB10F-5DA2-4676-87EB-C48D56483871}" dt="2023-12-20T06:08:17.732" v="63" actId="14100"/>
            <ac:spMkLst>
              <pc:docMk/>
              <pc:sldMasterMk cId="2132586441" sldId="2147483660"/>
              <pc:sldLayoutMk cId="2726789409" sldId="2147483663"/>
              <ac:spMk id="23" creationId="{D95FC66A-FE3C-9A34-D7F5-41E6C978A33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5" creationId="{6836CFE4-3DAF-4B9B-FA70-8DFF8F6099BF}"/>
            </ac:spMkLst>
          </pc:spChg>
          <pc:spChg chg="mod">
            <ac:chgData name="LIANG Zewen" userId="491c8be2-176b-4b8f-a7ea-393a71264db0" providerId="ADAL" clId="{36FBB10F-5DA2-4676-87EB-C48D56483871}" dt="2023-12-20T06:08:22.333" v="72" actId="1035"/>
            <ac:spMkLst>
              <pc:docMk/>
              <pc:sldMasterMk cId="2132586441" sldId="2147483660"/>
              <pc:sldLayoutMk cId="2726789409" sldId="2147483663"/>
              <ac:spMk id="26" creationId="{554C0BB3-2F41-3735-BEA7-60B689D3BDEF}"/>
            </ac:spMkLst>
          </pc:spChg>
          <pc:picChg chg="del">
            <ac:chgData name="LIANG Zewen" userId="491c8be2-176b-4b8f-a7ea-393a71264db0" providerId="ADAL" clId="{36FBB10F-5DA2-4676-87EB-C48D56483871}" dt="2023-12-20T06:03:42.417" v="58" actId="478"/>
            <ac:picMkLst>
              <pc:docMk/>
              <pc:sldMasterMk cId="2132586441" sldId="2147483660"/>
              <pc:sldLayoutMk cId="2726789409" sldId="2147483663"/>
              <ac:picMk id="12" creationId="{28652EE6-F873-96BB-23CC-B0033C74115D}"/>
            </ac:picMkLst>
          </pc:picChg>
        </pc:sldLayoutChg>
        <pc:sldLayoutChg chg="addSp delSp modSp mod">
          <pc:chgData name="LIANG Zewen" userId="491c8be2-176b-4b8f-a7ea-393a71264db0" providerId="ADAL" clId="{36FBB10F-5DA2-4676-87EB-C48D56483871}" dt="2023-12-20T06:07:56.865" v="6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36FBB10F-5DA2-4676-87EB-C48D56483871}" dt="2023-12-20T06:07:56.865" v="62"/>
            <ac:spMkLst>
              <pc:docMk/>
              <pc:sldMasterMk cId="2132586441" sldId="2147483660"/>
              <pc:sldLayoutMk cId="3512659789" sldId="2147483664"/>
              <ac:spMk id="3" creationId="{0C21EFB6-65C9-C74C-C5E9-B0462217493B}"/>
            </ac:spMkLst>
          </pc:spChg>
          <pc:spChg chg="del">
            <ac:chgData name="LIANG Zewen" userId="491c8be2-176b-4b8f-a7ea-393a71264db0" providerId="ADAL" clId="{36FBB10F-5DA2-4676-87EB-C48D56483871}" dt="2023-12-20T06:07:56.633" v="61" actId="478"/>
            <ac:spMkLst>
              <pc:docMk/>
              <pc:sldMasterMk cId="2132586441" sldId="2147483660"/>
              <pc:sldLayoutMk cId="3512659789" sldId="2147483664"/>
              <ac:spMk id="11" creationId="{3B9286A2-1C1A-F09B-8854-316FB7A7D58C}"/>
            </ac:spMkLst>
          </pc:spChg>
        </pc:sldLayoutChg>
        <pc:sldLayoutChg chg="modSp mod">
          <pc:chgData name="LIANG Zewen" userId="491c8be2-176b-4b8f-a7ea-393a71264db0" providerId="ADAL" clId="{36FBB10F-5DA2-4676-87EB-C48D56483871}" dt="2023-12-20T03:03:09.824" v="57" actId="2711"/>
          <pc:sldLayoutMkLst>
            <pc:docMk/>
            <pc:sldMasterMk cId="2132586441" sldId="2147483660"/>
            <pc:sldLayoutMk cId="63947709" sldId="2147483665"/>
          </pc:sldLayoutMkLst>
          <pc:spChg chg="mod">
            <ac:chgData name="LIANG Zewen" userId="491c8be2-176b-4b8f-a7ea-393a71264db0" providerId="ADAL" clId="{36FBB10F-5DA2-4676-87EB-C48D56483871}" dt="2023-12-20T03:03:09.824" v="57" actId="2711"/>
            <ac:spMkLst>
              <pc:docMk/>
              <pc:sldMasterMk cId="2132586441" sldId="2147483660"/>
              <pc:sldLayoutMk cId="63947709" sldId="2147483665"/>
              <ac:spMk id="9" creationId="{13CBB8CB-0C66-9143-2E20-94A9399739D1}"/>
            </ac:spMkLst>
          </pc:spChg>
        </pc:sldLayoutChg>
      </pc:sldMasterChg>
    </pc:docChg>
  </pc:docChgLst>
  <pc:docChgLst>
    <pc:chgData name="LIANG Zewen" userId="491c8be2-176b-4b8f-a7ea-393a71264db0" providerId="ADAL" clId="{D6E7B414-E00B-473C-8DBB-D88CAD0834C3}"/>
    <pc:docChg chg="custSel addSld delSld modMainMaster">
      <pc:chgData name="LIANG Zewen" userId="491c8be2-176b-4b8f-a7ea-393a71264db0" providerId="ADAL" clId="{D6E7B414-E00B-473C-8DBB-D88CAD0834C3}" dt="2023-12-20T02:20:22.525" v="34" actId="47"/>
      <pc:docMkLst>
        <pc:docMk/>
      </pc:docMkLst>
      <pc:sldChg chg="new del">
        <pc:chgData name="LIANG Zewen" userId="491c8be2-176b-4b8f-a7ea-393a71264db0" providerId="ADAL" clId="{D6E7B414-E00B-473C-8DBB-D88CAD0834C3}" dt="2023-12-20T02:18:28.144" v="28" actId="47"/>
        <pc:sldMkLst>
          <pc:docMk/>
          <pc:sldMk cId="349154909" sldId="256"/>
        </pc:sldMkLst>
      </pc:sldChg>
      <pc:sldChg chg="new del">
        <pc:chgData name="LIANG Zewen" userId="491c8be2-176b-4b8f-a7ea-393a71264db0" providerId="ADAL" clId="{D6E7B414-E00B-473C-8DBB-D88CAD0834C3}" dt="2023-12-20T02:20:22.525" v="34" actId="47"/>
        <pc:sldMkLst>
          <pc:docMk/>
          <pc:sldMk cId="951543667" sldId="256"/>
        </pc:sldMkLst>
      </pc:sldChg>
      <pc:sldChg chg="new del">
        <pc:chgData name="LIANG Zewen" userId="491c8be2-176b-4b8f-a7ea-393a71264db0" providerId="ADAL" clId="{D6E7B414-E00B-473C-8DBB-D88CAD0834C3}" dt="2023-12-20T02:18:00.134" v="24" actId="47"/>
        <pc:sldMkLst>
          <pc:docMk/>
          <pc:sldMk cId="4123685489" sldId="256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011514743" sldId="271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3640477281" sldId="277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625747243" sldId="278"/>
        </pc:sldMkLst>
      </pc:sldChg>
      <pc:sldChg chg="del">
        <pc:chgData name="LIANG Zewen" userId="491c8be2-176b-4b8f-a7ea-393a71264db0" providerId="ADAL" clId="{D6E7B414-E00B-473C-8DBB-D88CAD0834C3}" dt="2023-12-20T02:10:05.773" v="18" actId="47"/>
        <pc:sldMkLst>
          <pc:docMk/>
          <pc:sldMk cId="1750086679" sldId="282"/>
        </pc:sldMkLst>
      </pc:sldChg>
      <pc:sldMasterChg chg="delSldLayout modSldLayout sldLayoutOrd">
        <pc:chgData name="LIANG Zewen" userId="491c8be2-176b-4b8f-a7ea-393a71264db0" providerId="ADAL" clId="{D6E7B414-E00B-473C-8DBB-D88CAD0834C3}" dt="2023-12-20T02:20:12.761" v="32"/>
        <pc:sldMasterMkLst>
          <pc:docMk/>
          <pc:sldMasterMk cId="2132586441" sldId="2147483660"/>
        </pc:sldMasterMkLst>
        <pc:sldLayoutChg chg="delSp modSp mod">
          <pc:chgData name="LIANG Zewen" userId="491c8be2-176b-4b8f-a7ea-393a71264db0" providerId="ADAL" clId="{D6E7B414-E00B-473C-8DBB-D88CAD0834C3}" dt="2023-12-20T02:18:06.134" v="25" actId="478"/>
          <pc:sldLayoutMkLst>
            <pc:docMk/>
            <pc:sldMasterMk cId="2132586441" sldId="2147483660"/>
            <pc:sldLayoutMk cId="887395113" sldId="2147483661"/>
          </pc:sldLayoutMkLst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5" creationId="{E03AA3C0-61BD-0550-64D1-683C1BAE0159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6" creationId="{8BBEAFC8-21C2-5B08-743E-7F6F99E7676E}"/>
            </ac:spMkLst>
          </pc:spChg>
          <pc:spChg chg="mod">
            <ac:chgData name="LIANG Zewen" userId="491c8be2-176b-4b8f-a7ea-393a71264db0" providerId="ADAL" clId="{D6E7B414-E00B-473C-8DBB-D88CAD0834C3}" dt="2023-12-20T02:17:32.065" v="20" actId="2711"/>
            <ac:spMkLst>
              <pc:docMk/>
              <pc:sldMasterMk cId="2132586441" sldId="2147483660"/>
              <pc:sldLayoutMk cId="887395113" sldId="2147483661"/>
              <ac:spMk id="10" creationId="{7F2538F3-7CA4-B2CF-D205-D31A4391A1B1}"/>
            </ac:spMkLst>
          </pc:spChg>
          <pc:spChg chg="mod">
            <ac:chgData name="LIANG Zewen" userId="491c8be2-176b-4b8f-a7ea-393a71264db0" providerId="ADAL" clId="{D6E7B414-E00B-473C-8DBB-D88CAD0834C3}" dt="2023-12-20T02:17:36.408" v="21" actId="2711"/>
            <ac:spMkLst>
              <pc:docMk/>
              <pc:sldMasterMk cId="2132586441" sldId="2147483660"/>
              <pc:sldLayoutMk cId="887395113" sldId="2147483661"/>
              <ac:spMk id="11" creationId="{00E8C03D-6812-6412-38D8-FEB4B1F9E17A}"/>
            </ac:spMkLst>
          </pc:spChg>
          <pc:spChg chg="mod">
            <ac:chgData name="LIANG Zewen" userId="491c8be2-176b-4b8f-a7ea-393a71264db0" providerId="ADAL" clId="{D6E7B414-E00B-473C-8DBB-D88CAD0834C3}" dt="2023-12-20T02:17:42.813" v="22" actId="2711"/>
            <ac:spMkLst>
              <pc:docMk/>
              <pc:sldMasterMk cId="2132586441" sldId="2147483660"/>
              <pc:sldLayoutMk cId="887395113" sldId="2147483661"/>
              <ac:spMk id="12" creationId="{B1078394-7DC1-7DFF-9A6D-A2A1C58D09FF}"/>
            </ac:spMkLst>
          </pc:spChg>
          <pc:spChg chg="del">
            <ac:chgData name="LIANG Zewen" userId="491c8be2-176b-4b8f-a7ea-393a71264db0" providerId="ADAL" clId="{D6E7B414-E00B-473C-8DBB-D88CAD0834C3}" dt="2023-12-20T02:18:06.134" v="25" actId="478"/>
            <ac:spMkLst>
              <pc:docMk/>
              <pc:sldMasterMk cId="2132586441" sldId="2147483660"/>
              <pc:sldLayoutMk cId="887395113" sldId="2147483661"/>
              <ac:spMk id="16" creationId="{935A37E5-D50C-4399-58E0-53169CA5506F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68" v="1" actId="2696"/>
          <pc:sldLayoutMkLst>
            <pc:docMk/>
            <pc:sldMasterMk cId="2132586441" sldId="2147483660"/>
            <pc:sldLayoutMk cId="1158781560" sldId="2147483661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2" actId="2696"/>
          <pc:sldLayoutMkLst>
            <pc:docMk/>
            <pc:sldMasterMk cId="2132586441" sldId="2147483660"/>
            <pc:sldLayoutMk cId="971543945" sldId="2147483662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3" actId="2696"/>
          <pc:sldLayoutMkLst>
            <pc:docMk/>
            <pc:sldMasterMk cId="2132586441" sldId="2147483660"/>
            <pc:sldLayoutMk cId="2024719752" sldId="2147483663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09.323" v="30"/>
          <pc:sldLayoutMkLst>
            <pc:docMk/>
            <pc:sldMasterMk cId="2132586441" sldId="2147483660"/>
            <pc:sldLayoutMk cId="2726789409" sldId="2147483663"/>
          </pc:sldLayoutMkLst>
          <pc:spChg chg="add mod">
            <ac:chgData name="LIANG Zewen" userId="491c8be2-176b-4b8f-a7ea-393a71264db0" providerId="ADAL" clId="{D6E7B414-E00B-473C-8DBB-D88CAD0834C3}" dt="2023-12-20T02:20:09.323" v="30"/>
            <ac:spMkLst>
              <pc:docMk/>
              <pc:sldMasterMk cId="2132586441" sldId="2147483660"/>
              <pc:sldLayoutMk cId="2726789409" sldId="2147483663"/>
              <ac:spMk id="2" creationId="{4D36CCF0-63B3-1D63-FC65-DCC43D7EDA92}"/>
            </ac:spMkLst>
          </pc:spChg>
          <pc:spChg chg="del">
            <ac:chgData name="LIANG Zewen" userId="491c8be2-176b-4b8f-a7ea-393a71264db0" providerId="ADAL" clId="{D6E7B414-E00B-473C-8DBB-D88CAD0834C3}" dt="2023-12-20T02:20:09.056" v="29" actId="478"/>
            <ac:spMkLst>
              <pc:docMk/>
              <pc:sldMasterMk cId="2132586441" sldId="2147483660"/>
              <pc:sldLayoutMk cId="2726789409" sldId="2147483663"/>
              <ac:spMk id="16" creationId="{C7A1B108-DC2B-3CCD-2AEE-FB706C5695D1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4" actId="2696"/>
          <pc:sldLayoutMkLst>
            <pc:docMk/>
            <pc:sldMasterMk cId="2132586441" sldId="2147483660"/>
            <pc:sldLayoutMk cId="1820466164" sldId="2147483664"/>
          </pc:sldLayoutMkLst>
        </pc:sldLayoutChg>
        <pc:sldLayoutChg chg="addSp delSp modSp mod">
          <pc:chgData name="LIANG Zewen" userId="491c8be2-176b-4b8f-a7ea-393a71264db0" providerId="ADAL" clId="{D6E7B414-E00B-473C-8DBB-D88CAD0834C3}" dt="2023-12-20T02:20:12.761" v="32"/>
          <pc:sldLayoutMkLst>
            <pc:docMk/>
            <pc:sldMasterMk cId="2132586441" sldId="2147483660"/>
            <pc:sldLayoutMk cId="3512659789" sldId="2147483664"/>
          </pc:sldLayoutMkLst>
          <pc:spChg chg="add mod">
            <ac:chgData name="LIANG Zewen" userId="491c8be2-176b-4b8f-a7ea-393a71264db0" providerId="ADAL" clId="{D6E7B414-E00B-473C-8DBB-D88CAD0834C3}" dt="2023-12-20T02:20:12.761" v="32"/>
            <ac:spMkLst>
              <pc:docMk/>
              <pc:sldMasterMk cId="2132586441" sldId="2147483660"/>
              <pc:sldLayoutMk cId="3512659789" sldId="2147483664"/>
              <ac:spMk id="2" creationId="{232AFE03-9291-1E64-403B-B58985333D4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2" creationId="{842A70A3-89FD-1ED8-6857-DF78A2B4AFE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3" creationId="{EEC260D5-8AFE-3D8D-C252-5F523423EBD4}"/>
            </ac:spMkLst>
          </pc:spChg>
          <pc:spChg chg="del">
            <ac:chgData name="LIANG Zewen" userId="491c8be2-176b-4b8f-a7ea-393a71264db0" providerId="ADAL" clId="{D6E7B414-E00B-473C-8DBB-D88CAD0834C3}" dt="2023-12-20T02:18:12.742" v="26" actId="478"/>
            <ac:spMkLst>
              <pc:docMk/>
              <pc:sldMasterMk cId="2132586441" sldId="2147483660"/>
              <pc:sldLayoutMk cId="3512659789" sldId="2147483664"/>
              <ac:spMk id="4" creationId="{96149CDF-911C-42A3-DD81-663BBC43349D}"/>
            </ac:spMkLst>
          </pc:spChg>
          <pc:spChg chg="del">
            <ac:chgData name="LIANG Zewen" userId="491c8be2-176b-4b8f-a7ea-393a71264db0" providerId="ADAL" clId="{D6E7B414-E00B-473C-8DBB-D88CAD0834C3}" dt="2023-12-20T02:20:12.416" v="31" actId="478"/>
            <ac:spMkLst>
              <pc:docMk/>
              <pc:sldMasterMk cId="2132586441" sldId="2147483660"/>
              <pc:sldLayoutMk cId="3512659789" sldId="2147483664"/>
              <ac:spMk id="12" creationId="{C8E50F42-DDC3-8EBA-50E4-DD9AC9A26D90}"/>
            </ac:spMkLst>
          </pc:spChg>
        </pc:sldLayoutChg>
        <pc:sldLayoutChg chg="del">
          <pc:chgData name="LIANG Zewen" userId="491c8be2-176b-4b8f-a7ea-393a71264db0" providerId="ADAL" clId="{D6E7B414-E00B-473C-8DBB-D88CAD0834C3}" dt="2023-12-20T02:07:04.584" v="5" actId="2696"/>
          <pc:sldLayoutMkLst>
            <pc:docMk/>
            <pc:sldMasterMk cId="2132586441" sldId="2147483660"/>
            <pc:sldLayoutMk cId="4229683648" sldId="2147483665"/>
          </pc:sldLayoutMkLst>
        </pc:sldLayoutChg>
        <pc:sldLayoutChg chg="del">
          <pc:chgData name="LIANG Zewen" userId="491c8be2-176b-4b8f-a7ea-393a71264db0" providerId="ADAL" clId="{D6E7B414-E00B-473C-8DBB-D88CAD0834C3}" dt="2023-12-20T02:07:04.584" v="6" actId="2696"/>
          <pc:sldLayoutMkLst>
            <pc:docMk/>
            <pc:sldMasterMk cId="2132586441" sldId="2147483660"/>
            <pc:sldLayoutMk cId="554309134" sldId="2147483666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7" actId="2696"/>
          <pc:sldLayoutMkLst>
            <pc:docMk/>
            <pc:sldMasterMk cId="2132586441" sldId="2147483660"/>
            <pc:sldLayoutMk cId="2086314057" sldId="2147483667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8" actId="2696"/>
          <pc:sldLayoutMkLst>
            <pc:docMk/>
            <pc:sldMasterMk cId="2132586441" sldId="2147483660"/>
            <pc:sldLayoutMk cId="4145613293" sldId="2147483668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9" actId="2696"/>
          <pc:sldLayoutMkLst>
            <pc:docMk/>
            <pc:sldMasterMk cId="2132586441" sldId="2147483660"/>
            <pc:sldLayoutMk cId="2965944671" sldId="2147483669"/>
          </pc:sldLayoutMkLst>
        </pc:sldLayoutChg>
        <pc:sldLayoutChg chg="del">
          <pc:chgData name="LIANG Zewen" userId="491c8be2-176b-4b8f-a7ea-393a71264db0" providerId="ADAL" clId="{D6E7B414-E00B-473C-8DBB-D88CAD0834C3}" dt="2023-12-20T02:07:04.599" v="10" actId="2696"/>
          <pc:sldLayoutMkLst>
            <pc:docMk/>
            <pc:sldMasterMk cId="2132586441" sldId="2147483660"/>
            <pc:sldLayoutMk cId="88764949" sldId="2147483670"/>
          </pc:sldLayoutMkLst>
        </pc:sldLayoutChg>
        <pc:sldLayoutChg chg="del">
          <pc:chgData name="LIANG Zewen" userId="491c8be2-176b-4b8f-a7ea-393a71264db0" providerId="ADAL" clId="{D6E7B414-E00B-473C-8DBB-D88CAD0834C3}" dt="2023-12-20T02:07:04.568" v="0" actId="2696"/>
          <pc:sldLayoutMkLst>
            <pc:docMk/>
            <pc:sldMasterMk cId="2132586441" sldId="2147483660"/>
            <pc:sldLayoutMk cId="2907586231" sldId="2147483671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762535710" sldId="2147483672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638143223" sldId="2147483673"/>
          </pc:sldLayoutMkLst>
        </pc:sldLayoutChg>
        <pc:sldLayoutChg chg="del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4012769753" sldId="2147483674"/>
          </pc:sldLayoutMkLst>
        </pc:sldLayoutChg>
        <pc:sldLayoutChg chg="del mod ord">
          <pc:chgData name="LIANG Zewen" userId="491c8be2-176b-4b8f-a7ea-393a71264db0" providerId="ADAL" clId="{D6E7B414-E00B-473C-8DBB-D88CAD0834C3}" dt="2023-12-20T02:10:05.773" v="18" actId="47"/>
          <pc:sldLayoutMkLst>
            <pc:docMk/>
            <pc:sldMasterMk cId="2132586441" sldId="2147483660"/>
            <pc:sldLayoutMk cId="2152221309" sldId="2147483675"/>
          </pc:sldLayoutMkLst>
        </pc:sldLayoutChg>
        <pc:sldLayoutChg chg="addSp delSp modSp del mod">
          <pc:chgData name="LIANG Zewen" userId="491c8be2-176b-4b8f-a7ea-393a71264db0" providerId="ADAL" clId="{D6E7B414-E00B-473C-8DBB-D88CAD0834C3}" dt="2023-12-20T02:12:39.927" v="19" actId="2696"/>
          <pc:sldLayoutMkLst>
            <pc:docMk/>
            <pc:sldMasterMk cId="2132586441" sldId="2147483660"/>
            <pc:sldLayoutMk cId="3248497020" sldId="2147483676"/>
          </pc:sldLayoutMkLst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3" creationId="{7859BB08-A74F-7605-AC2A-3F2901D63DBD}"/>
            </ac:cxnSpMkLst>
          </pc:cxnChg>
          <pc:cxnChg chg="add mod">
            <ac:chgData name="LIANG Zewen" userId="491c8be2-176b-4b8f-a7ea-393a71264db0" providerId="ADAL" clId="{D6E7B414-E00B-473C-8DBB-D88CAD0834C3}" dt="2023-12-20T02:08:51.808" v="15"/>
            <ac:cxnSpMkLst>
              <pc:docMk/>
              <pc:sldMasterMk cId="2132586441" sldId="2147483660"/>
              <pc:sldLayoutMk cId="3248497020" sldId="2147483676"/>
              <ac:cxnSpMk id="4" creationId="{6422961A-8EAD-8F67-7025-27652C2AF4FC}"/>
            </ac:cxnSpMkLst>
          </pc:cxnChg>
          <pc:cxnChg chg="del">
            <ac:chgData name="LIANG Zewen" userId="491c8be2-176b-4b8f-a7ea-393a71264db0" providerId="ADAL" clId="{D6E7B414-E00B-473C-8DBB-D88CAD0834C3}" dt="2023-12-20T02:08:49.202" v="13" actId="478"/>
            <ac:cxnSpMkLst>
              <pc:docMk/>
              <pc:sldMasterMk cId="2132586441" sldId="2147483660"/>
              <pc:sldLayoutMk cId="3248497020" sldId="2147483676"/>
              <ac:cxnSpMk id="6" creationId="{D4D38903-9182-13E7-760C-EAFA37620298}"/>
            </ac:cxnSpMkLst>
          </pc:cxnChg>
          <pc:cxnChg chg="del">
            <ac:chgData name="LIANG Zewen" userId="491c8be2-176b-4b8f-a7ea-393a71264db0" providerId="ADAL" clId="{D6E7B414-E00B-473C-8DBB-D88CAD0834C3}" dt="2023-12-20T02:08:51.557" v="14" actId="478"/>
            <ac:cxnSpMkLst>
              <pc:docMk/>
              <pc:sldMasterMk cId="2132586441" sldId="2147483660"/>
              <pc:sldLayoutMk cId="3248497020" sldId="2147483676"/>
              <ac:cxnSpMk id="9" creationId="{8FA5730C-E2DA-2DD7-7B9D-40E2C8AFE053}"/>
            </ac:cxnSpMkLst>
          </pc:cxnChg>
        </pc:sldLayoutChg>
      </pc:sldMaster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各年-月曝光量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Sheet1!$A$2:$A$3</c:f>
              <c:strCache>
                <c:ptCount val="2"/>
                <c:pt idx="0">
                  <c:v>2024-02</c:v>
                </c:pt>
                <c:pt idx="1">
                  <c:v>2024-03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4637701.8824</c:v>
                </c:pt>
                <c:pt idx="1">
                  <c:v>1279139.3749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各年-周曝光量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solidFill>
              <a:srgbClr val="0AB69F"/>
            </a:solidFill>
          </c:spPr>
          <c:cat>
            <c:strRef>
              <c:f>Sheet1!$A$2:$A$11</c:f>
              <c:strCache>
                <c:ptCount val="10"/>
                <c:pt idx="0">
                  <c:v>2024-04</c:v>
                </c:pt>
                <c:pt idx="1">
                  <c:v>2024-05</c:v>
                </c:pt>
                <c:pt idx="2">
                  <c:v>2024-06</c:v>
                </c:pt>
                <c:pt idx="3">
                  <c:v>2024-07</c:v>
                </c:pt>
                <c:pt idx="4">
                  <c:v>2024-08</c:v>
                </c:pt>
                <c:pt idx="5">
                  <c:v>2024-09</c:v>
                </c:pt>
                <c:pt idx="6">
                  <c:v>2024-10</c:v>
                </c:pt>
                <c:pt idx="7">
                  <c:v>2024-11</c:v>
                </c:pt>
                <c:pt idx="8">
                  <c:v>2024-12</c:v>
                </c:pt>
                <c:pt idx="9">
                  <c:v>2024-13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468603.2928</c:v>
                </c:pt>
                <c:pt idx="1">
                  <c:v>872811.1606</c:v>
                </c:pt>
                <c:pt idx="2">
                  <c:v>986002.5548</c:v>
                </c:pt>
                <c:pt idx="3">
                  <c:v>1403101.2054</c:v>
                </c:pt>
                <c:pt idx="4">
                  <c:v>984748.1916</c:v>
                </c:pt>
                <c:pt idx="5">
                  <c:v>282530.2751</c:v>
                </c:pt>
                <c:pt idx="6">
                  <c:v>289907.5425</c:v>
                </c:pt>
                <c:pt idx="7">
                  <c:v>299511.8026</c:v>
                </c:pt>
                <c:pt idx="8">
                  <c:v>289944.7491</c:v>
                </c:pt>
                <c:pt idx="9">
                  <c:v>39680.4828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按日曝光量趋势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曝光量</c:v>
                </c:pt>
              </c:strCache>
            </c:strRef>
          </c:tx>
          <c:spPr>
            <a:ln>
              <a:solidFill>
                <a:srgbClr val="0AB69F"/>
              </a:solidFill>
            </a:ln>
          </c:spPr>
          <c:marker>
            <c:symbol val="none"/>
          </c:marker>
          <c:cat>
            <c:numRef>
              <c:f>Sheet1!$A$2:$A$61</c:f>
              <c:numCache>
                <c:formatCode>yyyy\-mm\-dd</c:formatCode>
                <c:ptCount val="60"/>
                <c:pt idx="0">
                  <c:v>45323.0</c:v>
                </c:pt>
                <c:pt idx="1">
                  <c:v>45324.0</c:v>
                </c:pt>
                <c:pt idx="2">
                  <c:v>45325.0</c:v>
                </c:pt>
                <c:pt idx="3">
                  <c:v>45326.0</c:v>
                </c:pt>
                <c:pt idx="4">
                  <c:v>45327.0</c:v>
                </c:pt>
                <c:pt idx="5">
                  <c:v>45328.0</c:v>
                </c:pt>
                <c:pt idx="6">
                  <c:v>45329.0</c:v>
                </c:pt>
                <c:pt idx="7">
                  <c:v>45330.0</c:v>
                </c:pt>
                <c:pt idx="8">
                  <c:v>45331.0</c:v>
                </c:pt>
                <c:pt idx="9">
                  <c:v>45332.0</c:v>
                </c:pt>
                <c:pt idx="10">
                  <c:v>45333.0</c:v>
                </c:pt>
                <c:pt idx="11">
                  <c:v>45334.0</c:v>
                </c:pt>
                <c:pt idx="12">
                  <c:v>45335.0</c:v>
                </c:pt>
                <c:pt idx="13">
                  <c:v>45336.0</c:v>
                </c:pt>
                <c:pt idx="14">
                  <c:v>45337.0</c:v>
                </c:pt>
                <c:pt idx="15">
                  <c:v>45338.0</c:v>
                </c:pt>
                <c:pt idx="16">
                  <c:v>45339.0</c:v>
                </c:pt>
                <c:pt idx="17">
                  <c:v>45340.0</c:v>
                </c:pt>
                <c:pt idx="18">
                  <c:v>45341.0</c:v>
                </c:pt>
                <c:pt idx="19">
                  <c:v>45342.0</c:v>
                </c:pt>
                <c:pt idx="20">
                  <c:v>45343.0</c:v>
                </c:pt>
                <c:pt idx="21">
                  <c:v>45344.0</c:v>
                </c:pt>
                <c:pt idx="22">
                  <c:v>45345.0</c:v>
                </c:pt>
                <c:pt idx="23">
                  <c:v>45346.0</c:v>
                </c:pt>
                <c:pt idx="24">
                  <c:v>45347.0</c:v>
                </c:pt>
                <c:pt idx="25">
                  <c:v>45348.0</c:v>
                </c:pt>
                <c:pt idx="26">
                  <c:v>45349.0</c:v>
                </c:pt>
                <c:pt idx="27">
                  <c:v>45350.0</c:v>
                </c:pt>
                <c:pt idx="28">
                  <c:v>45351.0</c:v>
                </c:pt>
                <c:pt idx="29">
                  <c:v>45352.0</c:v>
                </c:pt>
                <c:pt idx="30">
                  <c:v>45353.0</c:v>
                </c:pt>
                <c:pt idx="31">
                  <c:v>45354.0</c:v>
                </c:pt>
                <c:pt idx="32">
                  <c:v>45355.0</c:v>
                </c:pt>
                <c:pt idx="33">
                  <c:v>45356.0</c:v>
                </c:pt>
                <c:pt idx="34">
                  <c:v>45357.0</c:v>
                </c:pt>
                <c:pt idx="35">
                  <c:v>45358.0</c:v>
                </c:pt>
                <c:pt idx="36">
                  <c:v>45359.0</c:v>
                </c:pt>
                <c:pt idx="37">
                  <c:v>45360.0</c:v>
                </c:pt>
                <c:pt idx="38">
                  <c:v>45361.0</c:v>
                </c:pt>
                <c:pt idx="39">
                  <c:v>45362.0</c:v>
                </c:pt>
                <c:pt idx="40">
                  <c:v>45363.0</c:v>
                </c:pt>
                <c:pt idx="41">
                  <c:v>45364.0</c:v>
                </c:pt>
                <c:pt idx="42">
                  <c:v>45365.0</c:v>
                </c:pt>
                <c:pt idx="43">
                  <c:v>45366.0</c:v>
                </c:pt>
                <c:pt idx="44">
                  <c:v>45367.0</c:v>
                </c:pt>
                <c:pt idx="45">
                  <c:v>45368.0</c:v>
                </c:pt>
                <c:pt idx="46">
                  <c:v>45369.0</c:v>
                </c:pt>
                <c:pt idx="47">
                  <c:v>45370.0</c:v>
                </c:pt>
                <c:pt idx="48">
                  <c:v>45371.0</c:v>
                </c:pt>
                <c:pt idx="49">
                  <c:v>45372.0</c:v>
                </c:pt>
                <c:pt idx="50">
                  <c:v>45373.0</c:v>
                </c:pt>
                <c:pt idx="51">
                  <c:v>45374.0</c:v>
                </c:pt>
                <c:pt idx="52">
                  <c:v>45375.0</c:v>
                </c:pt>
                <c:pt idx="53">
                  <c:v>45376.0</c:v>
                </c:pt>
                <c:pt idx="54">
                  <c:v>45377.0</c:v>
                </c:pt>
                <c:pt idx="55">
                  <c:v>45378.0</c:v>
                </c:pt>
                <c:pt idx="56">
                  <c:v>45379.0</c:v>
                </c:pt>
                <c:pt idx="57">
                  <c:v>45380.0</c:v>
                </c:pt>
                <c:pt idx="58">
                  <c:v>45381.0</c:v>
                </c:pt>
                <c:pt idx="59">
                  <c:v>45382.0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178674.8026</c:v>
                </c:pt>
                <c:pt idx="1">
                  <c:v>179442.6258</c:v>
                </c:pt>
                <c:pt idx="2">
                  <c:v>110485.8644</c:v>
                </c:pt>
                <c:pt idx="3">
                  <c:v>153025.2400</c:v>
                </c:pt>
                <c:pt idx="4">
                  <c:v>163294.1892</c:v>
                </c:pt>
                <c:pt idx="5">
                  <c:v>155565.3696</c:v>
                </c:pt>
                <c:pt idx="6">
                  <c:v>137177.8134</c:v>
                </c:pt>
                <c:pt idx="7">
                  <c:v>57417.7830</c:v>
                </c:pt>
                <c:pt idx="8">
                  <c:v>92601.9554</c:v>
                </c:pt>
                <c:pt idx="9">
                  <c:v>113728.8100</c:v>
                </c:pt>
                <c:pt idx="10">
                  <c:v>121861.8832</c:v>
                </c:pt>
                <c:pt idx="11">
                  <c:v>98436.3796</c:v>
                </c:pt>
                <c:pt idx="12">
                  <c:v>110589.0972</c:v>
                </c:pt>
                <c:pt idx="13">
                  <c:v>108744.4004</c:v>
                </c:pt>
                <c:pt idx="14">
                  <c:v>168084.5668</c:v>
                </c:pt>
                <c:pt idx="15">
                  <c:v>186382.0690</c:v>
                </c:pt>
                <c:pt idx="16">
                  <c:v>191904.1586</c:v>
                </c:pt>
                <c:pt idx="17">
                  <c:v>140058.3242</c:v>
                </c:pt>
                <c:pt idx="18">
                  <c:v>212569.7096</c:v>
                </c:pt>
                <c:pt idx="19">
                  <c:v>218370.6792</c:v>
                </c:pt>
                <c:pt idx="20">
                  <c:v>223812.5470</c:v>
                </c:pt>
                <c:pt idx="21">
                  <c:v>213591.6920</c:v>
                </c:pt>
                <c:pt idx="22">
                  <c:v>230307.9122</c:v>
                </c:pt>
                <c:pt idx="23">
                  <c:v>164390.3412</c:v>
                </c:pt>
                <c:pt idx="24">
                  <c:v>79530.4860</c:v>
                </c:pt>
                <c:pt idx="25">
                  <c:v>202210.0356</c:v>
                </c:pt>
                <c:pt idx="26">
                  <c:v>215122.5566</c:v>
                </c:pt>
                <c:pt idx="27">
                  <c:v>205665.1080</c:v>
                </c:pt>
                <c:pt idx="28">
                  <c:v>204655.4826</c:v>
                </c:pt>
                <c:pt idx="29">
                  <c:v>44610.0197</c:v>
                </c:pt>
                <c:pt idx="30">
                  <c:v>32954.5031</c:v>
                </c:pt>
                <c:pt idx="31">
                  <c:v>28257.2175</c:v>
                </c:pt>
                <c:pt idx="32">
                  <c:v>45781.5080</c:v>
                </c:pt>
                <c:pt idx="33">
                  <c:v>42055.1051</c:v>
                </c:pt>
                <c:pt idx="34">
                  <c:v>43445.1105</c:v>
                </c:pt>
                <c:pt idx="35">
                  <c:v>39568.2673</c:v>
                </c:pt>
                <c:pt idx="36">
                  <c:v>45530.5220</c:v>
                </c:pt>
                <c:pt idx="37">
                  <c:v>37892.5447</c:v>
                </c:pt>
                <c:pt idx="38">
                  <c:v>34634.4451</c:v>
                </c:pt>
                <c:pt idx="39">
                  <c:v>43258.2159</c:v>
                </c:pt>
                <c:pt idx="40">
                  <c:v>42733.7157</c:v>
                </c:pt>
                <c:pt idx="41">
                  <c:v>43713.1102</c:v>
                </c:pt>
                <c:pt idx="42">
                  <c:v>44179.1432</c:v>
                </c:pt>
                <c:pt idx="43">
                  <c:v>46001.3360</c:v>
                </c:pt>
                <c:pt idx="44">
                  <c:v>35387.5764</c:v>
                </c:pt>
                <c:pt idx="45">
                  <c:v>34546.9143</c:v>
                </c:pt>
                <c:pt idx="46">
                  <c:v>44420.7194</c:v>
                </c:pt>
                <c:pt idx="47">
                  <c:v>45405.8956</c:v>
                </c:pt>
                <c:pt idx="48">
                  <c:v>45067.4547</c:v>
                </c:pt>
                <c:pt idx="49">
                  <c:v>45192.9027</c:v>
                </c:pt>
                <c:pt idx="50">
                  <c:v>49256.4749</c:v>
                </c:pt>
                <c:pt idx="51">
                  <c:v>35621.4410</c:v>
                </c:pt>
                <c:pt idx="52">
                  <c:v>36343.7017</c:v>
                </c:pt>
                <c:pt idx="53">
                  <c:v>44689.8081</c:v>
                </c:pt>
                <c:pt idx="54">
                  <c:v>42399.9652</c:v>
                </c:pt>
                <c:pt idx="55">
                  <c:v>40435.5386</c:v>
                </c:pt>
                <c:pt idx="56">
                  <c:v>42881.8433</c:v>
                </c:pt>
                <c:pt idx="57">
                  <c:v>45817.4836</c:v>
                </c:pt>
                <c:pt idx="58">
                  <c:v>37376.4086</c:v>
                </c:pt>
                <c:pt idx="59">
                  <c:v>39680.4828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思源黑体 Light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00673C-60A4-DFED-14BD-070F31A3DA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EA5817-FB70-AEF1-D489-E51EF5F3BA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3BEB0-4D85-4410-96EE-31D4013D3B62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52D27B-2D1B-F791-3CB4-A4DBE5BE4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1D43E3-A644-7A22-EBFA-657D840497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2F30-A5B3-4D1B-996A-4AA2DBDF9A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93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91E5A-42F5-4C25-9B28-E935329E5450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C8986-B849-4679-BAD1-6AB9739880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ha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BAF0666B-A43D-040E-4478-5A44E7844F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248"/>
            <a:ext cx="6858000" cy="97007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E2311B4-13C9-9F1A-9FDE-2B1930EB4041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9" name="内容占位符 15">
            <a:extLst>
              <a:ext uri="{FF2B5EF4-FFF2-40B4-BE49-F238E27FC236}">
                <a16:creationId xmlns:a16="http://schemas.microsoft.com/office/drawing/2014/main" id="{9F3F4641-EFCA-07B5-FA24-2FEE328EA7D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F2538F3-7CA4-B2CF-D205-D31A4391A1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50" y="2835893"/>
            <a:ext cx="5829300" cy="715581"/>
          </a:xfrm>
        </p:spPr>
        <p:txBody>
          <a:bodyPr anchor="b">
            <a:spAutoFit/>
          </a:bodyPr>
          <a:lstStyle>
            <a:lvl1pPr algn="l">
              <a:defRPr sz="4500" b="1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Report Main Title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E8C03D-6812-6412-38D8-FEB4B1F9E1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50" y="3760524"/>
            <a:ext cx="5829300" cy="438582"/>
          </a:xfrm>
        </p:spPr>
        <p:txBody>
          <a:bodyPr wrap="square">
            <a:spAutoFit/>
          </a:bodyPr>
          <a:lstStyle>
            <a:lvl1pPr marL="0" indent="0" algn="l">
              <a:buNone/>
              <a:defRPr sz="2500" b="1">
                <a:solidFill>
                  <a:srgbClr val="1DD5AD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Report Subtitle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B1078394-7DC1-7DFF-9A6D-A2A1C58D09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4351" y="4329247"/>
            <a:ext cx="58293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Campaign Period</a:t>
            </a:r>
            <a:endParaRPr lang="zh-CN" altLang="en-US" dirty="0"/>
          </a:p>
        </p:txBody>
      </p:sp>
      <p:sp>
        <p:nvSpPr>
          <p:cNvPr id="14" name="图片占位符 10">
            <a:extLst>
              <a:ext uri="{FF2B5EF4-FFF2-40B4-BE49-F238E27FC236}">
                <a16:creationId xmlns:a16="http://schemas.microsoft.com/office/drawing/2014/main" id="{4581C297-37B5-52E2-EC81-FDA787B1442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5" name="图片占位符 12">
            <a:extLst>
              <a:ext uri="{FF2B5EF4-FFF2-40B4-BE49-F238E27FC236}">
                <a16:creationId xmlns:a16="http://schemas.microsoft.com/office/drawing/2014/main" id="{A54537D9-ABFC-5AA4-DE90-07E7ADE1E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  <p:pic>
        <p:nvPicPr>
          <p:cNvPr id="19" name="图片 18" descr="黑白色的标志&#10;&#10;描述已自动生成">
            <a:extLst>
              <a:ext uri="{FF2B5EF4-FFF2-40B4-BE49-F238E27FC236}">
                <a16:creationId xmlns:a16="http://schemas.microsoft.com/office/drawing/2014/main" id="{1B1010A3-A41F-3AFE-D557-5ECCA5C68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7" y="2064635"/>
            <a:ext cx="1675703" cy="62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9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D4249AC9-E3A7-D406-7638-BF4B56FE6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940"/>
            <a:ext cx="6858000" cy="9700752"/>
          </a:xfrm>
          <a:prstGeom prst="rect">
            <a:avLst/>
          </a:prstGeom>
        </p:spPr>
      </p:pic>
      <p:pic>
        <p:nvPicPr>
          <p:cNvPr id="59" name="图片 58" descr="黑白色的标志&#10;&#10;描述已自动生成">
            <a:extLst>
              <a:ext uri="{FF2B5EF4-FFF2-40B4-BE49-F238E27FC236}">
                <a16:creationId xmlns:a16="http://schemas.microsoft.com/office/drawing/2014/main" id="{C746278E-5C97-80A1-B64C-69E99A9A32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50" y="7158211"/>
            <a:ext cx="3776425" cy="1417967"/>
          </a:xfrm>
          <a:prstGeom prst="rect">
            <a:avLst/>
          </a:prstGeom>
          <a:scene3d>
            <a:camera prst="orthographicFront">
              <a:rot lat="19686493" lon="18013956" rev="5100000"/>
            </a:camera>
            <a:lightRig rig="threePt" dir="t"/>
          </a:scene3d>
        </p:spPr>
      </p:pic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13" name="内容占位符 15">
            <a:extLst>
              <a:ext uri="{FF2B5EF4-FFF2-40B4-BE49-F238E27FC236}">
                <a16:creationId xmlns:a16="http://schemas.microsoft.com/office/drawing/2014/main" id="{358A4159-8125-E5A4-FF36-6B7D4E4B0A1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93436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32671409-97FA-9B75-E073-94728EB141E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331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Start Date</a:t>
            </a:r>
            <a:endParaRPr lang="zh-CN" altLang="en-US" dirty="0"/>
          </a:p>
        </p:txBody>
      </p:sp>
      <p:sp>
        <p:nvSpPr>
          <p:cNvPr id="21" name="文本占位符 13">
            <a:extLst>
              <a:ext uri="{FF2B5EF4-FFF2-40B4-BE49-F238E27FC236}">
                <a16:creationId xmlns:a16="http://schemas.microsoft.com/office/drawing/2014/main" id="{F8CFF936-141E-5011-E463-71D395C1F1C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7957" y="2608548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End Date</a:t>
            </a:r>
            <a:endParaRPr lang="zh-CN" altLang="en-US" dirty="0"/>
          </a:p>
        </p:txBody>
      </p:sp>
      <p:sp>
        <p:nvSpPr>
          <p:cNvPr id="27" name="文本占位符 13">
            <a:extLst>
              <a:ext uri="{FF2B5EF4-FFF2-40B4-BE49-F238E27FC236}">
                <a16:creationId xmlns:a16="http://schemas.microsoft.com/office/drawing/2014/main" id="{A03171DC-4477-3054-A0D9-18E0305A5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3331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Day #</a:t>
            </a:r>
            <a:endParaRPr lang="zh-CN" altLang="en-US" dirty="0"/>
          </a:p>
        </p:txBody>
      </p:sp>
      <p:sp>
        <p:nvSpPr>
          <p:cNvPr id="29" name="文本占位符 13">
            <a:extLst>
              <a:ext uri="{FF2B5EF4-FFF2-40B4-BE49-F238E27FC236}">
                <a16:creationId xmlns:a16="http://schemas.microsoft.com/office/drawing/2014/main" id="{1010B097-AC37-5BC9-AF1A-02E2C35B86A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7957" y="4242882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Line #</a:t>
            </a:r>
            <a:endParaRPr lang="zh-CN" altLang="en-US" dirty="0"/>
          </a:p>
        </p:txBody>
      </p:sp>
      <p:sp>
        <p:nvSpPr>
          <p:cNvPr id="31" name="文本占位符 13">
            <a:extLst>
              <a:ext uri="{FF2B5EF4-FFF2-40B4-BE49-F238E27FC236}">
                <a16:creationId xmlns:a16="http://schemas.microsoft.com/office/drawing/2014/main" id="{6E45C1CA-FA57-FCEC-832A-02C7CFA94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3331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Station #</a:t>
            </a:r>
            <a:endParaRPr lang="zh-CN" altLang="en-US" dirty="0"/>
          </a:p>
        </p:txBody>
      </p:sp>
      <p:sp>
        <p:nvSpPr>
          <p:cNvPr id="33" name="文本占位符 13">
            <a:extLst>
              <a:ext uri="{FF2B5EF4-FFF2-40B4-BE49-F238E27FC236}">
                <a16:creationId xmlns:a16="http://schemas.microsoft.com/office/drawing/2014/main" id="{6B8D0181-63C2-1C32-2CB6-8CD849027B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67957" y="5880757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Asset #</a:t>
            </a:r>
            <a:endParaRPr lang="zh-CN" altLang="en-US" dirty="0"/>
          </a:p>
        </p:txBody>
      </p:sp>
      <p:sp>
        <p:nvSpPr>
          <p:cNvPr id="42" name="文本占位符 13">
            <a:extLst>
              <a:ext uri="{FF2B5EF4-FFF2-40B4-BE49-F238E27FC236}">
                <a16:creationId xmlns:a16="http://schemas.microsoft.com/office/drawing/2014/main" id="{6057B08D-6C24-151D-4945-A54D2B041D9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3331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IMP</a:t>
            </a:r>
            <a:endParaRPr lang="zh-CN" altLang="en-US" dirty="0"/>
          </a:p>
        </p:txBody>
      </p:sp>
      <p:sp>
        <p:nvSpPr>
          <p:cNvPr id="44" name="文本占位符 13">
            <a:extLst>
              <a:ext uri="{FF2B5EF4-FFF2-40B4-BE49-F238E27FC236}">
                <a16:creationId xmlns:a16="http://schemas.microsoft.com/office/drawing/2014/main" id="{35A4D360-9DF4-457D-40BA-5505D9B4FA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067957" y="7516626"/>
            <a:ext cx="2214310" cy="53725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487868-144A-F1AD-A67E-A43E031DFDA2}"/>
              </a:ext>
            </a:extLst>
          </p:cNvPr>
          <p:cNvSpPr txBox="1"/>
          <p:nvPr userDrawn="1"/>
        </p:nvSpPr>
        <p:spPr>
          <a:xfrm>
            <a:off x="4253568" y="8055622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en-US" altLang="zh-CN" dirty="0"/>
              <a:t>CPM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276C90-96A4-724D-C256-DC860B287604}"/>
              </a:ext>
            </a:extLst>
          </p:cNvPr>
          <p:cNvSpPr txBox="1"/>
          <p:nvPr userDrawn="1"/>
        </p:nvSpPr>
        <p:spPr>
          <a:xfrm>
            <a:off x="798942" y="80538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总曝光量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6E1A4D0-34F7-07F1-E5FC-5CA6A122C345}"/>
              </a:ext>
            </a:extLst>
          </p:cNvPr>
          <p:cNvSpPr txBox="1"/>
          <p:nvPr userDrawn="1"/>
        </p:nvSpPr>
        <p:spPr>
          <a:xfrm>
            <a:off x="798942" y="64182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站点数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5774E45-3C66-1C3B-2A92-67B64365D039}"/>
              </a:ext>
            </a:extLst>
          </p:cNvPr>
          <p:cNvSpPr txBox="1"/>
          <p:nvPr userDrawn="1"/>
        </p:nvSpPr>
        <p:spPr>
          <a:xfrm>
            <a:off x="4253568" y="642370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点位数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A26DD-EB18-A13C-D017-47C52D96B219}"/>
              </a:ext>
            </a:extLst>
          </p:cNvPr>
          <p:cNvSpPr txBox="1"/>
          <p:nvPr userDrawn="1"/>
        </p:nvSpPr>
        <p:spPr>
          <a:xfrm>
            <a:off x="4253568" y="478448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线路数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1DDC12-F592-7E05-CFB0-6873E0A106E9}"/>
              </a:ext>
            </a:extLst>
          </p:cNvPr>
          <p:cNvSpPr txBox="1"/>
          <p:nvPr userDrawn="1"/>
        </p:nvSpPr>
        <p:spPr>
          <a:xfrm>
            <a:off x="798942" y="4779141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总天数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9BF3516-3AE0-810F-B77D-2AAF3BD6ADE8}"/>
              </a:ext>
            </a:extLst>
          </p:cNvPr>
          <p:cNvSpPr txBox="1"/>
          <p:nvPr userDrawn="1"/>
        </p:nvSpPr>
        <p:spPr>
          <a:xfrm>
            <a:off x="798942" y="3145930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开始日期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FD43CB-B3B6-47A5-741D-5F9914871590}"/>
              </a:ext>
            </a:extLst>
          </p:cNvPr>
          <p:cNvSpPr txBox="1"/>
          <p:nvPr userDrawn="1"/>
        </p:nvSpPr>
        <p:spPr>
          <a:xfrm>
            <a:off x="4253568" y="3145929"/>
            <a:ext cx="1843088" cy="370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>
                <a:latin typeface="思源黑体 ExtraLight" panose="020B0200000000000000" pitchFamily="34" charset="-122"/>
                <a:ea typeface="思源黑体 ExtraLight" panose="020B0200000000000000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/>
            <a:r>
              <a:rPr lang="zh-CN" altLang="en-US" dirty="0"/>
              <a:t>结束日期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F8EA2F-D567-2376-9B55-A85614386C86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cxnSp>
        <p:nvCxnSpPr>
          <p:cNvPr id="3" name="Connecteur droit 35">
            <a:extLst>
              <a:ext uri="{FF2B5EF4-FFF2-40B4-BE49-F238E27FC236}">
                <a16:creationId xmlns:a16="http://schemas.microsoft.com/office/drawing/2014/main" id="{7859BB08-A74F-7605-AC2A-3F2901D63DBD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5">
            <a:extLst>
              <a:ext uri="{FF2B5EF4-FFF2-40B4-BE49-F238E27FC236}">
                <a16:creationId xmlns:a16="http://schemas.microsoft.com/office/drawing/2014/main" id="{6422961A-8EAD-8F67-7025-27652C2AF4FC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789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35">
            <a:extLst>
              <a:ext uri="{FF2B5EF4-FFF2-40B4-BE49-F238E27FC236}">
                <a16:creationId xmlns:a16="http://schemas.microsoft.com/office/drawing/2014/main" id="{D4D38903-9182-13E7-760C-EAFA37620298}"/>
              </a:ext>
            </a:extLst>
          </p:cNvPr>
          <p:cNvCxnSpPr>
            <a:cxnSpLocks/>
          </p:cNvCxnSpPr>
          <p:nvPr userDrawn="1"/>
        </p:nvCxnSpPr>
        <p:spPr>
          <a:xfrm>
            <a:off x="0" y="406223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35">
            <a:extLst>
              <a:ext uri="{FF2B5EF4-FFF2-40B4-BE49-F238E27FC236}">
                <a16:creationId xmlns:a16="http://schemas.microsoft.com/office/drawing/2014/main" id="{8FA5730C-E2DA-2DD7-7B9D-40E2C8AFE053}"/>
              </a:ext>
            </a:extLst>
          </p:cNvPr>
          <p:cNvCxnSpPr>
            <a:cxnSpLocks/>
          </p:cNvCxnSpPr>
          <p:nvPr userDrawn="1"/>
        </p:nvCxnSpPr>
        <p:spPr>
          <a:xfrm>
            <a:off x="0" y="9499777"/>
            <a:ext cx="6858000" cy="0"/>
          </a:xfrm>
          <a:prstGeom prst="line">
            <a:avLst/>
          </a:prstGeom>
          <a:ln w="76200">
            <a:solidFill>
              <a:srgbClr val="1DD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>
            <a:extLst>
              <a:ext uri="{FF2B5EF4-FFF2-40B4-BE49-F238E27FC236}">
                <a16:creationId xmlns:a16="http://schemas.microsoft.com/office/drawing/2014/main" id="{59379A5B-2495-5C89-3065-F56C0F3DCE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880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237240E3-0DDC-43E2-36CB-B2570F841DA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71029" y="45719"/>
            <a:ext cx="931091" cy="279401"/>
          </a:xfrm>
        </p:spPr>
        <p:txBody>
          <a:bodyPr>
            <a:noAutofit/>
          </a:bodyPr>
          <a:lstStyle>
            <a:lvl1pPr marL="0" indent="0">
              <a:buNone/>
              <a:defRPr sz="8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Logo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3AF9011-0006-6E96-7A68-A769314188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1938" y="704804"/>
            <a:ext cx="6299200" cy="41279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思源黑体 Medium" panose="020B0600000000000000" pitchFamily="34" charset="-122"/>
                <a:ea typeface="思源黑体 Medium" panose="020B0600000000000000" pitchFamily="34" charset="-122"/>
              </a:defRPr>
            </a:lvl1pPr>
          </a:lstStyle>
          <a:p>
            <a:pPr lvl="0"/>
            <a:r>
              <a:rPr lang="en-US" altLang="zh-CN" dirty="0"/>
              <a:t>Title of this page</a:t>
            </a:r>
            <a:endParaRPr lang="zh-CN" altLang="en-US" dirty="0"/>
          </a:p>
        </p:txBody>
      </p: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D95FC66A-FE3C-9A34-D7F5-41E6C978A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1938" y="1257294"/>
            <a:ext cx="6299200" cy="841942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Descriptive text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6836CFE4-3DAF-4B9B-FA70-8DFF8F6099B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261938" y="2234749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1</a:t>
            </a:r>
            <a:endParaRPr lang="zh-CN" altLang="en-US" dirty="0"/>
          </a:p>
        </p:txBody>
      </p:sp>
      <p:sp>
        <p:nvSpPr>
          <p:cNvPr id="26" name="内容占位符 24">
            <a:extLst>
              <a:ext uri="{FF2B5EF4-FFF2-40B4-BE49-F238E27FC236}">
                <a16:creationId xmlns:a16="http://schemas.microsoft.com/office/drawing/2014/main" id="{554C0BB3-2F41-3735-BEA7-60B689D3BDEF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79400" y="5762077"/>
            <a:ext cx="6299200" cy="334093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pPr lvl="0"/>
            <a:r>
              <a:rPr lang="en-US" altLang="zh-CN" dirty="0"/>
              <a:t>Chart or table 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36CCF0-63B3-1D63-FC65-DCC43D7EDA92}"/>
              </a:ext>
            </a:extLst>
          </p:cNvPr>
          <p:cNvSpPr txBox="1"/>
          <p:nvPr userDrawn="1"/>
        </p:nvSpPr>
        <p:spPr>
          <a:xfrm>
            <a:off x="4822091" y="9593487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3" name="内容占位符 15">
            <a:extLst>
              <a:ext uri="{FF2B5EF4-FFF2-40B4-BE49-F238E27FC236}">
                <a16:creationId xmlns:a16="http://schemas.microsoft.com/office/drawing/2014/main" id="{5C075CDB-66D6-D6D9-C4FA-2150FA2A658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880" y="9593487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bg1">
                    <a:lumMod val="50000"/>
                  </a:schemeClr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78940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4C0AD558-9610-0DE6-3153-C5E98DD564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3"/>
            <a:ext cx="6858000" cy="97007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CBB8CB-0C66-9143-2E20-94A9399739D1}"/>
              </a:ext>
            </a:extLst>
          </p:cNvPr>
          <p:cNvSpPr txBox="1"/>
          <p:nvPr userDrawn="1"/>
        </p:nvSpPr>
        <p:spPr>
          <a:xfrm>
            <a:off x="1743262" y="344088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感谢阅读！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709B9F-40E4-16D0-B77B-4413D0D35AA9}"/>
              </a:ext>
            </a:extLst>
          </p:cNvPr>
          <p:cNvSpPr txBox="1"/>
          <p:nvPr userDrawn="1"/>
        </p:nvSpPr>
        <p:spPr>
          <a:xfrm>
            <a:off x="510759" y="9272123"/>
            <a:ext cx="198002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0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德高中国数据团队提供技术支持</a:t>
            </a:r>
          </a:p>
        </p:txBody>
      </p:sp>
      <p:sp>
        <p:nvSpPr>
          <p:cNvPr id="5" name="内容占位符 15">
            <a:extLst>
              <a:ext uri="{FF2B5EF4-FFF2-40B4-BE49-F238E27FC236}">
                <a16:creationId xmlns:a16="http://schemas.microsoft.com/office/drawing/2014/main" id="{3A69CE30-2A28-EF6F-731F-7B2690628B1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0757" y="9005354"/>
            <a:ext cx="2170113" cy="246221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1000" kern="1200" dirty="0"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  <a:cs typeface="+mn-cs"/>
              </a:defRPr>
            </a:lvl1pPr>
          </a:lstStyle>
          <a:p>
            <a:pPr lvl="0"/>
            <a:r>
              <a:rPr lang="en-US" altLang="zh-CN" dirty="0"/>
              <a:t>Report No.</a:t>
            </a:r>
            <a:endParaRPr lang="zh-CN" altLang="en-US" dirty="0"/>
          </a:p>
        </p:txBody>
      </p:sp>
      <p:sp>
        <p:nvSpPr>
          <p:cNvPr id="8" name="图片占位符 10">
            <a:extLst>
              <a:ext uri="{FF2B5EF4-FFF2-40B4-BE49-F238E27FC236}">
                <a16:creationId xmlns:a16="http://schemas.microsoft.com/office/drawing/2014/main" id="{CA8281F8-631D-252B-FE46-0EBD67569E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233363"/>
            <a:ext cx="2198688" cy="10241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Company Logo</a:t>
            </a:r>
            <a:endParaRPr lang="zh-CN" altLang="en-US" dirty="0"/>
          </a:p>
        </p:txBody>
      </p:sp>
      <p:sp>
        <p:nvSpPr>
          <p:cNvPr id="10" name="图片占位符 12">
            <a:extLst>
              <a:ext uri="{FF2B5EF4-FFF2-40B4-BE49-F238E27FC236}">
                <a16:creationId xmlns:a16="http://schemas.microsoft.com/office/drawing/2014/main" id="{C0816C8D-19F3-D7DC-45D0-47969443A37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67214" y="233363"/>
            <a:ext cx="2198687" cy="102415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defRPr>
            </a:lvl1pPr>
          </a:lstStyle>
          <a:p>
            <a:r>
              <a:rPr lang="en-US" altLang="zh-CN" dirty="0"/>
              <a:t>Client Company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4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EB3B6-20F2-495E-8A4B-F68C6B05822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89-510E-42A3-BF65-2C0863BE8C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3.xml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IR202401050009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广告活动效果报告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cece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2024-02-01~2024-03-31</a:t>
            </a:r>
          </a:p>
        </p:txBody>
      </p:sp>
      <p:pic>
        <p:nvPicPr>
          <p:cNvPr id="6" name="Picture Placeholder 5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7" name="Picture Placeholder 6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cece广告投放主要指标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本次投放主要指标如下：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2024-02-01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2024-03-31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60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10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5916841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0.59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曝光量按月及按周数据柱状图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本次活动曝光量按月分布图及按周分布图如下所示，您可以通过对比不同柱状图的高度了解相关月份或周的曝光效果：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IR202401050009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3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曝光量按日数据折线图及每日明细曝光量日历图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本次活动曝光量按日数据折线图及每日明细曝光量日历图如下所示，您可以查看每日明细曝光数值：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IR202401050009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9400" y="5762076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7727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7727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178675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179443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110486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153025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163294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155565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137178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57418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92602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113729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121862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98436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110589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108744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168085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186382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191904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140058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212570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218371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223813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213592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230308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164390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77279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79530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202210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215123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205665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204655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55880" y="45719"/>
            <a:ext cx="620719" cy="279401"/>
          </a:xfrm>
        </p:spPr>
      </p:pic>
      <p:sp>
        <p:nvSpPr>
          <p:cNvPr id="3" name="Picture Placeholder 2"/>
          <p:cNvSpPr>
            <a:spLocks noGrp="1"/>
          </p:cNvSpPr>
          <p:nvPr>
            <p:ph type="pic" idx="17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每日明细曝光量日历图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（续）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25" sz="quarter"/>
          </p:nvPr>
        </p:nvSpPr>
        <p:spPr/>
        <p:txBody>
          <a:bodyPr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IR202401050009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937" y="2234749"/>
          <a:ext cx="6299200" cy="334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85"/>
                <a:gridCol w="899885"/>
                <a:gridCol w="899885"/>
                <a:gridCol w="899885"/>
                <a:gridCol w="899885"/>
                <a:gridCol w="899885"/>
                <a:gridCol w="899890"/>
              </a:tblGrid>
              <a:tr h="417616">
                <a:tc gridSpan="7">
                  <a:txBody>
                    <a:bodyPr/>
                    <a:lstStyle/>
                    <a:p>
                      <a:pPr algn="ctr">
                        <a:defRPr>
                          <a:solidFill>
                            <a:srgbClr val="000000"/>
                          </a:solidFill>
                          <a:latin typeface="思源黑体 Normal"/>
                        </a:defRPr>
                      </a:pPr>
                      <a:r>
                        <a:t>2024-03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</a:tr>
              <a:tr h="417616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日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一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二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三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四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五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  <a:latin typeface="思源黑体 Normal"/>
                        </a:defRPr>
                      </a:pPr>
                      <a:r>
                        <a:t>六</a:t>
                      </a:r>
                    </a:p>
                  </a:txBody>
                  <a:tcPr anchor="ctr">
                    <a:solidFill>
                      <a:srgbClr val="08927E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44610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32955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28257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45782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42055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43445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39568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45531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37893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34634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43258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42734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43713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44179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46001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35388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34547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44421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19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45406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45067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45193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22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49256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23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35621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16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24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36344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25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44690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26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42400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27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40436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28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42882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29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45817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30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37376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</a:tr>
              <a:tr h="417623">
                <a:tc>
                  <a:txBody>
                    <a:bodyPr/>
                    <a:lstStyle/>
                    <a:p>
                      <a:pPr algn="r">
                        <a:defRPr sz="1000">
                          <a:solidFill>
                            <a:srgbClr val="08927E"/>
                          </a:solidFill>
                          <a:latin typeface="思源黑体 Normal"/>
                        </a:defRPr>
                      </a:pPr>
                      <a:r>
                        <a:t>31</a:t>
                      </a:r>
                    </a:p>
                    <a:p>
                      <a:pPr algn="ctr">
                        <a:defRPr sz="1400">
                          <a:latin typeface="思源黑体 Medium"/>
                        </a:defRPr>
                      </a:pPr>
                      <a:r>
                        <a:t>39680</a:t>
                      </a:r>
                    </a:p>
                  </a:txBody>
                  <a:tcPr anchor="ctr">
                    <a:solidFill>
                      <a:srgbClr val="F4FEF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/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8" sz="quarter"/>
          </p:nvPr>
        </p:nvSpPr>
        <p:spPr/>
        <p:txBody>
          <a:bodyPr/>
          <a:lstStyle/>
          <a:p>
            <a:r>
              <a:t>IR202401050009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6" sz="quarter"/>
          </p:nvPr>
        </p:nvPicPr>
        <p:blipFill>
          <a:blip r:embed="rId2"/>
          <a:srcRect l="0" r="0"/>
          <a:stretch>
            <a:fillRect/>
          </a:stretch>
        </p:blipFill>
        <p:spPr>
          <a:xfrm>
            <a:off x="292100" y="233363"/>
            <a:ext cx="2275280" cy="1024160"/>
          </a:xfrm>
        </p:spPr>
      </p:pic>
      <p:sp>
        <p:nvSpPr>
          <p:cNvPr id="4" name="Picture Placeholder 3"/>
          <p:cNvSpPr>
            <a:spLocks noGrp="1"/>
          </p:cNvSpPr>
          <p:nvPr>
            <p:ph type="pic" idx="17" sz="quarter"/>
          </p:nvPr>
        </p:nvSpPr>
        <p:spPr/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纸张(210x297 毫米)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等线</vt:lpstr>
      <vt:lpstr>思源黑体</vt:lpstr>
      <vt:lpstr>思源黑体 ExtraLight</vt:lpstr>
      <vt:lpstr>思源黑体 Heavy</vt:lpstr>
      <vt:lpstr>思源黑体 Light</vt:lpstr>
      <vt:lpstr>思源黑体 Medium</vt:lpstr>
      <vt:lpstr>Arial</vt:lpstr>
      <vt:lpstr>Calibri</vt:lpstr>
      <vt:lpstr>Calibri Light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 Zewen</dc:creator>
  <cp:lastModifiedBy>LIANG Zewen</cp:lastModifiedBy>
  <cp:revision>13</cp:revision>
  <dcterms:created xsi:type="dcterms:W3CDTF">2023-11-21T03:01:56Z</dcterms:created>
  <dcterms:modified xsi:type="dcterms:W3CDTF">2023-12-26T05:43:08Z</dcterms:modified>
</cp:coreProperties>
</file>