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Sheet1!$A$2:$A$4</c:f>
              <c:strCache>
                <c:ptCount val="3"/>
                <c:pt idx="0">
                  <c:v>2024-01</c:v>
                </c:pt>
                <c:pt idx="1">
                  <c:v>2024-02</c:v>
                </c:pt>
                <c:pt idx="2">
                  <c:v>2024-03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2525316.2943</c:v>
                </c:pt>
                <c:pt idx="1">
                  <c:v>837504.7133</c:v>
                </c:pt>
                <c:pt idx="2">
                  <c:v>123839.1836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Sheet1!$A$2:$A$12</c:f>
              <c:strCache>
                <c:ptCount val="11"/>
                <c:pt idx="0">
                  <c:v>2024-00</c:v>
                </c:pt>
                <c:pt idx="1">
                  <c:v>2024-01</c:v>
                </c:pt>
                <c:pt idx="2">
                  <c:v>2024-02</c:v>
                </c:pt>
                <c:pt idx="3">
                  <c:v>2024-03</c:v>
                </c:pt>
                <c:pt idx="4">
                  <c:v>2024-04</c:v>
                </c:pt>
                <c:pt idx="5">
                  <c:v>2024-05</c:v>
                </c:pt>
                <c:pt idx="6">
                  <c:v>2024-06</c:v>
                </c:pt>
                <c:pt idx="7">
                  <c:v>2024-07</c:v>
                </c:pt>
                <c:pt idx="8">
                  <c:v>2024-08</c:v>
                </c:pt>
                <c:pt idx="9">
                  <c:v>2024-09</c:v>
                </c:pt>
                <c:pt idx="10">
                  <c:v>2024-10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283904.1549</c:v>
                </c:pt>
                <c:pt idx="1">
                  <c:v>590687.9687</c:v>
                </c:pt>
                <c:pt idx="2">
                  <c:v>753823.6529</c:v>
                </c:pt>
                <c:pt idx="3">
                  <c:v>566878.1423</c:v>
                </c:pt>
                <c:pt idx="4">
                  <c:v>485624.0831</c:v>
                </c:pt>
                <c:pt idx="5">
                  <c:v>277270.4090</c:v>
                </c:pt>
                <c:pt idx="6">
                  <c:v>314100.5842</c:v>
                </c:pt>
                <c:pt idx="7">
                  <c:v>53739.0361</c:v>
                </c:pt>
                <c:pt idx="8">
                  <c:v>51848.4306</c:v>
                </c:pt>
                <c:pt idx="9">
                  <c:v>56153.8429</c:v>
                </c:pt>
                <c:pt idx="10">
                  <c:v>52629.8865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Sheet1!$A$2:$A$76</c:f>
              <c:numCache>
                <c:formatCode>yyyy\-mm\-dd</c:formatCode>
                <c:ptCount val="75"/>
                <c:pt idx="0">
                  <c:v>45292.0</c:v>
                </c:pt>
                <c:pt idx="1">
                  <c:v>45293.0</c:v>
                </c:pt>
                <c:pt idx="2">
                  <c:v>45294.0</c:v>
                </c:pt>
                <c:pt idx="3">
                  <c:v>45295.0</c:v>
                </c:pt>
                <c:pt idx="4">
                  <c:v>45296.0</c:v>
                </c:pt>
                <c:pt idx="5">
                  <c:v>45297.0</c:v>
                </c:pt>
                <c:pt idx="6">
                  <c:v>45298.0</c:v>
                </c:pt>
                <c:pt idx="7">
                  <c:v>45299.0</c:v>
                </c:pt>
                <c:pt idx="8">
                  <c:v>45300.0</c:v>
                </c:pt>
                <c:pt idx="9">
                  <c:v>45301.0</c:v>
                </c:pt>
                <c:pt idx="10">
                  <c:v>45302.0</c:v>
                </c:pt>
                <c:pt idx="11">
                  <c:v>45303.0</c:v>
                </c:pt>
                <c:pt idx="12">
                  <c:v>45304.0</c:v>
                </c:pt>
                <c:pt idx="13">
                  <c:v>45305.0</c:v>
                </c:pt>
                <c:pt idx="14">
                  <c:v>45306.0</c:v>
                </c:pt>
                <c:pt idx="15">
                  <c:v>45307.0</c:v>
                </c:pt>
                <c:pt idx="16">
                  <c:v>45308.0</c:v>
                </c:pt>
                <c:pt idx="17">
                  <c:v>45309.0</c:v>
                </c:pt>
                <c:pt idx="18">
                  <c:v>45310.0</c:v>
                </c:pt>
                <c:pt idx="19">
                  <c:v>45311.0</c:v>
                </c:pt>
                <c:pt idx="20">
                  <c:v>45312.0</c:v>
                </c:pt>
                <c:pt idx="21">
                  <c:v>45313.0</c:v>
                </c:pt>
                <c:pt idx="22">
                  <c:v>45314.0</c:v>
                </c:pt>
                <c:pt idx="23">
                  <c:v>45315.0</c:v>
                </c:pt>
                <c:pt idx="24">
                  <c:v>45316.0</c:v>
                </c:pt>
                <c:pt idx="25">
                  <c:v>45317.0</c:v>
                </c:pt>
                <c:pt idx="26">
                  <c:v>45318.0</c:v>
                </c:pt>
                <c:pt idx="27">
                  <c:v>45319.0</c:v>
                </c:pt>
                <c:pt idx="28">
                  <c:v>45320.0</c:v>
                </c:pt>
                <c:pt idx="29">
                  <c:v>45321.0</c:v>
                </c:pt>
                <c:pt idx="30">
                  <c:v>45322.0</c:v>
                </c:pt>
                <c:pt idx="31">
                  <c:v>45323.0</c:v>
                </c:pt>
                <c:pt idx="32">
                  <c:v>45324.0</c:v>
                </c:pt>
                <c:pt idx="33">
                  <c:v>45325.0</c:v>
                </c:pt>
                <c:pt idx="34">
                  <c:v>45326.0</c:v>
                </c:pt>
                <c:pt idx="35">
                  <c:v>45327.0</c:v>
                </c:pt>
                <c:pt idx="36">
                  <c:v>45328.0</c:v>
                </c:pt>
                <c:pt idx="37">
                  <c:v>45329.0</c:v>
                </c:pt>
                <c:pt idx="38">
                  <c:v>45330.0</c:v>
                </c:pt>
                <c:pt idx="39">
                  <c:v>45331.0</c:v>
                </c:pt>
                <c:pt idx="40">
                  <c:v>45332.0</c:v>
                </c:pt>
                <c:pt idx="41">
                  <c:v>45333.0</c:v>
                </c:pt>
                <c:pt idx="42">
                  <c:v>45334.0</c:v>
                </c:pt>
                <c:pt idx="43">
                  <c:v>45335.0</c:v>
                </c:pt>
                <c:pt idx="44">
                  <c:v>45336.0</c:v>
                </c:pt>
                <c:pt idx="45">
                  <c:v>45337.0</c:v>
                </c:pt>
                <c:pt idx="46">
                  <c:v>45338.0</c:v>
                </c:pt>
                <c:pt idx="47">
                  <c:v>45339.0</c:v>
                </c:pt>
                <c:pt idx="48">
                  <c:v>45340.0</c:v>
                </c:pt>
                <c:pt idx="49">
                  <c:v>45341.0</c:v>
                </c:pt>
                <c:pt idx="50">
                  <c:v>45342.0</c:v>
                </c:pt>
                <c:pt idx="51">
                  <c:v>45343.0</c:v>
                </c:pt>
                <c:pt idx="52">
                  <c:v>45344.0</c:v>
                </c:pt>
                <c:pt idx="53">
                  <c:v>45345.0</c:v>
                </c:pt>
                <c:pt idx="54">
                  <c:v>45346.0</c:v>
                </c:pt>
                <c:pt idx="55">
                  <c:v>45347.0</c:v>
                </c:pt>
                <c:pt idx="56">
                  <c:v>45348.0</c:v>
                </c:pt>
                <c:pt idx="57">
                  <c:v>45349.0</c:v>
                </c:pt>
                <c:pt idx="58">
                  <c:v>45350.0</c:v>
                </c:pt>
                <c:pt idx="59">
                  <c:v>45351.0</c:v>
                </c:pt>
                <c:pt idx="60">
                  <c:v>45352.0</c:v>
                </c:pt>
                <c:pt idx="61">
                  <c:v>45353.0</c:v>
                </c:pt>
                <c:pt idx="62">
                  <c:v>45354.0</c:v>
                </c:pt>
                <c:pt idx="63">
                  <c:v>45355.0</c:v>
                </c:pt>
                <c:pt idx="64">
                  <c:v>45356.0</c:v>
                </c:pt>
                <c:pt idx="65">
                  <c:v>45357.0</c:v>
                </c:pt>
                <c:pt idx="66">
                  <c:v>45358.0</c:v>
                </c:pt>
                <c:pt idx="67">
                  <c:v>45359.0</c:v>
                </c:pt>
                <c:pt idx="68">
                  <c:v>45360.0</c:v>
                </c:pt>
                <c:pt idx="69">
                  <c:v>45361.0</c:v>
                </c:pt>
                <c:pt idx="70">
                  <c:v>45362.0</c:v>
                </c:pt>
                <c:pt idx="71">
                  <c:v>45363.0</c:v>
                </c:pt>
                <c:pt idx="72">
                  <c:v>45364.0</c:v>
                </c:pt>
                <c:pt idx="73">
                  <c:v>45365.0</c:v>
                </c:pt>
                <c:pt idx="74">
                  <c:v>45366.0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49252.3115</c:v>
                </c:pt>
                <c:pt idx="1">
                  <c:v>49735.0897</c:v>
                </c:pt>
                <c:pt idx="2">
                  <c:v>50430.8724</c:v>
                </c:pt>
                <c:pt idx="3">
                  <c:v>48315.2549</c:v>
                </c:pt>
                <c:pt idx="4">
                  <c:v>51020.2419</c:v>
                </c:pt>
                <c:pt idx="5">
                  <c:v>35150.3845</c:v>
                </c:pt>
                <c:pt idx="6">
                  <c:v>32982.4203</c:v>
                </c:pt>
                <c:pt idx="7">
                  <c:v>51869.3515</c:v>
                </c:pt>
                <c:pt idx="8">
                  <c:v>80361.6614</c:v>
                </c:pt>
                <c:pt idx="9">
                  <c:v>81060.0394</c:v>
                </c:pt>
                <c:pt idx="10">
                  <c:v>80383.3297</c:v>
                </c:pt>
                <c:pt idx="11">
                  <c:v>155017.6241</c:v>
                </c:pt>
                <c:pt idx="12">
                  <c:v>109013.5423</c:v>
                </c:pt>
                <c:pt idx="13">
                  <c:v>84722.9617</c:v>
                </c:pt>
                <c:pt idx="14">
                  <c:v>128627.6533</c:v>
                </c:pt>
                <c:pt idx="15">
                  <c:v>127245.1198</c:v>
                </c:pt>
                <c:pt idx="16">
                  <c:v>127896.4058</c:v>
                </c:pt>
                <c:pt idx="17">
                  <c:v>118868.8549</c:v>
                </c:pt>
                <c:pt idx="18">
                  <c:v>111802.3321</c:v>
                </c:pt>
                <c:pt idx="19">
                  <c:v>54660.3253</c:v>
                </c:pt>
                <c:pt idx="20">
                  <c:v>50337.9549</c:v>
                </c:pt>
                <c:pt idx="21">
                  <c:v>94093.5899</c:v>
                </c:pt>
                <c:pt idx="22">
                  <c:v>90739.8931</c:v>
                </c:pt>
                <c:pt idx="23">
                  <c:v>92727.9760</c:v>
                </c:pt>
                <c:pt idx="24">
                  <c:v>90110.0491</c:v>
                </c:pt>
                <c:pt idx="25">
                  <c:v>93918.7027</c:v>
                </c:pt>
                <c:pt idx="26">
                  <c:v>54949.9766</c:v>
                </c:pt>
                <c:pt idx="27">
                  <c:v>47678.7355</c:v>
                </c:pt>
                <c:pt idx="28">
                  <c:v>93544.6184</c:v>
                </c:pt>
                <c:pt idx="29">
                  <c:v>97713.1187</c:v>
                </c:pt>
                <c:pt idx="30">
                  <c:v>91085.9029</c:v>
                </c:pt>
                <c:pt idx="31">
                  <c:v>59888.2750</c:v>
                </c:pt>
                <c:pt idx="32">
                  <c:v>59653.4253</c:v>
                </c:pt>
                <c:pt idx="33">
                  <c:v>36060.0073</c:v>
                </c:pt>
                <c:pt idx="34">
                  <c:v>50394.9771</c:v>
                </c:pt>
                <c:pt idx="35">
                  <c:v>53383.4263</c:v>
                </c:pt>
                <c:pt idx="36">
                  <c:v>50123.4928</c:v>
                </c:pt>
                <c:pt idx="37">
                  <c:v>44039.1668</c:v>
                </c:pt>
                <c:pt idx="38">
                  <c:v>18870.7655</c:v>
                </c:pt>
                <c:pt idx="39">
                  <c:v>27097.3114</c:v>
                </c:pt>
                <c:pt idx="40">
                  <c:v>33361.2691</c:v>
                </c:pt>
                <c:pt idx="41">
                  <c:v>36310.9460</c:v>
                </c:pt>
                <c:pt idx="42">
                  <c:v>30459.0948</c:v>
                </c:pt>
                <c:pt idx="43">
                  <c:v>34448.5097</c:v>
                </c:pt>
                <c:pt idx="44">
                  <c:v>34519.6967</c:v>
                </c:pt>
                <c:pt idx="45">
                  <c:v>55146.4963</c:v>
                </c:pt>
                <c:pt idx="46">
                  <c:v>61131.4746</c:v>
                </c:pt>
                <c:pt idx="47">
                  <c:v>62084.3661</c:v>
                </c:pt>
                <c:pt idx="48">
                  <c:v>5662.3003</c:v>
                </c:pt>
                <c:pt idx="49">
                  <c:v>7959.8689</c:v>
                </c:pt>
                <c:pt idx="50">
                  <c:v>8293.7140</c:v>
                </c:pt>
                <c:pt idx="51">
                  <c:v>8426.5942</c:v>
                </c:pt>
                <c:pt idx="52">
                  <c:v>8321.8822</c:v>
                </c:pt>
                <c:pt idx="53">
                  <c:v>8109.6410</c:v>
                </c:pt>
                <c:pt idx="54">
                  <c:v>6965.0355</c:v>
                </c:pt>
                <c:pt idx="55">
                  <c:v>4364.7025</c:v>
                </c:pt>
                <c:pt idx="56">
                  <c:v>7825.5461</c:v>
                </c:pt>
                <c:pt idx="57">
                  <c:v>8356.9452</c:v>
                </c:pt>
                <c:pt idx="58">
                  <c:v>8229.7514</c:v>
                </c:pt>
                <c:pt idx="59">
                  <c:v>8016.0312</c:v>
                </c:pt>
                <c:pt idx="60">
                  <c:v>8482.1070</c:v>
                </c:pt>
                <c:pt idx="61">
                  <c:v>6573.3472</c:v>
                </c:pt>
                <c:pt idx="62">
                  <c:v>5993.7966</c:v>
                </c:pt>
                <c:pt idx="63">
                  <c:v>8630.7394</c:v>
                </c:pt>
                <c:pt idx="64">
                  <c:v>8341.8299</c:v>
                </c:pt>
                <c:pt idx="65">
                  <c:v>8571.4534</c:v>
                </c:pt>
                <c:pt idx="66">
                  <c:v>8146.0638</c:v>
                </c:pt>
                <c:pt idx="67">
                  <c:v>9099.9758</c:v>
                </c:pt>
                <c:pt idx="68">
                  <c:v>7369.9840</c:v>
                </c:pt>
                <c:pt idx="69">
                  <c:v>7233.3956</c:v>
                </c:pt>
                <c:pt idx="70">
                  <c:v>9026.2260</c:v>
                </c:pt>
                <c:pt idx="71">
                  <c:v>8993.9732</c:v>
                </c:pt>
                <c:pt idx="72">
                  <c:v>8968.2674</c:v>
                </c:pt>
                <c:pt idx="73">
                  <c:v>9324.7898</c:v>
                </c:pt>
                <c:pt idx="74">
                  <c:v>9083.2345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IR202401050008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2024-01-01~2024-03-15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7" name="Picture Placeholder 6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4290623" y="233363"/>
            <a:ext cx="2275278" cy="102415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testw广告投放主要指标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2024-01-01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2024-03-15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75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3486660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0.17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IR202401050008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IR202401050008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49252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49735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50431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48315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51020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35150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32982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51869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80362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81060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80383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155018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109014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84723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128628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127245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127896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118869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111802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54660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50338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94094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90740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92728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90110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93919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54950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47679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93545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97713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91086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6181401" y="45719"/>
            <a:ext cx="620719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IR202401050008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59888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59653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36060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50395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53383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50123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44039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18871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27097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33361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36311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30459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34449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34520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55146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61131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62084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5662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7960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8294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8427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8322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8110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6965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7826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8357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8230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8016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8482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6573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5994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8631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8342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8571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8146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9100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7370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7233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9026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8994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8968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9325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9083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IR202401050008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4" name="Picture Placeholder 3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4290623" y="233363"/>
            <a:ext cx="2275278" cy="102415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