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357" autoAdjust="0"/>
  </p:normalViewPr>
  <p:slideViewPr>
    <p:cSldViewPr snapToGrid="0">
      <p:cViewPr varScale="1">
        <p:scale>
          <a:sx n="77" d="100"/>
          <a:sy n="77" d="100"/>
        </p:scale>
        <p:origin x="315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Zewen" userId="491c8be2-176b-4b8f-a7ea-393a71264db0" providerId="ADAL" clId="{0979FFAD-4859-4C48-A63C-CA447E643E37}"/>
    <pc:docChg chg="undo custSel addSld delSld modMainMaster">
      <pc:chgData name="LIANG Zewen" userId="491c8be2-176b-4b8f-a7ea-393a71264db0" providerId="ADAL" clId="{0979FFAD-4859-4C48-A63C-CA447E643E37}" dt="2024-01-18T02:07:56.659" v="24" actId="47"/>
      <pc:docMkLst>
        <pc:docMk/>
      </pc:docMkLst>
      <pc:sldChg chg="new del">
        <pc:chgData name="LIANG Zewen" userId="491c8be2-176b-4b8f-a7ea-393a71264db0" providerId="ADAL" clId="{0979FFAD-4859-4C48-A63C-CA447E643E37}" dt="2024-01-18T02:07:56.659" v="24" actId="47"/>
        <pc:sldMkLst>
          <pc:docMk/>
          <pc:sldMk cId="101280900" sldId="256"/>
        </pc:sldMkLst>
      </pc:sldChg>
      <pc:sldMasterChg chg="addSldLayout delSldLayout modSldLayout">
        <pc:chgData name="LIANG Zewen" userId="491c8be2-176b-4b8f-a7ea-393a71264db0" providerId="ADAL" clId="{0979FFAD-4859-4C48-A63C-CA447E643E37}" dt="2024-01-18T02:07:45.859" v="22" actId="6014"/>
        <pc:sldMasterMkLst>
          <pc:docMk/>
          <pc:sldMasterMk cId="2132586441" sldId="2147483660"/>
        </pc:sldMasterMkLst>
        <pc:sldLayoutChg chg="del">
          <pc:chgData name="LIANG Zewen" userId="491c8be2-176b-4b8f-a7ea-393a71264db0" providerId="ADAL" clId="{0979FFAD-4859-4C48-A63C-CA447E643E37}" dt="2024-01-18T02:05:26.103" v="3" actId="2696"/>
          <pc:sldLayoutMkLst>
            <pc:docMk/>
            <pc:sldMasterMk cId="2132586441" sldId="2147483660"/>
            <pc:sldLayoutMk cId="887395113" sldId="2147483661"/>
          </pc:sldLayoutMkLst>
        </pc:sldLayoutChg>
        <pc:sldLayoutChg chg="addSp delSp modSp mod">
          <pc:chgData name="LIANG Zewen" userId="491c8be2-176b-4b8f-a7ea-393a71264db0" providerId="ADAL" clId="{0979FFAD-4859-4C48-A63C-CA447E643E37}" dt="2024-01-18T02:06:20.926" v="9" actId="478"/>
          <pc:sldLayoutMkLst>
            <pc:docMk/>
            <pc:sldMasterMk cId="2132586441" sldId="2147483660"/>
            <pc:sldLayoutMk cId="3494878908" sldId="2147483662"/>
          </pc:sldLayoutMkLst>
          <pc:picChg chg="add mod ord">
            <ac:chgData name="LIANG Zewen" userId="491c8be2-176b-4b8f-a7ea-393a71264db0" providerId="ADAL" clId="{0979FFAD-4859-4C48-A63C-CA447E643E37}" dt="2024-01-18T02:06:17.155" v="8" actId="167"/>
            <ac:picMkLst>
              <pc:docMk/>
              <pc:sldMasterMk cId="2132586441" sldId="2147483660"/>
              <pc:sldLayoutMk cId="3494878908" sldId="2147483662"/>
              <ac:picMk id="5" creationId="{CE98F24E-1DFC-DA6F-383C-D27C94E404F1}"/>
            </ac:picMkLst>
          </pc:picChg>
          <pc:picChg chg="del">
            <ac:chgData name="LIANG Zewen" userId="491c8be2-176b-4b8f-a7ea-393a71264db0" providerId="ADAL" clId="{0979FFAD-4859-4C48-A63C-CA447E643E37}" dt="2024-01-18T02:06:14.199" v="6" actId="478"/>
            <ac:picMkLst>
              <pc:docMk/>
              <pc:sldMasterMk cId="2132586441" sldId="2147483660"/>
              <pc:sldLayoutMk cId="3494878908" sldId="2147483662"/>
              <ac:picMk id="15" creationId="{D4249AC9-E3A7-D406-7638-BF4B56FE6A7C}"/>
            </ac:picMkLst>
          </pc:picChg>
          <pc:picChg chg="del">
            <ac:chgData name="LIANG Zewen" userId="491c8be2-176b-4b8f-a7ea-393a71264db0" providerId="ADAL" clId="{0979FFAD-4859-4C48-A63C-CA447E643E37}" dt="2024-01-18T02:06:20.926" v="9" actId="478"/>
            <ac:picMkLst>
              <pc:docMk/>
              <pc:sldMasterMk cId="2132586441" sldId="2147483660"/>
              <pc:sldLayoutMk cId="3494878908" sldId="2147483662"/>
              <ac:picMk id="59" creationId="{C746278E-5C97-80A1-B64C-69E99A9A321B}"/>
            </ac:picMkLst>
          </pc:picChg>
        </pc:sldLayoutChg>
        <pc:sldLayoutChg chg="add del">
          <pc:chgData name="LIANG Zewen" userId="491c8be2-176b-4b8f-a7ea-393a71264db0" providerId="ADAL" clId="{0979FFAD-4859-4C48-A63C-CA447E643E37}" dt="2024-01-18T02:07:02.515" v="12" actId="2696"/>
          <pc:sldLayoutMkLst>
            <pc:docMk/>
            <pc:sldMasterMk cId="2132586441" sldId="2147483660"/>
            <pc:sldLayoutMk cId="3512659789" sldId="2147483664"/>
          </pc:sldLayoutMkLst>
        </pc:sldLayoutChg>
        <pc:sldLayoutChg chg="del">
          <pc:chgData name="LIANG Zewen" userId="491c8be2-176b-4b8f-a7ea-393a71264db0" providerId="ADAL" clId="{0979FFAD-4859-4C48-A63C-CA447E643E37}" dt="2024-01-18T02:07:40.507" v="21" actId="2696"/>
          <pc:sldLayoutMkLst>
            <pc:docMk/>
            <pc:sldMasterMk cId="2132586441" sldId="2147483660"/>
            <pc:sldLayoutMk cId="63947709" sldId="2147483665"/>
          </pc:sldLayoutMkLst>
        </pc:sldLayoutChg>
        <pc:sldLayoutChg chg="modSp mod">
          <pc:chgData name="LIANG Zewen" userId="491c8be2-176b-4b8f-a7ea-393a71264db0" providerId="ADAL" clId="{0979FFAD-4859-4C48-A63C-CA447E643E37}" dt="2024-01-18T02:05:30.270" v="4" actId="6014"/>
          <pc:sldLayoutMkLst>
            <pc:docMk/>
            <pc:sldMasterMk cId="2132586441" sldId="2147483660"/>
            <pc:sldLayoutMk cId="2516257836" sldId="2147483666"/>
          </pc:sldLayoutMkLst>
          <pc:spChg chg="mod">
            <ac:chgData name="LIANG Zewen" userId="491c8be2-176b-4b8f-a7ea-393a71264db0" providerId="ADAL" clId="{0979FFAD-4859-4C48-A63C-CA447E643E37}" dt="2024-01-18T02:05:03.607" v="0"/>
            <ac:spMkLst>
              <pc:docMk/>
              <pc:sldMasterMk cId="2132586441" sldId="2147483660"/>
              <pc:sldLayoutMk cId="2516257836" sldId="2147483666"/>
              <ac:spMk id="8" creationId="{FE2311B4-13C9-9F1A-9FDE-2B1930EB4041}"/>
            </ac:spMkLst>
          </pc:spChg>
          <pc:spChg chg="mod">
            <ac:chgData name="LIANG Zewen" userId="491c8be2-176b-4b8f-a7ea-393a71264db0" providerId="ADAL" clId="{0979FFAD-4859-4C48-A63C-CA447E643E37}" dt="2024-01-18T02:05:14.322" v="2" actId="14100"/>
            <ac:spMkLst>
              <pc:docMk/>
              <pc:sldMasterMk cId="2132586441" sldId="2147483660"/>
              <pc:sldLayoutMk cId="2516257836" sldId="2147483666"/>
              <ac:spMk id="9" creationId="{9F3F4641-EFCA-07B5-FA24-2FEE328EA7D3}"/>
            </ac:spMkLst>
          </pc:spChg>
        </pc:sldLayoutChg>
        <pc:sldLayoutChg chg="modSp mod">
          <pc:chgData name="LIANG Zewen" userId="491c8be2-176b-4b8f-a7ea-393a71264db0" providerId="ADAL" clId="{0979FFAD-4859-4C48-A63C-CA447E643E37}" dt="2024-01-18T02:07:45.859" v="22" actId="6014"/>
          <pc:sldLayoutMkLst>
            <pc:docMk/>
            <pc:sldMasterMk cId="2132586441" sldId="2147483660"/>
            <pc:sldLayoutMk cId="1830319869" sldId="2147483667"/>
          </pc:sldLayoutMkLst>
          <pc:spChg chg="mod">
            <ac:chgData name="LIANG Zewen" userId="491c8be2-176b-4b8f-a7ea-393a71264db0" providerId="ADAL" clId="{0979FFAD-4859-4C48-A63C-CA447E643E37}" dt="2024-01-18T02:07:13.362" v="13"/>
            <ac:spMkLst>
              <pc:docMk/>
              <pc:sldMasterMk cId="2132586441" sldId="2147483660"/>
              <pc:sldLayoutMk cId="1830319869" sldId="2147483667"/>
              <ac:spMk id="3" creationId="{1E6C5ADB-3454-A8FE-DC4D-8B0F02D3BB09}"/>
            </ac:spMkLst>
          </pc:spChg>
          <pc:spChg chg="mod">
            <ac:chgData name="LIANG Zewen" userId="491c8be2-176b-4b8f-a7ea-393a71264db0" providerId="ADAL" clId="{0979FFAD-4859-4C48-A63C-CA447E643E37}" dt="2024-01-18T02:07:18.858" v="14" actId="14100"/>
            <ac:spMkLst>
              <pc:docMk/>
              <pc:sldMasterMk cId="2132586441" sldId="2147483660"/>
              <pc:sldLayoutMk cId="1830319869" sldId="2147483667"/>
              <ac:spMk id="6" creationId="{862FF29F-8F66-3659-CE43-9D6217DB6393}"/>
            </ac:spMkLst>
          </pc:spChg>
          <pc:spChg chg="mod">
            <ac:chgData name="LIANG Zewen" userId="491c8be2-176b-4b8f-a7ea-393a71264db0" providerId="ADAL" clId="{0979FFAD-4859-4C48-A63C-CA447E643E37}" dt="2024-01-18T02:07:35.844" v="20" actId="1076"/>
            <ac:spMkLst>
              <pc:docMk/>
              <pc:sldMasterMk cId="2132586441" sldId="2147483660"/>
              <pc:sldLayoutMk cId="1830319869" sldId="2147483667"/>
              <ac:spMk id="9" creationId="{13CBB8CB-0C66-9143-2E20-94A9399739D1}"/>
            </ac:spMkLst>
          </pc:spChg>
          <pc:spChg chg="mod">
            <ac:chgData name="LIANG Zewen" userId="491c8be2-176b-4b8f-a7ea-393a71264db0" providerId="ADAL" clId="{0979FFAD-4859-4C48-A63C-CA447E643E37}" dt="2024-01-18T02:07:23.930" v="18" actId="20577"/>
            <ac:spMkLst>
              <pc:docMk/>
              <pc:sldMasterMk cId="2132586441" sldId="2147483660"/>
              <pc:sldLayoutMk cId="1830319869" sldId="2147483667"/>
              <ac:spMk id="10" creationId="{C0816C8D-19F3-D7DC-45D0-47969443A37F}"/>
            </ac:spMkLst>
          </pc:spChg>
        </pc:sldLayoutChg>
        <pc:sldLayoutChg chg="delSp del mod">
          <pc:chgData name="LIANG Zewen" userId="491c8be2-176b-4b8f-a7ea-393a71264db0" providerId="ADAL" clId="{0979FFAD-4859-4C48-A63C-CA447E643E37}" dt="2024-01-18T02:06:23.846" v="10" actId="2696"/>
          <pc:sldLayoutMkLst>
            <pc:docMk/>
            <pc:sldMasterMk cId="2132586441" sldId="2147483660"/>
            <pc:sldLayoutMk cId="2552952074" sldId="2147483667"/>
          </pc:sldLayoutMkLst>
          <pc:picChg chg="del">
            <ac:chgData name="LIANG Zewen" userId="491c8be2-176b-4b8f-a7ea-393a71264db0" providerId="ADAL" clId="{0979FFAD-4859-4C48-A63C-CA447E643E37}" dt="2024-01-18T02:06:00.113" v="5" actId="478"/>
            <ac:picMkLst>
              <pc:docMk/>
              <pc:sldMasterMk cId="2132586441" sldId="2147483660"/>
              <pc:sldLayoutMk cId="2552952074" sldId="2147483667"/>
              <ac:picMk id="59" creationId="{C746278E-5C97-80A1-B64C-69E99A9A321B}"/>
            </ac:picMkLst>
          </pc:picChg>
        </pc:sldLayoutChg>
      </pc:sldMasterChg>
    </pc:docChg>
  </pc:docChgLst>
  <pc:docChgLst>
    <pc:chgData name="LIANG Zewen" userId="491c8be2-176b-4b8f-a7ea-393a71264db0" providerId="ADAL" clId="{36FBB10F-5DA2-4676-87EB-C48D56483871}"/>
    <pc:docChg chg="custSel addSld delSld modMainMaster">
      <pc:chgData name="LIANG Zewen" userId="491c8be2-176b-4b8f-a7ea-393a71264db0" providerId="ADAL" clId="{36FBB10F-5DA2-4676-87EB-C48D56483871}" dt="2023-12-20T08:19:14.988" v="74" actId="47"/>
      <pc:docMkLst>
        <pc:docMk/>
      </pc:docMkLst>
      <pc:sldChg chg="new del">
        <pc:chgData name="LIANG Zewen" userId="491c8be2-176b-4b8f-a7ea-393a71264db0" providerId="ADAL" clId="{36FBB10F-5DA2-4676-87EB-C48D56483871}" dt="2023-12-20T08:19:14.988" v="74" actId="47"/>
        <pc:sldMkLst>
          <pc:docMk/>
          <pc:sldMk cId="2872658046" sldId="256"/>
        </pc:sldMkLst>
      </pc:sldChg>
      <pc:sldMasterChg chg="modSldLayout">
        <pc:chgData name="LIANG Zewen" userId="491c8be2-176b-4b8f-a7ea-393a71264db0" providerId="ADAL" clId="{36FBB10F-5DA2-4676-87EB-C48D56483871}" dt="2023-12-20T06:08:22.333" v="72" actId="1035"/>
        <pc:sldMasterMkLst>
          <pc:docMk/>
          <pc:sldMasterMk cId="2132586441" sldId="2147483660"/>
        </pc:sldMasterMkLst>
        <pc:sldLayoutChg chg="modSp mod">
          <pc:chgData name="LIANG Zewen" userId="491c8be2-176b-4b8f-a7ea-393a71264db0" providerId="ADAL" clId="{36FBB10F-5DA2-4676-87EB-C48D56483871}" dt="2023-12-20T03:01:25.829" v="56" actId="1038"/>
          <pc:sldLayoutMkLst>
            <pc:docMk/>
            <pc:sldMasterMk cId="2132586441" sldId="2147483660"/>
            <pc:sldLayoutMk cId="3494878908" sldId="2147483662"/>
          </pc:sldLayoutMkLst>
          <pc:picChg chg="mod">
            <ac:chgData name="LIANG Zewen" userId="491c8be2-176b-4b8f-a7ea-393a71264db0" providerId="ADAL" clId="{36FBB10F-5DA2-4676-87EB-C48D56483871}" dt="2023-12-20T03:01:25.829" v="56" actId="1038"/>
            <ac:picMkLst>
              <pc:docMk/>
              <pc:sldMasterMk cId="2132586441" sldId="2147483660"/>
              <pc:sldLayoutMk cId="3494878908" sldId="2147483662"/>
              <ac:picMk id="59" creationId="{C746278E-5C97-80A1-B64C-69E99A9A321B}"/>
            </ac:picMkLst>
          </pc:picChg>
        </pc:sldLayoutChg>
        <pc:sldLayoutChg chg="addSp delSp modSp mod">
          <pc:chgData name="LIANG Zewen" userId="491c8be2-176b-4b8f-a7ea-393a71264db0" providerId="ADAL" clId="{36FBB10F-5DA2-4676-87EB-C48D56483871}" dt="2023-12-20T06:08:22.333" v="72" actId="1035"/>
          <pc:sldLayoutMkLst>
            <pc:docMk/>
            <pc:sldMasterMk cId="2132586441" sldId="2147483660"/>
            <pc:sldLayoutMk cId="2726789409" sldId="2147483663"/>
          </pc:sldLayoutMkLst>
          <pc:spChg chg="add mod">
            <ac:chgData name="LIANG Zewen" userId="491c8be2-176b-4b8f-a7ea-393a71264db0" providerId="ADAL" clId="{36FBB10F-5DA2-4676-87EB-C48D56483871}" dt="2023-12-20T06:07:52.468" v="60"/>
            <ac:spMkLst>
              <pc:docMk/>
              <pc:sldMasterMk cId="2132586441" sldId="2147483660"/>
              <pc:sldLayoutMk cId="2726789409" sldId="2147483663"/>
              <ac:spMk id="3" creationId="{5C075CDB-66D6-D6D9-C4FA-2150FA2A6580}"/>
            </ac:spMkLst>
          </pc:spChg>
          <pc:spChg chg="del">
            <ac:chgData name="LIANG Zewen" userId="491c8be2-176b-4b8f-a7ea-393a71264db0" providerId="ADAL" clId="{36FBB10F-5DA2-4676-87EB-C48D56483871}" dt="2023-12-20T06:07:52.280" v="59" actId="478"/>
            <ac:spMkLst>
              <pc:docMk/>
              <pc:sldMasterMk cId="2132586441" sldId="2147483660"/>
              <pc:sldLayoutMk cId="2726789409" sldId="2147483663"/>
              <ac:spMk id="13" creationId="{358A4159-8125-E5A4-FF36-6B7D4E4B0A1C}"/>
            </ac:spMkLst>
          </pc:spChg>
          <pc:spChg chg="mod">
            <ac:chgData name="LIANG Zewen" userId="491c8be2-176b-4b8f-a7ea-393a71264db0" providerId="ADAL" clId="{36FBB10F-5DA2-4676-87EB-C48D56483871}" dt="2023-12-20T06:08:17.732" v="63" actId="14100"/>
            <ac:spMkLst>
              <pc:docMk/>
              <pc:sldMasterMk cId="2132586441" sldId="2147483660"/>
              <pc:sldLayoutMk cId="2726789409" sldId="2147483663"/>
              <ac:spMk id="23" creationId="{D95FC66A-FE3C-9A34-D7F5-41E6C978A33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5" creationId="{6836CFE4-3DAF-4B9B-FA70-8DFF8F6099B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6" creationId="{554C0BB3-2F41-3735-BEA7-60B689D3BDEF}"/>
            </ac:spMkLst>
          </pc:spChg>
          <pc:picChg chg="del">
            <ac:chgData name="LIANG Zewen" userId="491c8be2-176b-4b8f-a7ea-393a71264db0" providerId="ADAL" clId="{36FBB10F-5DA2-4676-87EB-C48D56483871}" dt="2023-12-20T06:03:42.417" v="58" actId="478"/>
            <ac:picMkLst>
              <pc:docMk/>
              <pc:sldMasterMk cId="2132586441" sldId="2147483660"/>
              <pc:sldLayoutMk cId="2726789409" sldId="2147483663"/>
              <ac:picMk id="12" creationId="{28652EE6-F873-96BB-23CC-B0033C74115D}"/>
            </ac:picMkLst>
          </pc:picChg>
        </pc:sldLayoutChg>
        <pc:sldLayoutChg chg="addSp delSp modSp mod">
          <pc:chgData name="LIANG Zewen" userId="491c8be2-176b-4b8f-a7ea-393a71264db0" providerId="ADAL" clId="{36FBB10F-5DA2-4676-87EB-C48D56483871}" dt="2023-12-20T06:07:56.865" v="62"/>
          <pc:sldLayoutMkLst>
            <pc:docMk/>
            <pc:sldMasterMk cId="2132586441" sldId="2147483660"/>
            <pc:sldLayoutMk cId="3512659789" sldId="2147483664"/>
          </pc:sldLayoutMkLst>
          <pc:spChg chg="add mod">
            <ac:chgData name="LIANG Zewen" userId="491c8be2-176b-4b8f-a7ea-393a71264db0" providerId="ADAL" clId="{36FBB10F-5DA2-4676-87EB-C48D56483871}" dt="2023-12-20T06:07:56.865" v="62"/>
            <ac:spMkLst>
              <pc:docMk/>
              <pc:sldMasterMk cId="2132586441" sldId="2147483660"/>
              <pc:sldLayoutMk cId="3512659789" sldId="2147483664"/>
              <ac:spMk id="3" creationId="{0C21EFB6-65C9-C74C-C5E9-B0462217493B}"/>
            </ac:spMkLst>
          </pc:spChg>
          <pc:spChg chg="del">
            <ac:chgData name="LIANG Zewen" userId="491c8be2-176b-4b8f-a7ea-393a71264db0" providerId="ADAL" clId="{36FBB10F-5DA2-4676-87EB-C48D56483871}" dt="2023-12-20T06:07:56.633" v="61" actId="478"/>
            <ac:spMkLst>
              <pc:docMk/>
              <pc:sldMasterMk cId="2132586441" sldId="2147483660"/>
              <pc:sldLayoutMk cId="3512659789" sldId="2147483664"/>
              <ac:spMk id="11" creationId="{3B9286A2-1C1A-F09B-8854-316FB7A7D58C}"/>
            </ac:spMkLst>
          </pc:spChg>
        </pc:sldLayoutChg>
        <pc:sldLayoutChg chg="modSp mod">
          <pc:chgData name="LIANG Zewen" userId="491c8be2-176b-4b8f-a7ea-393a71264db0" providerId="ADAL" clId="{36FBB10F-5DA2-4676-87EB-C48D56483871}" dt="2023-12-20T03:03:09.824" v="57" actId="2711"/>
          <pc:sldLayoutMkLst>
            <pc:docMk/>
            <pc:sldMasterMk cId="2132586441" sldId="2147483660"/>
            <pc:sldLayoutMk cId="63947709" sldId="2147483665"/>
          </pc:sldLayoutMkLst>
          <pc:spChg chg="mod">
            <ac:chgData name="LIANG Zewen" userId="491c8be2-176b-4b8f-a7ea-393a71264db0" providerId="ADAL" clId="{36FBB10F-5DA2-4676-87EB-C48D56483871}" dt="2023-12-20T03:03:09.824" v="57" actId="2711"/>
            <ac:spMkLst>
              <pc:docMk/>
              <pc:sldMasterMk cId="2132586441" sldId="2147483660"/>
              <pc:sldLayoutMk cId="63947709" sldId="2147483665"/>
              <ac:spMk id="9" creationId="{13CBB8CB-0C66-9143-2E20-94A9399739D1}"/>
            </ac:spMkLst>
          </pc:spChg>
        </pc:sldLayoutChg>
      </pc:sldMasterChg>
    </pc:docChg>
  </pc:docChgLst>
  <pc:docChgLst>
    <pc:chgData name="WU Lucy" userId="cac018d6-19fe-4666-a566-9dea926e157a" providerId="ADAL" clId="{8E42A8C6-81DD-4269-911C-19BB9AE77575}"/>
    <pc:docChg chg="undo custSel addSld delSld modSld modMainMaster">
      <pc:chgData name="WU Lucy" userId="cac018d6-19fe-4666-a566-9dea926e157a" providerId="ADAL" clId="{8E42A8C6-81DD-4269-911C-19BB9AE77575}" dt="2024-02-28T07:21:27.006" v="86" actId="47"/>
      <pc:docMkLst>
        <pc:docMk/>
      </pc:docMkLst>
      <pc:sldChg chg="new del">
        <pc:chgData name="WU Lucy" userId="cac018d6-19fe-4666-a566-9dea926e157a" providerId="ADAL" clId="{8E42A8C6-81DD-4269-911C-19BB9AE77575}" dt="2024-02-28T07:08:29.395" v="34" actId="47"/>
        <pc:sldMkLst>
          <pc:docMk/>
          <pc:sldMk cId="112896266" sldId="256"/>
        </pc:sldMkLst>
      </pc:sldChg>
      <pc:sldChg chg="new del">
        <pc:chgData name="WU Lucy" userId="cac018d6-19fe-4666-a566-9dea926e157a" providerId="ADAL" clId="{8E42A8C6-81DD-4269-911C-19BB9AE77575}" dt="2024-02-28T07:07:56.562" v="28" actId="47"/>
        <pc:sldMkLst>
          <pc:docMk/>
          <pc:sldMk cId="803197595" sldId="256"/>
        </pc:sldMkLst>
      </pc:sldChg>
      <pc:sldChg chg="new del">
        <pc:chgData name="WU Lucy" userId="cac018d6-19fe-4666-a566-9dea926e157a" providerId="ADAL" clId="{8E42A8C6-81DD-4269-911C-19BB9AE77575}" dt="2024-02-28T07:07:54.089" v="26" actId="47"/>
        <pc:sldMkLst>
          <pc:docMk/>
          <pc:sldMk cId="1178214020" sldId="256"/>
        </pc:sldMkLst>
      </pc:sldChg>
      <pc:sldChg chg="new del">
        <pc:chgData name="WU Lucy" userId="cac018d6-19fe-4666-a566-9dea926e157a" providerId="ADAL" clId="{8E42A8C6-81DD-4269-911C-19BB9AE77575}" dt="2024-02-28T07:21:27.006" v="86" actId="47"/>
        <pc:sldMkLst>
          <pc:docMk/>
          <pc:sldMk cId="1724306919" sldId="256"/>
        </pc:sldMkLst>
      </pc:sldChg>
      <pc:sldChg chg="new del">
        <pc:chgData name="WU Lucy" userId="cac018d6-19fe-4666-a566-9dea926e157a" providerId="ADAL" clId="{8E42A8C6-81DD-4269-911C-19BB9AE77575}" dt="2024-02-28T07:08:25.663" v="31" actId="47"/>
        <pc:sldMkLst>
          <pc:docMk/>
          <pc:sldMk cId="2228233138" sldId="256"/>
        </pc:sldMkLst>
      </pc:sldChg>
      <pc:sldChg chg="new del">
        <pc:chgData name="WU Lucy" userId="cac018d6-19fe-4666-a566-9dea926e157a" providerId="ADAL" clId="{8E42A8C6-81DD-4269-911C-19BB9AE77575}" dt="2024-02-28T07:20:57.692" v="82" actId="47"/>
        <pc:sldMkLst>
          <pc:docMk/>
          <pc:sldMk cId="3055413147" sldId="256"/>
        </pc:sldMkLst>
      </pc:sldChg>
      <pc:sldChg chg="new del">
        <pc:chgData name="WU Lucy" userId="cac018d6-19fe-4666-a566-9dea926e157a" providerId="ADAL" clId="{8E42A8C6-81DD-4269-911C-19BB9AE77575}" dt="2024-02-28T07:12:28.377" v="80" actId="47"/>
        <pc:sldMkLst>
          <pc:docMk/>
          <pc:sldMk cId="3146322246" sldId="256"/>
        </pc:sldMkLst>
      </pc:sldChg>
      <pc:sldChg chg="new del">
        <pc:chgData name="WU Lucy" userId="cac018d6-19fe-4666-a566-9dea926e157a" providerId="ADAL" clId="{8E42A8C6-81DD-4269-911C-19BB9AE77575}" dt="2024-02-28T07:08:26.519" v="32" actId="47"/>
        <pc:sldMkLst>
          <pc:docMk/>
          <pc:sldMk cId="111439458" sldId="257"/>
        </pc:sldMkLst>
      </pc:sldChg>
      <pc:sldChg chg="modSp new del mod">
        <pc:chgData name="WU Lucy" userId="cac018d6-19fe-4666-a566-9dea926e157a" providerId="ADAL" clId="{8E42A8C6-81DD-4269-911C-19BB9AE77575}" dt="2024-02-28T07:07:53.433" v="25" actId="47"/>
        <pc:sldMkLst>
          <pc:docMk/>
          <pc:sldMk cId="675075005" sldId="257"/>
        </pc:sldMkLst>
        <pc:spChg chg="mod">
          <ac:chgData name="WU Lucy" userId="cac018d6-19fe-4666-a566-9dea926e157a" providerId="ADAL" clId="{8E42A8C6-81DD-4269-911C-19BB9AE77575}" dt="2024-02-28T07:03:12.649" v="6" actId="242"/>
          <ac:spMkLst>
            <pc:docMk/>
            <pc:sldMk cId="675075005" sldId="257"/>
            <ac:spMk id="5" creationId="{58D833E8-A6EB-EDA4-1A82-1047B6913288}"/>
          </ac:spMkLst>
        </pc:spChg>
        <pc:spChg chg="mod">
          <ac:chgData name="WU Lucy" userId="cac018d6-19fe-4666-a566-9dea926e157a" providerId="ADAL" clId="{8E42A8C6-81DD-4269-911C-19BB9AE77575}" dt="2024-02-28T07:07:43.149" v="24" actId="1076"/>
          <ac:spMkLst>
            <pc:docMk/>
            <pc:sldMk cId="675075005" sldId="257"/>
            <ac:spMk id="6" creationId="{86D7B8D7-D24A-74EA-5B41-30C0269E5371}"/>
          </ac:spMkLst>
        </pc:spChg>
        <pc:spChg chg="mod">
          <ac:chgData name="WU Lucy" userId="cac018d6-19fe-4666-a566-9dea926e157a" providerId="ADAL" clId="{8E42A8C6-81DD-4269-911C-19BB9AE77575}" dt="2024-02-28T07:07:37.656" v="22" actId="1076"/>
          <ac:spMkLst>
            <pc:docMk/>
            <pc:sldMk cId="675075005" sldId="257"/>
            <ac:spMk id="7" creationId="{E8E32B2D-9EAE-17FD-08F1-CC2FBCB62123}"/>
          </ac:spMkLst>
        </pc:spChg>
        <pc:spChg chg="mod">
          <ac:chgData name="WU Lucy" userId="cac018d6-19fe-4666-a566-9dea926e157a" providerId="ADAL" clId="{8E42A8C6-81DD-4269-911C-19BB9AE77575}" dt="2024-02-28T07:07:16.153" v="18" actId="1076"/>
          <ac:spMkLst>
            <pc:docMk/>
            <pc:sldMk cId="675075005" sldId="257"/>
            <ac:spMk id="8" creationId="{D4DC6149-2E61-13A7-E7BF-3234570F30A1}"/>
          </ac:spMkLst>
        </pc:spChg>
        <pc:spChg chg="mod">
          <ac:chgData name="WU Lucy" userId="cac018d6-19fe-4666-a566-9dea926e157a" providerId="ADAL" clId="{8E42A8C6-81DD-4269-911C-19BB9AE77575}" dt="2024-02-28T07:07:18.003" v="19" actId="1076"/>
          <ac:spMkLst>
            <pc:docMk/>
            <pc:sldMk cId="675075005" sldId="257"/>
            <ac:spMk id="9" creationId="{D03623D1-2A9B-9705-0923-FFD870754EB0}"/>
          </ac:spMkLst>
        </pc:spChg>
      </pc:sldChg>
      <pc:sldChg chg="new del">
        <pc:chgData name="WU Lucy" userId="cac018d6-19fe-4666-a566-9dea926e157a" providerId="ADAL" clId="{8E42A8C6-81DD-4269-911C-19BB9AE77575}" dt="2024-02-28T07:12:27.706" v="79" actId="47"/>
        <pc:sldMkLst>
          <pc:docMk/>
          <pc:sldMk cId="1478158693" sldId="257"/>
        </pc:sldMkLst>
      </pc:sldChg>
      <pc:sldChg chg="new del">
        <pc:chgData name="WU Lucy" userId="cac018d6-19fe-4666-a566-9dea926e157a" providerId="ADAL" clId="{8E42A8C6-81DD-4269-911C-19BB9AE77575}" dt="2024-02-28T07:21:26.262" v="85" actId="47"/>
        <pc:sldMkLst>
          <pc:docMk/>
          <pc:sldMk cId="3264003306" sldId="257"/>
        </pc:sldMkLst>
      </pc:sldChg>
      <pc:sldMasterChg chg="modSldLayout">
        <pc:chgData name="WU Lucy" userId="cac018d6-19fe-4666-a566-9dea926e157a" providerId="ADAL" clId="{8E42A8C6-81DD-4269-911C-19BB9AE77575}" dt="2024-02-28T07:11:39.107" v="76" actId="1076"/>
        <pc:sldMasterMkLst>
          <pc:docMk/>
          <pc:sldMasterMk cId="2132586441" sldId="2147483660"/>
        </pc:sldMasterMkLst>
        <pc:sldLayoutChg chg="modSp mod">
          <pc:chgData name="WU Lucy" userId="cac018d6-19fe-4666-a566-9dea926e157a" providerId="ADAL" clId="{8E42A8C6-81DD-4269-911C-19BB9AE77575}" dt="2024-02-28T07:11:39.107" v="76" actId="1076"/>
          <pc:sldLayoutMkLst>
            <pc:docMk/>
            <pc:sldMasterMk cId="2132586441" sldId="2147483660"/>
            <pc:sldLayoutMk cId="3494878908" sldId="2147483662"/>
          </pc:sldLayoutMkLst>
          <pc:spChg chg="mod">
            <ac:chgData name="WU Lucy" userId="cac018d6-19fe-4666-a566-9dea926e157a" providerId="ADAL" clId="{8E42A8C6-81DD-4269-911C-19BB9AE77575}" dt="2024-02-28T07:11:23.964" v="74" actId="1076"/>
            <ac:spMkLst>
              <pc:docMk/>
              <pc:sldMasterMk cId="2132586441" sldId="2147483660"/>
              <pc:sldLayoutMk cId="3494878908" sldId="2147483662"/>
              <ac:spMk id="17" creationId="{32671409-97FA-9B75-E073-94728EB141EA}"/>
            </ac:spMkLst>
          </pc:spChg>
          <pc:spChg chg="mod">
            <ac:chgData name="WU Lucy" userId="cac018d6-19fe-4666-a566-9dea926e157a" providerId="ADAL" clId="{8E42A8C6-81DD-4269-911C-19BB9AE77575}" dt="2024-02-28T07:11:39.107" v="76" actId="1076"/>
            <ac:spMkLst>
              <pc:docMk/>
              <pc:sldMasterMk cId="2132586441" sldId="2147483660"/>
              <pc:sldLayoutMk cId="3494878908" sldId="2147483662"/>
              <ac:spMk id="21" creationId="{F8CFF936-141E-5011-E463-71D395C1F1CF}"/>
            </ac:spMkLst>
          </pc:spChg>
          <pc:spChg chg="mod">
            <ac:chgData name="WU Lucy" userId="cac018d6-19fe-4666-a566-9dea926e157a" providerId="ADAL" clId="{8E42A8C6-81DD-4269-911C-19BB9AE77575}" dt="2024-02-28T07:11:06.457" v="71" actId="242"/>
            <ac:spMkLst>
              <pc:docMk/>
              <pc:sldMasterMk cId="2132586441" sldId="2147483660"/>
              <pc:sldLayoutMk cId="3494878908" sldId="2147483662"/>
              <ac:spMk id="22" creationId="{F3AF9011-0006-6E96-7A68-A769314188CF}"/>
            </ac:spMkLst>
          </pc:spChg>
          <pc:spChg chg="mod">
            <ac:chgData name="WU Lucy" userId="cac018d6-19fe-4666-a566-9dea926e157a" providerId="ADAL" clId="{8E42A8C6-81DD-4269-911C-19BB9AE77575}" dt="2024-02-28T07:11:11.566" v="72" actId="242"/>
            <ac:spMkLst>
              <pc:docMk/>
              <pc:sldMasterMk cId="2132586441" sldId="2147483660"/>
              <pc:sldLayoutMk cId="3494878908" sldId="2147483662"/>
              <ac:spMk id="23" creationId="{D95FC66A-FE3C-9A34-D7F5-41E6C978A33F}"/>
            </ac:spMkLst>
          </pc:spChg>
          <pc:spChg chg="mod">
            <ac:chgData name="WU Lucy" userId="cac018d6-19fe-4666-a566-9dea926e157a" providerId="ADAL" clId="{8E42A8C6-81DD-4269-911C-19BB9AE77575}" dt="2024-02-28T07:11:21.093" v="73" actId="1076"/>
            <ac:spMkLst>
              <pc:docMk/>
              <pc:sldMasterMk cId="2132586441" sldId="2147483660"/>
              <pc:sldLayoutMk cId="3494878908" sldId="2147483662"/>
              <ac:spMk id="55" creationId="{09BF3516-3AE0-810F-B77D-2AAF3BD6ADE8}"/>
            </ac:spMkLst>
          </pc:spChg>
          <pc:spChg chg="mod">
            <ac:chgData name="WU Lucy" userId="cac018d6-19fe-4666-a566-9dea926e157a" providerId="ADAL" clId="{8E42A8C6-81DD-4269-911C-19BB9AE77575}" dt="2024-02-28T07:11:35.060" v="75" actId="1076"/>
            <ac:spMkLst>
              <pc:docMk/>
              <pc:sldMasterMk cId="2132586441" sldId="2147483660"/>
              <pc:sldLayoutMk cId="3494878908" sldId="2147483662"/>
              <ac:spMk id="56" creationId="{2AFD43CB-B3B6-47A5-741D-5F9914871590}"/>
            </ac:spMkLst>
          </pc:spChg>
          <pc:picChg chg="mod">
            <ac:chgData name="WU Lucy" userId="cac018d6-19fe-4666-a566-9dea926e157a" providerId="ADAL" clId="{8E42A8C6-81DD-4269-911C-19BB9AE77575}" dt="2024-02-28T07:10:33.798" v="67" actId="1076"/>
            <ac:picMkLst>
              <pc:docMk/>
              <pc:sldMasterMk cId="2132586441" sldId="2147483660"/>
              <pc:sldLayoutMk cId="3494878908" sldId="2147483662"/>
              <ac:picMk id="5" creationId="{CE98F24E-1DFC-DA6F-383C-D27C94E404F1}"/>
            </ac:picMkLst>
          </pc:picChg>
        </pc:sldLayoutChg>
      </pc:sldMasterChg>
    </pc:docChg>
  </pc:docChgLst>
  <pc:docChgLst>
    <pc:chgData name="LIANG Zewen" userId="491c8be2-176b-4b8f-a7ea-393a71264db0" providerId="ADAL" clId="{20FA6C82-2559-4692-8D97-41EE0835BF66}"/>
    <pc:docChg chg="undo custSel modMainMaster">
      <pc:chgData name="LIANG Zewen" userId="491c8be2-176b-4b8f-a7ea-393a71264db0" providerId="ADAL" clId="{20FA6C82-2559-4692-8D97-41EE0835BF66}" dt="2023-12-26T05:43:26.640" v="162" actId="6014"/>
      <pc:docMkLst>
        <pc:docMk/>
      </pc:docMkLst>
      <pc:sldMasterChg chg="modSldLayout">
        <pc:chgData name="LIANG Zewen" userId="491c8be2-176b-4b8f-a7ea-393a71264db0" providerId="ADAL" clId="{20FA6C82-2559-4692-8D97-41EE0835BF66}" dt="2023-12-26T05:43:26.640" v="162" actId="6014"/>
        <pc:sldMasterMkLst>
          <pc:docMk/>
          <pc:sldMasterMk cId="2132586441" sldId="2147483660"/>
        </pc:sldMasterMkLst>
        <pc:sldLayoutChg chg="modSp mod">
          <pc:chgData name="LIANG Zewen" userId="491c8be2-176b-4b8f-a7ea-393a71264db0" providerId="ADAL" clId="{20FA6C82-2559-4692-8D97-41EE0835BF66}" dt="2023-12-26T05:43:26.640" v="162" actId="6014"/>
          <pc:sldLayoutMkLst>
            <pc:docMk/>
            <pc:sldMasterMk cId="2132586441" sldId="2147483660"/>
            <pc:sldLayoutMk cId="887395113" sldId="2147483661"/>
          </pc:sldLayoutMkLst>
          <pc:spChg chg="mod">
            <ac:chgData name="LIANG Zewen" userId="491c8be2-176b-4b8f-a7ea-393a71264db0" providerId="ADAL" clId="{20FA6C82-2559-4692-8D97-41EE0835BF66}" dt="2023-12-20T08:21:15.073" v="40" actId="20577"/>
            <ac:spMkLst>
              <pc:docMk/>
              <pc:sldMasterMk cId="2132586441" sldId="2147483660"/>
              <pc:sldLayoutMk cId="887395113" sldId="2147483661"/>
              <ac:spMk id="8" creationId="{FE2311B4-13C9-9F1A-9FDE-2B1930EB4041}"/>
            </ac:spMkLst>
          </pc:spChg>
          <pc:spChg chg="mod">
            <ac:chgData name="LIANG Zewen" userId="491c8be2-176b-4b8f-a7ea-393a71264db0" providerId="ADAL" clId="{20FA6C82-2559-4692-8D97-41EE0835BF66}" dt="2023-12-20T08:22:19.213" v="42" actId="14100"/>
            <ac:spMkLst>
              <pc:docMk/>
              <pc:sldMasterMk cId="2132586441" sldId="2147483660"/>
              <pc:sldLayoutMk cId="887395113" sldId="2147483661"/>
              <ac:spMk id="9" creationId="{9F3F4641-EFCA-07B5-FA24-2FEE328EA7D3}"/>
            </ac:spMkLst>
          </pc:spChg>
        </pc:sldLayoutChg>
        <pc:sldLayoutChg chg="modSp mod">
          <pc:chgData name="LIANG Zewen" userId="491c8be2-176b-4b8f-a7ea-393a71264db0" providerId="ADAL" clId="{20FA6C82-2559-4692-8D97-41EE0835BF66}" dt="2023-12-20T08:25:54.374" v="161" actId="20577"/>
          <pc:sldLayoutMkLst>
            <pc:docMk/>
            <pc:sldMasterMk cId="2132586441" sldId="2147483660"/>
            <pc:sldLayoutMk cId="3494878908" sldId="2147483662"/>
          </pc:sldLayoutMkLst>
          <pc:spChg chg="mod">
            <ac:chgData name="LIANG Zewen" userId="491c8be2-176b-4b8f-a7ea-393a71264db0" providerId="ADAL" clId="{20FA6C82-2559-4692-8D97-41EE0835BF66}" dt="2023-12-20T08:23:43.576" v="59"/>
            <ac:spMkLst>
              <pc:docMk/>
              <pc:sldMasterMk cId="2132586441" sldId="2147483660"/>
              <pc:sldLayoutMk cId="3494878908" sldId="2147483662"/>
              <ac:spMk id="2" creationId="{46F8EA2F-D567-2376-9B55-A85614386C86}"/>
            </ac:spMkLst>
          </pc:spChg>
          <pc:spChg chg="mod">
            <ac:chgData name="LIANG Zewen" userId="491c8be2-176b-4b8f-a7ea-393a71264db0" providerId="ADAL" clId="{20FA6C82-2559-4692-8D97-41EE0835BF66}" dt="2023-12-20T08:23:34.919" v="58" actId="14100"/>
            <ac:spMkLst>
              <pc:docMk/>
              <pc:sldMasterMk cId="2132586441" sldId="2147483660"/>
              <pc:sldLayoutMk cId="3494878908" sldId="2147483662"/>
              <ac:spMk id="47" creationId="{63487868-144A-F1AD-A67E-A43E031DFDA2}"/>
            </ac:spMkLst>
          </pc:spChg>
          <pc:spChg chg="mod">
            <ac:chgData name="LIANG Zewen" userId="491c8be2-176b-4b8f-a7ea-393a71264db0" providerId="ADAL" clId="{20FA6C82-2559-4692-8D97-41EE0835BF66}" dt="2023-12-20T08:25:54.374" v="161" actId="20577"/>
            <ac:spMkLst>
              <pc:docMk/>
              <pc:sldMasterMk cId="2132586441" sldId="2147483660"/>
              <pc:sldLayoutMk cId="3494878908" sldId="2147483662"/>
              <ac:spMk id="49" creationId="{E6276C90-96A4-724D-C256-DC860B287604}"/>
            </ac:spMkLst>
          </pc:spChg>
          <pc:spChg chg="mod">
            <ac:chgData name="LIANG Zewen" userId="491c8be2-176b-4b8f-a7ea-393a71264db0" providerId="ADAL" clId="{20FA6C82-2559-4692-8D97-41EE0835BF66}" dt="2023-12-20T08:25:41.986" v="134" actId="20577"/>
            <ac:spMkLst>
              <pc:docMk/>
              <pc:sldMasterMk cId="2132586441" sldId="2147483660"/>
              <pc:sldLayoutMk cId="3494878908" sldId="2147483662"/>
              <ac:spMk id="50" creationId="{E6E1A4D0-34F7-07F1-E5FC-5CA6A122C345}"/>
            </ac:spMkLst>
          </pc:spChg>
          <pc:spChg chg="mod">
            <ac:chgData name="LIANG Zewen" userId="491c8be2-176b-4b8f-a7ea-393a71264db0" providerId="ADAL" clId="{20FA6C82-2559-4692-8D97-41EE0835BF66}" dt="2023-12-20T08:25:47.059" v="145" actId="20577"/>
            <ac:spMkLst>
              <pc:docMk/>
              <pc:sldMasterMk cId="2132586441" sldId="2147483660"/>
              <pc:sldLayoutMk cId="3494878908" sldId="2147483662"/>
              <ac:spMk id="51" creationId="{75774E45-3C66-1C3B-2A92-67B64365D039}"/>
            </ac:spMkLst>
          </pc:spChg>
          <pc:spChg chg="mod">
            <ac:chgData name="LIANG Zewen" userId="491c8be2-176b-4b8f-a7ea-393a71264db0" providerId="ADAL" clId="{20FA6C82-2559-4692-8D97-41EE0835BF66}" dt="2023-12-20T08:25:37.401" v="121" actId="20577"/>
            <ac:spMkLst>
              <pc:docMk/>
              <pc:sldMasterMk cId="2132586441" sldId="2147483660"/>
              <pc:sldLayoutMk cId="3494878908" sldId="2147483662"/>
              <ac:spMk id="52" creationId="{E5CA26DD-EB18-A13C-D017-47C52D96B219}"/>
            </ac:spMkLst>
          </pc:spChg>
          <pc:spChg chg="mod">
            <ac:chgData name="LIANG Zewen" userId="491c8be2-176b-4b8f-a7ea-393a71264db0" providerId="ADAL" clId="{20FA6C82-2559-4692-8D97-41EE0835BF66}" dt="2023-12-20T08:25:32.848" v="111" actId="20577"/>
            <ac:spMkLst>
              <pc:docMk/>
              <pc:sldMasterMk cId="2132586441" sldId="2147483660"/>
              <pc:sldLayoutMk cId="3494878908" sldId="2147483662"/>
              <ac:spMk id="53" creationId="{0E1DDC12-F592-7E05-CFB0-6873E0A106E9}"/>
            </ac:spMkLst>
          </pc:spChg>
          <pc:spChg chg="mod">
            <ac:chgData name="LIANG Zewen" userId="491c8be2-176b-4b8f-a7ea-393a71264db0" providerId="ADAL" clId="{20FA6C82-2559-4692-8D97-41EE0835BF66}" dt="2023-12-20T08:25:20.946" v="94" actId="20577"/>
            <ac:spMkLst>
              <pc:docMk/>
              <pc:sldMasterMk cId="2132586441" sldId="2147483660"/>
              <pc:sldLayoutMk cId="3494878908" sldId="2147483662"/>
              <ac:spMk id="55" creationId="{09BF3516-3AE0-810F-B77D-2AAF3BD6ADE8}"/>
            </ac:spMkLst>
          </pc:spChg>
          <pc:spChg chg="mod">
            <ac:chgData name="LIANG Zewen" userId="491c8be2-176b-4b8f-a7ea-393a71264db0" providerId="ADAL" clId="{20FA6C82-2559-4692-8D97-41EE0835BF66}" dt="2023-12-20T08:25:25.043" v="102" actId="20577"/>
            <ac:spMkLst>
              <pc:docMk/>
              <pc:sldMasterMk cId="2132586441" sldId="2147483660"/>
              <pc:sldLayoutMk cId="3494878908" sldId="2147483662"/>
              <ac:spMk id="56" creationId="{2AFD43CB-B3B6-47A5-741D-5F9914871590}"/>
            </ac:spMkLst>
          </pc:spChg>
        </pc:sldLayoutChg>
        <pc:sldLayoutChg chg="modSp mod">
          <pc:chgData name="LIANG Zewen" userId="491c8be2-176b-4b8f-a7ea-393a71264db0" providerId="ADAL" clId="{20FA6C82-2559-4692-8D97-41EE0835BF66}" dt="2023-12-20T08:24:11.158" v="62"/>
          <pc:sldLayoutMkLst>
            <pc:docMk/>
            <pc:sldMasterMk cId="2132586441" sldId="2147483660"/>
            <pc:sldLayoutMk cId="2726789409" sldId="2147483663"/>
          </pc:sldLayoutMkLst>
          <pc:spChg chg="mod">
            <ac:chgData name="LIANG Zewen" userId="491c8be2-176b-4b8f-a7ea-393a71264db0" providerId="ADAL" clId="{20FA6C82-2559-4692-8D97-41EE0835BF66}" dt="2023-12-20T08:24:11.158" v="62"/>
            <ac:spMkLst>
              <pc:docMk/>
              <pc:sldMasterMk cId="2132586441" sldId="2147483660"/>
              <pc:sldLayoutMk cId="2726789409" sldId="2147483663"/>
              <ac:spMk id="2" creationId="{4D36CCF0-63B3-1D63-FC65-DCC43D7EDA92}"/>
            </ac:spMkLst>
          </pc:spChg>
        </pc:sldLayoutChg>
        <pc:sldLayoutChg chg="modSp mod">
          <pc:chgData name="LIANG Zewen" userId="491c8be2-176b-4b8f-a7ea-393a71264db0" providerId="ADAL" clId="{20FA6C82-2559-4692-8D97-41EE0835BF66}" dt="2023-12-20T08:24:15.004" v="63"/>
          <pc:sldLayoutMkLst>
            <pc:docMk/>
            <pc:sldMasterMk cId="2132586441" sldId="2147483660"/>
            <pc:sldLayoutMk cId="3512659789" sldId="2147483664"/>
          </pc:sldLayoutMkLst>
          <pc:spChg chg="mod">
            <ac:chgData name="LIANG Zewen" userId="491c8be2-176b-4b8f-a7ea-393a71264db0" providerId="ADAL" clId="{20FA6C82-2559-4692-8D97-41EE0835BF66}" dt="2023-12-20T08:24:15.004" v="63"/>
            <ac:spMkLst>
              <pc:docMk/>
              <pc:sldMasterMk cId="2132586441" sldId="2147483660"/>
              <pc:sldLayoutMk cId="3512659789" sldId="2147483664"/>
              <ac:spMk id="2" creationId="{232AFE03-9291-1E64-403B-B58985333D44}"/>
            </ac:spMkLst>
          </pc:spChg>
        </pc:sldLayoutChg>
        <pc:sldLayoutChg chg="modSp mod">
          <pc:chgData name="LIANG Zewen" userId="491c8be2-176b-4b8f-a7ea-393a71264db0" providerId="ADAL" clId="{20FA6C82-2559-4692-8D97-41EE0835BF66}" dt="2023-12-20T08:25:08.051" v="82" actId="14100"/>
          <pc:sldLayoutMkLst>
            <pc:docMk/>
            <pc:sldMasterMk cId="2132586441" sldId="2147483660"/>
            <pc:sldLayoutMk cId="63947709" sldId="2147483665"/>
          </pc:sldLayoutMkLst>
          <pc:spChg chg="mod">
            <ac:chgData name="LIANG Zewen" userId="491c8be2-176b-4b8f-a7ea-393a71264db0" providerId="ADAL" clId="{20FA6C82-2559-4692-8D97-41EE0835BF66}" dt="2023-12-20T08:24:20.120" v="64"/>
            <ac:spMkLst>
              <pc:docMk/>
              <pc:sldMasterMk cId="2132586441" sldId="2147483660"/>
              <pc:sldLayoutMk cId="63947709" sldId="2147483665"/>
              <ac:spMk id="4" creationId="{1A709B9F-40E4-16D0-B77B-4413D0D35AA9}"/>
            </ac:spMkLst>
          </pc:spChg>
          <pc:spChg chg="mod">
            <ac:chgData name="LIANG Zewen" userId="491c8be2-176b-4b8f-a7ea-393a71264db0" providerId="ADAL" clId="{20FA6C82-2559-4692-8D97-41EE0835BF66}" dt="2023-12-20T08:24:28.002" v="65" actId="14100"/>
            <ac:spMkLst>
              <pc:docMk/>
              <pc:sldMasterMk cId="2132586441" sldId="2147483660"/>
              <pc:sldLayoutMk cId="63947709" sldId="2147483665"/>
              <ac:spMk id="5" creationId="{3A69CE30-2A28-EF6F-731F-7B2690628B14}"/>
            </ac:spMkLst>
          </pc:spChg>
          <pc:spChg chg="mod">
            <ac:chgData name="LIANG Zewen" userId="491c8be2-176b-4b8f-a7ea-393a71264db0" providerId="ADAL" clId="{20FA6C82-2559-4692-8D97-41EE0835BF66}" dt="2023-12-20T08:25:08.051" v="82" actId="14100"/>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D6E7B414-E00B-473C-8DBB-D88CAD0834C3}"/>
    <pc:docChg chg="custSel addSld delSld modMainMaster">
      <pc:chgData name="LIANG Zewen" userId="491c8be2-176b-4b8f-a7ea-393a71264db0" providerId="ADAL" clId="{D6E7B414-E00B-473C-8DBB-D88CAD0834C3}" dt="2023-12-20T02:20:22.525" v="34" actId="47"/>
      <pc:docMkLst>
        <pc:docMk/>
      </pc:docMkLst>
      <pc:sldChg chg="new del">
        <pc:chgData name="LIANG Zewen" userId="491c8be2-176b-4b8f-a7ea-393a71264db0" providerId="ADAL" clId="{D6E7B414-E00B-473C-8DBB-D88CAD0834C3}" dt="2023-12-20T02:18:28.144" v="28" actId="47"/>
        <pc:sldMkLst>
          <pc:docMk/>
          <pc:sldMk cId="349154909" sldId="256"/>
        </pc:sldMkLst>
      </pc:sldChg>
      <pc:sldChg chg="new del">
        <pc:chgData name="LIANG Zewen" userId="491c8be2-176b-4b8f-a7ea-393a71264db0" providerId="ADAL" clId="{D6E7B414-E00B-473C-8DBB-D88CAD0834C3}" dt="2023-12-20T02:20:22.525" v="34" actId="47"/>
        <pc:sldMkLst>
          <pc:docMk/>
          <pc:sldMk cId="951543667" sldId="256"/>
        </pc:sldMkLst>
      </pc:sldChg>
      <pc:sldChg chg="new del">
        <pc:chgData name="LIANG Zewen" userId="491c8be2-176b-4b8f-a7ea-393a71264db0" providerId="ADAL" clId="{D6E7B414-E00B-473C-8DBB-D88CAD0834C3}" dt="2023-12-20T02:18:00.134" v="24" actId="47"/>
        <pc:sldMkLst>
          <pc:docMk/>
          <pc:sldMk cId="4123685489" sldId="256"/>
        </pc:sldMkLst>
      </pc:sldChg>
      <pc:sldChg chg="del">
        <pc:chgData name="LIANG Zewen" userId="491c8be2-176b-4b8f-a7ea-393a71264db0" providerId="ADAL" clId="{D6E7B414-E00B-473C-8DBB-D88CAD0834C3}" dt="2023-12-20T02:10:05.773" v="18" actId="47"/>
        <pc:sldMkLst>
          <pc:docMk/>
          <pc:sldMk cId="3011514743" sldId="271"/>
        </pc:sldMkLst>
      </pc:sldChg>
      <pc:sldChg chg="del">
        <pc:chgData name="LIANG Zewen" userId="491c8be2-176b-4b8f-a7ea-393a71264db0" providerId="ADAL" clId="{D6E7B414-E00B-473C-8DBB-D88CAD0834C3}" dt="2023-12-20T02:10:05.773" v="18" actId="47"/>
        <pc:sldMkLst>
          <pc:docMk/>
          <pc:sldMk cId="3640477281" sldId="277"/>
        </pc:sldMkLst>
      </pc:sldChg>
      <pc:sldChg chg="del">
        <pc:chgData name="LIANG Zewen" userId="491c8be2-176b-4b8f-a7ea-393a71264db0" providerId="ADAL" clId="{D6E7B414-E00B-473C-8DBB-D88CAD0834C3}" dt="2023-12-20T02:10:05.773" v="18" actId="47"/>
        <pc:sldMkLst>
          <pc:docMk/>
          <pc:sldMk cId="1625747243" sldId="278"/>
        </pc:sldMkLst>
      </pc:sldChg>
      <pc:sldChg chg="del">
        <pc:chgData name="LIANG Zewen" userId="491c8be2-176b-4b8f-a7ea-393a71264db0" providerId="ADAL" clId="{D6E7B414-E00B-473C-8DBB-D88CAD0834C3}" dt="2023-12-20T02:10:05.773" v="18" actId="47"/>
        <pc:sldMkLst>
          <pc:docMk/>
          <pc:sldMk cId="1750086679" sldId="282"/>
        </pc:sldMkLst>
      </pc:sldChg>
      <pc:sldMasterChg chg="delSldLayout modSldLayout sldLayoutOrd">
        <pc:chgData name="LIANG Zewen" userId="491c8be2-176b-4b8f-a7ea-393a71264db0" providerId="ADAL" clId="{D6E7B414-E00B-473C-8DBB-D88CAD0834C3}" dt="2023-12-20T02:20:12.761" v="32"/>
        <pc:sldMasterMkLst>
          <pc:docMk/>
          <pc:sldMasterMk cId="2132586441" sldId="2147483660"/>
        </pc:sldMasterMkLst>
        <pc:sldLayoutChg chg="delSp modSp mod">
          <pc:chgData name="LIANG Zewen" userId="491c8be2-176b-4b8f-a7ea-393a71264db0" providerId="ADAL" clId="{D6E7B414-E00B-473C-8DBB-D88CAD0834C3}" dt="2023-12-20T02:18:06.134" v="25" actId="478"/>
          <pc:sldLayoutMkLst>
            <pc:docMk/>
            <pc:sldMasterMk cId="2132586441" sldId="2147483660"/>
            <pc:sldLayoutMk cId="887395113" sldId="2147483661"/>
          </pc:sldLayoutMkLst>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5" creationId="{E03AA3C0-61BD-0550-64D1-683C1BAE0159}"/>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6" creationId="{8BBEAFC8-21C2-5B08-743E-7F6F99E7676E}"/>
            </ac:spMkLst>
          </pc:spChg>
          <pc:spChg chg="mod">
            <ac:chgData name="LIANG Zewen" userId="491c8be2-176b-4b8f-a7ea-393a71264db0" providerId="ADAL" clId="{D6E7B414-E00B-473C-8DBB-D88CAD0834C3}" dt="2023-12-20T02:17:32.065" v="20" actId="2711"/>
            <ac:spMkLst>
              <pc:docMk/>
              <pc:sldMasterMk cId="2132586441" sldId="2147483660"/>
              <pc:sldLayoutMk cId="887395113" sldId="2147483661"/>
              <ac:spMk id="10" creationId="{7F2538F3-7CA4-B2CF-D205-D31A4391A1B1}"/>
            </ac:spMkLst>
          </pc:spChg>
          <pc:spChg chg="mod">
            <ac:chgData name="LIANG Zewen" userId="491c8be2-176b-4b8f-a7ea-393a71264db0" providerId="ADAL" clId="{D6E7B414-E00B-473C-8DBB-D88CAD0834C3}" dt="2023-12-20T02:17:36.408" v="21" actId="2711"/>
            <ac:spMkLst>
              <pc:docMk/>
              <pc:sldMasterMk cId="2132586441" sldId="2147483660"/>
              <pc:sldLayoutMk cId="887395113" sldId="2147483661"/>
              <ac:spMk id="11" creationId="{00E8C03D-6812-6412-38D8-FEB4B1F9E17A}"/>
            </ac:spMkLst>
          </pc:spChg>
          <pc:spChg chg="mod">
            <ac:chgData name="LIANG Zewen" userId="491c8be2-176b-4b8f-a7ea-393a71264db0" providerId="ADAL" clId="{D6E7B414-E00B-473C-8DBB-D88CAD0834C3}" dt="2023-12-20T02:17:42.813" v="22" actId="2711"/>
            <ac:spMkLst>
              <pc:docMk/>
              <pc:sldMasterMk cId="2132586441" sldId="2147483660"/>
              <pc:sldLayoutMk cId="887395113" sldId="2147483661"/>
              <ac:spMk id="12" creationId="{B1078394-7DC1-7DFF-9A6D-A2A1C58D09FF}"/>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16" creationId="{935A37E5-D50C-4399-58E0-53169CA5506F}"/>
            </ac:spMkLst>
          </pc:spChg>
        </pc:sldLayoutChg>
        <pc:sldLayoutChg chg="del">
          <pc:chgData name="LIANG Zewen" userId="491c8be2-176b-4b8f-a7ea-393a71264db0" providerId="ADAL" clId="{D6E7B414-E00B-473C-8DBB-D88CAD0834C3}" dt="2023-12-20T02:07:04.568" v="1" actId="2696"/>
          <pc:sldLayoutMkLst>
            <pc:docMk/>
            <pc:sldMasterMk cId="2132586441" sldId="2147483660"/>
            <pc:sldLayoutMk cId="1158781560" sldId="2147483661"/>
          </pc:sldLayoutMkLst>
        </pc:sldLayoutChg>
        <pc:sldLayoutChg chg="del">
          <pc:chgData name="LIANG Zewen" userId="491c8be2-176b-4b8f-a7ea-393a71264db0" providerId="ADAL" clId="{D6E7B414-E00B-473C-8DBB-D88CAD0834C3}" dt="2023-12-20T02:07:04.584" v="2" actId="2696"/>
          <pc:sldLayoutMkLst>
            <pc:docMk/>
            <pc:sldMasterMk cId="2132586441" sldId="2147483660"/>
            <pc:sldLayoutMk cId="971543945" sldId="2147483662"/>
          </pc:sldLayoutMkLst>
        </pc:sldLayoutChg>
        <pc:sldLayoutChg chg="del">
          <pc:chgData name="LIANG Zewen" userId="491c8be2-176b-4b8f-a7ea-393a71264db0" providerId="ADAL" clId="{D6E7B414-E00B-473C-8DBB-D88CAD0834C3}" dt="2023-12-20T02:07:04.584" v="3" actId="2696"/>
          <pc:sldLayoutMkLst>
            <pc:docMk/>
            <pc:sldMasterMk cId="2132586441" sldId="2147483660"/>
            <pc:sldLayoutMk cId="2024719752" sldId="2147483663"/>
          </pc:sldLayoutMkLst>
        </pc:sldLayoutChg>
        <pc:sldLayoutChg chg="addSp delSp modSp mod">
          <pc:chgData name="LIANG Zewen" userId="491c8be2-176b-4b8f-a7ea-393a71264db0" providerId="ADAL" clId="{D6E7B414-E00B-473C-8DBB-D88CAD0834C3}" dt="2023-12-20T02:20:09.323" v="30"/>
          <pc:sldLayoutMkLst>
            <pc:docMk/>
            <pc:sldMasterMk cId="2132586441" sldId="2147483660"/>
            <pc:sldLayoutMk cId="2726789409" sldId="2147483663"/>
          </pc:sldLayoutMkLst>
          <pc:spChg chg="add mod">
            <ac:chgData name="LIANG Zewen" userId="491c8be2-176b-4b8f-a7ea-393a71264db0" providerId="ADAL" clId="{D6E7B414-E00B-473C-8DBB-D88CAD0834C3}" dt="2023-12-20T02:20:09.323" v="30"/>
            <ac:spMkLst>
              <pc:docMk/>
              <pc:sldMasterMk cId="2132586441" sldId="2147483660"/>
              <pc:sldLayoutMk cId="2726789409" sldId="2147483663"/>
              <ac:spMk id="2" creationId="{4D36CCF0-63B3-1D63-FC65-DCC43D7EDA92}"/>
            </ac:spMkLst>
          </pc:spChg>
          <pc:spChg chg="del">
            <ac:chgData name="LIANG Zewen" userId="491c8be2-176b-4b8f-a7ea-393a71264db0" providerId="ADAL" clId="{D6E7B414-E00B-473C-8DBB-D88CAD0834C3}" dt="2023-12-20T02:20:09.056" v="29" actId="478"/>
            <ac:spMkLst>
              <pc:docMk/>
              <pc:sldMasterMk cId="2132586441" sldId="2147483660"/>
              <pc:sldLayoutMk cId="2726789409" sldId="2147483663"/>
              <ac:spMk id="16" creationId="{C7A1B108-DC2B-3CCD-2AEE-FB706C5695D1}"/>
            </ac:spMkLst>
          </pc:spChg>
        </pc:sldLayoutChg>
        <pc:sldLayoutChg chg="del">
          <pc:chgData name="LIANG Zewen" userId="491c8be2-176b-4b8f-a7ea-393a71264db0" providerId="ADAL" clId="{D6E7B414-E00B-473C-8DBB-D88CAD0834C3}" dt="2023-12-20T02:07:04.584" v="4" actId="2696"/>
          <pc:sldLayoutMkLst>
            <pc:docMk/>
            <pc:sldMasterMk cId="2132586441" sldId="2147483660"/>
            <pc:sldLayoutMk cId="1820466164" sldId="2147483664"/>
          </pc:sldLayoutMkLst>
        </pc:sldLayoutChg>
        <pc:sldLayoutChg chg="addSp delSp modSp mod">
          <pc:chgData name="LIANG Zewen" userId="491c8be2-176b-4b8f-a7ea-393a71264db0" providerId="ADAL" clId="{D6E7B414-E00B-473C-8DBB-D88CAD0834C3}" dt="2023-12-20T02:20:12.761" v="32"/>
          <pc:sldLayoutMkLst>
            <pc:docMk/>
            <pc:sldMasterMk cId="2132586441" sldId="2147483660"/>
            <pc:sldLayoutMk cId="3512659789" sldId="2147483664"/>
          </pc:sldLayoutMkLst>
          <pc:spChg chg="add mod">
            <ac:chgData name="LIANG Zewen" userId="491c8be2-176b-4b8f-a7ea-393a71264db0" providerId="ADAL" clId="{D6E7B414-E00B-473C-8DBB-D88CAD0834C3}" dt="2023-12-20T02:20:12.761" v="32"/>
            <ac:spMkLst>
              <pc:docMk/>
              <pc:sldMasterMk cId="2132586441" sldId="2147483660"/>
              <pc:sldLayoutMk cId="3512659789" sldId="2147483664"/>
              <ac:spMk id="2" creationId="{232AFE03-9291-1E64-403B-B58985333D4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2" creationId="{842A70A3-89FD-1ED8-6857-DF78A2B4AFE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3" creationId="{EEC260D5-8AFE-3D8D-C252-5F523423EBD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4" creationId="{96149CDF-911C-42A3-DD81-663BBC43349D}"/>
            </ac:spMkLst>
          </pc:spChg>
          <pc:spChg chg="del">
            <ac:chgData name="LIANG Zewen" userId="491c8be2-176b-4b8f-a7ea-393a71264db0" providerId="ADAL" clId="{D6E7B414-E00B-473C-8DBB-D88CAD0834C3}" dt="2023-12-20T02:20:12.416" v="31" actId="478"/>
            <ac:spMkLst>
              <pc:docMk/>
              <pc:sldMasterMk cId="2132586441" sldId="2147483660"/>
              <pc:sldLayoutMk cId="3512659789" sldId="2147483664"/>
              <ac:spMk id="12" creationId="{C8E50F42-DDC3-8EBA-50E4-DD9AC9A26D90}"/>
            </ac:spMkLst>
          </pc:spChg>
        </pc:sldLayoutChg>
        <pc:sldLayoutChg chg="del">
          <pc:chgData name="LIANG Zewen" userId="491c8be2-176b-4b8f-a7ea-393a71264db0" providerId="ADAL" clId="{D6E7B414-E00B-473C-8DBB-D88CAD0834C3}" dt="2023-12-20T02:07:04.584" v="5" actId="2696"/>
          <pc:sldLayoutMkLst>
            <pc:docMk/>
            <pc:sldMasterMk cId="2132586441" sldId="2147483660"/>
            <pc:sldLayoutMk cId="4229683648" sldId="2147483665"/>
          </pc:sldLayoutMkLst>
        </pc:sldLayoutChg>
        <pc:sldLayoutChg chg="del">
          <pc:chgData name="LIANG Zewen" userId="491c8be2-176b-4b8f-a7ea-393a71264db0" providerId="ADAL" clId="{D6E7B414-E00B-473C-8DBB-D88CAD0834C3}" dt="2023-12-20T02:07:04.584" v="6" actId="2696"/>
          <pc:sldLayoutMkLst>
            <pc:docMk/>
            <pc:sldMasterMk cId="2132586441" sldId="2147483660"/>
            <pc:sldLayoutMk cId="554309134" sldId="2147483666"/>
          </pc:sldLayoutMkLst>
        </pc:sldLayoutChg>
        <pc:sldLayoutChg chg="del">
          <pc:chgData name="LIANG Zewen" userId="491c8be2-176b-4b8f-a7ea-393a71264db0" providerId="ADAL" clId="{D6E7B414-E00B-473C-8DBB-D88CAD0834C3}" dt="2023-12-20T02:07:04.599" v="7" actId="2696"/>
          <pc:sldLayoutMkLst>
            <pc:docMk/>
            <pc:sldMasterMk cId="2132586441" sldId="2147483660"/>
            <pc:sldLayoutMk cId="2086314057" sldId="2147483667"/>
          </pc:sldLayoutMkLst>
        </pc:sldLayoutChg>
        <pc:sldLayoutChg chg="del">
          <pc:chgData name="LIANG Zewen" userId="491c8be2-176b-4b8f-a7ea-393a71264db0" providerId="ADAL" clId="{D6E7B414-E00B-473C-8DBB-D88CAD0834C3}" dt="2023-12-20T02:07:04.599" v="8" actId="2696"/>
          <pc:sldLayoutMkLst>
            <pc:docMk/>
            <pc:sldMasterMk cId="2132586441" sldId="2147483660"/>
            <pc:sldLayoutMk cId="4145613293" sldId="2147483668"/>
          </pc:sldLayoutMkLst>
        </pc:sldLayoutChg>
        <pc:sldLayoutChg chg="del">
          <pc:chgData name="LIANG Zewen" userId="491c8be2-176b-4b8f-a7ea-393a71264db0" providerId="ADAL" clId="{D6E7B414-E00B-473C-8DBB-D88CAD0834C3}" dt="2023-12-20T02:07:04.599" v="9" actId="2696"/>
          <pc:sldLayoutMkLst>
            <pc:docMk/>
            <pc:sldMasterMk cId="2132586441" sldId="2147483660"/>
            <pc:sldLayoutMk cId="2965944671" sldId="2147483669"/>
          </pc:sldLayoutMkLst>
        </pc:sldLayoutChg>
        <pc:sldLayoutChg chg="del">
          <pc:chgData name="LIANG Zewen" userId="491c8be2-176b-4b8f-a7ea-393a71264db0" providerId="ADAL" clId="{D6E7B414-E00B-473C-8DBB-D88CAD0834C3}" dt="2023-12-20T02:07:04.599" v="10" actId="2696"/>
          <pc:sldLayoutMkLst>
            <pc:docMk/>
            <pc:sldMasterMk cId="2132586441" sldId="2147483660"/>
            <pc:sldLayoutMk cId="88764949" sldId="2147483670"/>
          </pc:sldLayoutMkLst>
        </pc:sldLayoutChg>
        <pc:sldLayoutChg chg="del">
          <pc:chgData name="LIANG Zewen" userId="491c8be2-176b-4b8f-a7ea-393a71264db0" providerId="ADAL" clId="{D6E7B414-E00B-473C-8DBB-D88CAD0834C3}" dt="2023-12-20T02:07:04.568" v="0" actId="2696"/>
          <pc:sldLayoutMkLst>
            <pc:docMk/>
            <pc:sldMasterMk cId="2132586441" sldId="2147483660"/>
            <pc:sldLayoutMk cId="2907586231" sldId="2147483671"/>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2762535710" sldId="2147483672"/>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638143223" sldId="2147483673"/>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4012769753" sldId="2147483674"/>
          </pc:sldLayoutMkLst>
        </pc:sldLayoutChg>
        <pc:sldLayoutChg chg="del mod ord">
          <pc:chgData name="LIANG Zewen" userId="491c8be2-176b-4b8f-a7ea-393a71264db0" providerId="ADAL" clId="{D6E7B414-E00B-473C-8DBB-D88CAD0834C3}" dt="2023-12-20T02:10:05.773" v="18" actId="47"/>
          <pc:sldLayoutMkLst>
            <pc:docMk/>
            <pc:sldMasterMk cId="2132586441" sldId="2147483660"/>
            <pc:sldLayoutMk cId="2152221309" sldId="2147483675"/>
          </pc:sldLayoutMkLst>
        </pc:sldLayoutChg>
        <pc:sldLayoutChg chg="addSp delSp modSp del mod">
          <pc:chgData name="LIANG Zewen" userId="491c8be2-176b-4b8f-a7ea-393a71264db0" providerId="ADAL" clId="{D6E7B414-E00B-473C-8DBB-D88CAD0834C3}" dt="2023-12-20T02:12:39.927" v="19" actId="2696"/>
          <pc:sldLayoutMkLst>
            <pc:docMk/>
            <pc:sldMasterMk cId="2132586441" sldId="2147483660"/>
            <pc:sldLayoutMk cId="3248497020" sldId="2147483676"/>
          </pc:sldLayoutMkLst>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3" creationId="{7859BB08-A74F-7605-AC2A-3F2901D63DBD}"/>
            </ac:cxnSpMkLst>
          </pc:cxnChg>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4" creationId="{6422961A-8EAD-8F67-7025-27652C2AF4FC}"/>
            </ac:cxnSpMkLst>
          </pc:cxnChg>
          <pc:cxnChg chg="del">
            <ac:chgData name="LIANG Zewen" userId="491c8be2-176b-4b8f-a7ea-393a71264db0" providerId="ADAL" clId="{D6E7B414-E00B-473C-8DBB-D88CAD0834C3}" dt="2023-12-20T02:08:49.202" v="13" actId="478"/>
            <ac:cxnSpMkLst>
              <pc:docMk/>
              <pc:sldMasterMk cId="2132586441" sldId="2147483660"/>
              <pc:sldLayoutMk cId="3248497020" sldId="2147483676"/>
              <ac:cxnSpMk id="6" creationId="{D4D38903-9182-13E7-760C-EAFA37620298}"/>
            </ac:cxnSpMkLst>
          </pc:cxnChg>
          <pc:cxnChg chg="del">
            <ac:chgData name="LIANG Zewen" userId="491c8be2-176b-4b8f-a7ea-393a71264db0" providerId="ADAL" clId="{D6E7B414-E00B-473C-8DBB-D88CAD0834C3}" dt="2023-12-20T02:08:51.557" v="14" actId="478"/>
            <ac:cxnSpMkLst>
              <pc:docMk/>
              <pc:sldMasterMk cId="2132586441" sldId="2147483660"/>
              <pc:sldLayoutMk cId="3248497020" sldId="2147483676"/>
              <ac:cxnSpMk id="9" creationId="{8FA5730C-E2DA-2DD7-7B9D-40E2C8AFE053}"/>
            </ac:cxnSpMkLst>
          </pc:cxnChg>
        </pc:sldLayoutChg>
      </pc:sldMasterChg>
    </pc:docChg>
  </pc:docChgLst>
  <pc:docChgLst>
    <pc:chgData name="WU Lucy" userId="cac018d6-19fe-4666-a566-9dea926e157a" providerId="ADAL" clId="{830AF26E-25E6-4610-A980-97E71B98795C}"/>
    <pc:docChg chg="addSld delSld">
      <pc:chgData name="WU Lucy" userId="cac018d6-19fe-4666-a566-9dea926e157a" providerId="ADAL" clId="{830AF26E-25E6-4610-A980-97E71B98795C}" dt="2023-12-29T07:53:40.114" v="5" actId="47"/>
      <pc:docMkLst>
        <pc:docMk/>
      </pc:docMkLst>
      <pc:sldChg chg="new del">
        <pc:chgData name="WU Lucy" userId="cac018d6-19fe-4666-a566-9dea926e157a" providerId="ADAL" clId="{830AF26E-25E6-4610-A980-97E71B98795C}" dt="2023-12-29T07:53:38.020" v="3" actId="47"/>
        <pc:sldMkLst>
          <pc:docMk/>
          <pc:sldMk cId="222066222" sldId="256"/>
        </pc:sldMkLst>
      </pc:sldChg>
      <pc:sldChg chg="new del">
        <pc:chgData name="WU Lucy" userId="cac018d6-19fe-4666-a566-9dea926e157a" providerId="ADAL" clId="{830AF26E-25E6-4610-A980-97E71B98795C}" dt="2023-12-29T07:53:34.682" v="1" actId="47"/>
        <pc:sldMkLst>
          <pc:docMk/>
          <pc:sldMk cId="561142444" sldId="256"/>
        </pc:sldMkLst>
      </pc:sldChg>
      <pc:sldChg chg="new del">
        <pc:chgData name="WU Lucy" userId="cac018d6-19fe-4666-a566-9dea926e157a" providerId="ADAL" clId="{830AF26E-25E6-4610-A980-97E71B98795C}" dt="2023-12-29T07:53:40.114" v="5" actId="47"/>
        <pc:sldMkLst>
          <pc:docMk/>
          <pc:sldMk cId="3150250323" sldId="2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00673C-60A4-DFED-14BD-070F31A3D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EA5817-FB70-AEF1-D489-E51EF5F3BA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3BEB0-4D85-4410-96EE-31D4013D3B62}" type="datetimeFigureOut">
              <a:rPr lang="zh-CN" altLang="en-US" smtClean="0"/>
              <a:t>2024/2/28</a:t>
            </a:fld>
            <a:endParaRPr lang="zh-CN" altLang="en-US"/>
          </a:p>
        </p:txBody>
      </p:sp>
      <p:sp>
        <p:nvSpPr>
          <p:cNvPr id="4" name="页脚占位符 3">
            <a:extLst>
              <a:ext uri="{FF2B5EF4-FFF2-40B4-BE49-F238E27FC236}">
                <a16:creationId xmlns:a16="http://schemas.microsoft.com/office/drawing/2014/main" id="{2B52D27B-2D1B-F791-3CB4-A4DBE5BE4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1D43E3-A644-7A22-EBFA-657D84049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62F30-A5B3-4D1B-996A-4AA2DBDF9A82}" type="slidenum">
              <a:rPr lang="zh-CN" altLang="en-US" smtClean="0"/>
              <a:t>‹#›</a:t>
            </a:fld>
            <a:endParaRPr lang="zh-CN" altLang="en-US"/>
          </a:p>
        </p:txBody>
      </p:sp>
    </p:spTree>
    <p:extLst>
      <p:ext uri="{BB962C8B-B14F-4D97-AF65-F5344CB8AC3E}">
        <p14:creationId xmlns:p14="http://schemas.microsoft.com/office/powerpoint/2010/main" val="974693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1E5A-42F5-4C25-9B28-E935329E5450}"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C8986-B849-4679-BAD1-6AB9739880B6}" type="slidenum">
              <a:rPr lang="zh-CN" altLang="en-US" smtClean="0"/>
              <a:t>‹#›</a:t>
            </a:fld>
            <a:endParaRPr lang="zh-CN" altLang="en-US"/>
          </a:p>
        </p:txBody>
      </p:sp>
    </p:spTree>
    <p:extLst>
      <p:ext uri="{BB962C8B-B14F-4D97-AF65-F5344CB8AC3E}">
        <p14:creationId xmlns:p14="http://schemas.microsoft.com/office/powerpoint/2010/main" val="138865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ared">
    <p:spTree>
      <p:nvGrpSpPr>
        <p:cNvPr id="1" name=""/>
        <p:cNvGrpSpPr/>
        <p:nvPr/>
      </p:nvGrpSpPr>
      <p:grpSpPr>
        <a:xfrm>
          <a:off x="0" y="0"/>
          <a:ext cx="0" cy="0"/>
          <a:chOff x="0" y="0"/>
          <a:chExt cx="0" cy="0"/>
        </a:xfrm>
      </p:grpSpPr>
      <p:pic>
        <p:nvPicPr>
          <p:cNvPr id="3" name="图片 2" descr="图片包含 图标&#10;&#10;描述已自动生成">
            <a:extLst>
              <a:ext uri="{FF2B5EF4-FFF2-40B4-BE49-F238E27FC236}">
                <a16:creationId xmlns:a16="http://schemas.microsoft.com/office/drawing/2014/main" id="{7AB7E17C-520E-AFFC-41E6-60B214BFEC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057"/>
            <a:ext cx="6858000" cy="9894324"/>
          </a:xfrm>
          <a:prstGeom prst="rect">
            <a:avLst/>
          </a:prstGeom>
        </p:spPr>
      </p:pic>
      <p:sp>
        <p:nvSpPr>
          <p:cNvPr id="8" name="文本框 7">
            <a:extLst>
              <a:ext uri="{FF2B5EF4-FFF2-40B4-BE49-F238E27FC236}">
                <a16:creationId xmlns:a16="http://schemas.microsoft.com/office/drawing/2014/main" id="{FE2311B4-13C9-9F1A-9FDE-2B1930EB4041}"/>
              </a:ext>
            </a:extLst>
          </p:cNvPr>
          <p:cNvSpPr txBox="1"/>
          <p:nvPr userDrawn="1"/>
        </p:nvSpPr>
        <p:spPr>
          <a:xfrm>
            <a:off x="859102" y="9272123"/>
            <a:ext cx="2491388" cy="246221"/>
          </a:xfrm>
          <a:prstGeom prst="rect">
            <a:avLst/>
          </a:prstGeom>
          <a:noFill/>
        </p:spPr>
        <p:txBody>
          <a:bodyPr wrap="none" rtlCol="0" anchor="ctr">
            <a:spAutoFit/>
          </a:bodyPr>
          <a:lstStyle/>
          <a:p>
            <a:r>
              <a:rPr lang="en-US" altLang="zh-CN" sz="1000" dirty="0">
                <a:solidFill>
                  <a:schemeClr val="bg1"/>
                </a:solidFill>
                <a:latin typeface="思源黑体 Light" panose="020B0300000000000000" pitchFamily="34" charset="-122"/>
                <a:ea typeface="思源黑体 Light" panose="020B0300000000000000" pitchFamily="34" charset="-122"/>
              </a:rPr>
              <a:t>Powered by JCDecaux China Data Team</a:t>
            </a:r>
          </a:p>
        </p:txBody>
      </p:sp>
      <p:sp>
        <p:nvSpPr>
          <p:cNvPr id="9" name="内容占位符 15">
            <a:extLst>
              <a:ext uri="{FF2B5EF4-FFF2-40B4-BE49-F238E27FC236}">
                <a16:creationId xmlns:a16="http://schemas.microsoft.com/office/drawing/2014/main" id="{9F3F4641-EFCA-07B5-FA24-2FEE328EA7D3}"/>
              </a:ext>
            </a:extLst>
          </p:cNvPr>
          <p:cNvSpPr>
            <a:spLocks noGrp="1"/>
          </p:cNvSpPr>
          <p:nvPr>
            <p:ph sz="quarter" idx="18" hasCustomPrompt="1"/>
          </p:nvPr>
        </p:nvSpPr>
        <p:spPr>
          <a:xfrm>
            <a:off x="859099" y="9005354"/>
            <a:ext cx="2491387" cy="246221"/>
          </a:xfrm>
        </p:spPr>
        <p:txBody>
          <a:bodyPr anchor="ctr">
            <a:normAutofit/>
          </a:bodyPr>
          <a:lstStyle>
            <a:lvl1pPr marL="0" indent="0">
              <a:buNone/>
              <a:defRPr lang="zh-CN" altLang="en-US" sz="1000" kern="1200" dirty="0">
                <a:solidFill>
                  <a:schemeClr val="bg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10" name="Title 1">
            <a:extLst>
              <a:ext uri="{FF2B5EF4-FFF2-40B4-BE49-F238E27FC236}">
                <a16:creationId xmlns:a16="http://schemas.microsoft.com/office/drawing/2014/main" id="{7F2538F3-7CA4-B2CF-D205-D31A4391A1B1}"/>
              </a:ext>
            </a:extLst>
          </p:cNvPr>
          <p:cNvSpPr>
            <a:spLocks noGrp="1"/>
          </p:cNvSpPr>
          <p:nvPr>
            <p:ph type="ctrTitle" hasCustomPrompt="1"/>
          </p:nvPr>
        </p:nvSpPr>
        <p:spPr>
          <a:xfrm>
            <a:off x="514350" y="3052276"/>
            <a:ext cx="5829300" cy="438582"/>
          </a:xfrm>
        </p:spPr>
        <p:txBody>
          <a:bodyPr anchor="b">
            <a:spAutoFit/>
          </a:bodyPr>
          <a:lstStyle>
            <a:lvl1pPr algn="l">
              <a:defRPr sz="2500" b="1">
                <a:solidFill>
                  <a:schemeClr val="bg1"/>
                </a:solidFill>
                <a:latin typeface="思源黑体 Heavy" panose="020B0A00000000000000" pitchFamily="34" charset="-122"/>
                <a:ea typeface="思源黑体 Heavy" panose="020B0A00000000000000" pitchFamily="34" charset="-122"/>
                <a:cs typeface="Arial" panose="020B0604020202020204" pitchFamily="34" charset="0"/>
              </a:defRPr>
            </a:lvl1pPr>
          </a:lstStyle>
          <a:p>
            <a:r>
              <a:rPr lang="en-US" altLang="zh-CN" dirty="0"/>
              <a:t>Report Main Title</a:t>
            </a:r>
            <a:endParaRPr lang="en-US" dirty="0"/>
          </a:p>
        </p:txBody>
      </p:sp>
      <p:sp>
        <p:nvSpPr>
          <p:cNvPr id="11" name="Subtitle 2">
            <a:extLst>
              <a:ext uri="{FF2B5EF4-FFF2-40B4-BE49-F238E27FC236}">
                <a16:creationId xmlns:a16="http://schemas.microsoft.com/office/drawing/2014/main" id="{00E8C03D-6812-6412-38D8-FEB4B1F9E17A}"/>
              </a:ext>
            </a:extLst>
          </p:cNvPr>
          <p:cNvSpPr>
            <a:spLocks noGrp="1"/>
          </p:cNvSpPr>
          <p:nvPr>
            <p:ph type="subTitle" idx="1" hasCustomPrompt="1"/>
          </p:nvPr>
        </p:nvSpPr>
        <p:spPr>
          <a:xfrm>
            <a:off x="514350" y="3645399"/>
            <a:ext cx="5829300" cy="553622"/>
          </a:xfrm>
        </p:spPr>
        <p:txBody>
          <a:bodyPr wrap="square" anchor="ctr">
            <a:normAutofit/>
          </a:bodyPr>
          <a:lstStyle>
            <a:lvl1pPr marL="0" indent="0" algn="l">
              <a:buNone/>
              <a:defRPr sz="2000" b="1">
                <a:solidFill>
                  <a:srgbClr val="1DD5AD"/>
                </a:solidFill>
                <a:latin typeface="思源黑体" panose="020B0500000000000000" pitchFamily="34" charset="-122"/>
                <a:ea typeface="思源黑体" panose="020B0500000000000000" pitchFamily="34" charset="-122"/>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Report Subtitle</a:t>
            </a:r>
          </a:p>
        </p:txBody>
      </p:sp>
      <p:sp>
        <p:nvSpPr>
          <p:cNvPr id="12" name="文本占位符 16">
            <a:extLst>
              <a:ext uri="{FF2B5EF4-FFF2-40B4-BE49-F238E27FC236}">
                <a16:creationId xmlns:a16="http://schemas.microsoft.com/office/drawing/2014/main" id="{B1078394-7DC1-7DFF-9A6D-A2A1C58D09FF}"/>
              </a:ext>
            </a:extLst>
          </p:cNvPr>
          <p:cNvSpPr>
            <a:spLocks noGrp="1"/>
          </p:cNvSpPr>
          <p:nvPr>
            <p:ph type="body" sz="quarter" idx="14" hasCustomPrompt="1"/>
          </p:nvPr>
        </p:nvSpPr>
        <p:spPr>
          <a:xfrm>
            <a:off x="514351" y="4329247"/>
            <a:ext cx="5829300" cy="369332"/>
          </a:xfrm>
        </p:spPr>
        <p:txBody>
          <a:bodyPr wrap="square">
            <a:spAutoFit/>
          </a:bodyPr>
          <a:lstStyle>
            <a:lvl1pPr marL="0" indent="0" algn="l">
              <a:buNone/>
              <a:defRPr sz="2000" b="1">
                <a:solidFill>
                  <a:schemeClr val="bg1"/>
                </a:solidFill>
                <a:latin typeface="思源黑体" panose="020B0500000000000000" pitchFamily="34" charset="-122"/>
                <a:ea typeface="思源黑体" panose="020B0500000000000000" pitchFamily="34" charset="-122"/>
                <a:cs typeface="Arial" panose="020B0604020202020204" pitchFamily="34" charset="0"/>
              </a:defRPr>
            </a:lvl1pPr>
          </a:lstStyle>
          <a:p>
            <a:pPr lvl="0"/>
            <a:r>
              <a:rPr lang="en-US" altLang="zh-CN" dirty="0"/>
              <a:t>Campaign Period</a:t>
            </a:r>
            <a:endParaRPr lang="zh-CN" altLang="en-US" dirty="0"/>
          </a:p>
        </p:txBody>
      </p:sp>
      <p:sp>
        <p:nvSpPr>
          <p:cNvPr id="14" name="图片占位符 10">
            <a:extLst>
              <a:ext uri="{FF2B5EF4-FFF2-40B4-BE49-F238E27FC236}">
                <a16:creationId xmlns:a16="http://schemas.microsoft.com/office/drawing/2014/main" id="{4581C297-37B5-52E2-EC81-FDA787B14429}"/>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5" name="图片占位符 12">
            <a:extLst>
              <a:ext uri="{FF2B5EF4-FFF2-40B4-BE49-F238E27FC236}">
                <a16:creationId xmlns:a16="http://schemas.microsoft.com/office/drawing/2014/main" id="{A54537D9-ABFC-5AA4-DE90-07E7ADE1E32A}"/>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pic>
        <p:nvPicPr>
          <p:cNvPr id="19" name="图片 18" descr="黑白色的标志&#10;&#10;描述已自动生成">
            <a:extLst>
              <a:ext uri="{FF2B5EF4-FFF2-40B4-BE49-F238E27FC236}">
                <a16:creationId xmlns:a16="http://schemas.microsoft.com/office/drawing/2014/main" id="{1B1010A3-A41F-3AFE-D557-5ECCA5C68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757" y="2064635"/>
            <a:ext cx="1675703" cy="629191"/>
          </a:xfrm>
          <a:prstGeom prst="rect">
            <a:avLst/>
          </a:prstGeom>
        </p:spPr>
      </p:pic>
    </p:spTree>
    <p:extLst>
      <p:ext uri="{BB962C8B-B14F-4D97-AF65-F5344CB8AC3E}">
        <p14:creationId xmlns:p14="http://schemas.microsoft.com/office/powerpoint/2010/main" val="2516257836"/>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 Page">
    <p:spTree>
      <p:nvGrpSpPr>
        <p:cNvPr id="1" name=""/>
        <p:cNvGrpSpPr/>
        <p:nvPr/>
      </p:nvGrpSpPr>
      <p:grpSpPr>
        <a:xfrm>
          <a:off x="0" y="0"/>
          <a:ext cx="0" cy="0"/>
          <a:chOff x="0" y="0"/>
          <a:chExt cx="0" cy="0"/>
        </a:xfrm>
      </p:grpSpPr>
      <p:pic>
        <p:nvPicPr>
          <p:cNvPr id="5" name="图片 4" descr="图片包含 图标&#10;&#10;描述已自动生成">
            <a:extLst>
              <a:ext uri="{FF2B5EF4-FFF2-40B4-BE49-F238E27FC236}">
                <a16:creationId xmlns:a16="http://schemas.microsoft.com/office/drawing/2014/main" id="{CE98F24E-1DFC-DA6F-383C-D27C94E404F1}"/>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5838"/>
            <a:ext cx="6858000" cy="9894324"/>
          </a:xfrm>
          <a:prstGeom prst="rect">
            <a:avLst/>
          </a:prstGeom>
        </p:spPr>
      </p:pic>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13" name="内容占位符 15">
            <a:extLst>
              <a:ext uri="{FF2B5EF4-FFF2-40B4-BE49-F238E27FC236}">
                <a16:creationId xmlns:a16="http://schemas.microsoft.com/office/drawing/2014/main" id="{358A4159-8125-E5A4-FF36-6B7D4E4B0A1C}"/>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3"/>
            <a:ext cx="6299200" cy="667133"/>
          </a:xfrm>
        </p:spPr>
        <p:txBody>
          <a:bodyPr anchor="ct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486764"/>
            <a:ext cx="6299200" cy="672774"/>
          </a:xfrm>
        </p:spPr>
        <p:txBody>
          <a:bodyPr anchor="ct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17" name="文本占位符 13">
            <a:extLst>
              <a:ext uri="{FF2B5EF4-FFF2-40B4-BE49-F238E27FC236}">
                <a16:creationId xmlns:a16="http://schemas.microsoft.com/office/drawing/2014/main" id="{32671409-97FA-9B75-E073-94728EB141EA}"/>
              </a:ext>
            </a:extLst>
          </p:cNvPr>
          <p:cNvSpPr>
            <a:spLocks noGrp="1"/>
          </p:cNvSpPr>
          <p:nvPr>
            <p:ph type="body" sz="quarter" idx="26" hasCustomPrompt="1"/>
          </p:nvPr>
        </p:nvSpPr>
        <p:spPr>
          <a:xfrm>
            <a:off x="613331" y="277527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Start Date</a:t>
            </a:r>
            <a:endParaRPr lang="zh-CN" altLang="en-US" dirty="0"/>
          </a:p>
        </p:txBody>
      </p:sp>
      <p:sp>
        <p:nvSpPr>
          <p:cNvPr id="21" name="文本占位符 13">
            <a:extLst>
              <a:ext uri="{FF2B5EF4-FFF2-40B4-BE49-F238E27FC236}">
                <a16:creationId xmlns:a16="http://schemas.microsoft.com/office/drawing/2014/main" id="{F8CFF936-141E-5011-E463-71D395C1F1CF}"/>
              </a:ext>
            </a:extLst>
          </p:cNvPr>
          <p:cNvSpPr>
            <a:spLocks noGrp="1"/>
          </p:cNvSpPr>
          <p:nvPr>
            <p:ph type="body" sz="quarter" idx="28" hasCustomPrompt="1"/>
          </p:nvPr>
        </p:nvSpPr>
        <p:spPr>
          <a:xfrm>
            <a:off x="4067957" y="277527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End Date</a:t>
            </a:r>
            <a:endParaRPr lang="zh-CN" altLang="en-US" dirty="0"/>
          </a:p>
        </p:txBody>
      </p:sp>
      <p:sp>
        <p:nvSpPr>
          <p:cNvPr id="27" name="文本占位符 13">
            <a:extLst>
              <a:ext uri="{FF2B5EF4-FFF2-40B4-BE49-F238E27FC236}">
                <a16:creationId xmlns:a16="http://schemas.microsoft.com/office/drawing/2014/main" id="{A03171DC-4477-3054-A0D9-18E0305A5613}"/>
              </a:ext>
            </a:extLst>
          </p:cNvPr>
          <p:cNvSpPr>
            <a:spLocks noGrp="1"/>
          </p:cNvSpPr>
          <p:nvPr>
            <p:ph type="body" sz="quarter" idx="30" hasCustomPrompt="1"/>
          </p:nvPr>
        </p:nvSpPr>
        <p:spPr>
          <a:xfrm>
            <a:off x="613331"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Day #</a:t>
            </a:r>
            <a:endParaRPr lang="zh-CN" altLang="en-US" dirty="0"/>
          </a:p>
        </p:txBody>
      </p:sp>
      <p:sp>
        <p:nvSpPr>
          <p:cNvPr id="29" name="文本占位符 13">
            <a:extLst>
              <a:ext uri="{FF2B5EF4-FFF2-40B4-BE49-F238E27FC236}">
                <a16:creationId xmlns:a16="http://schemas.microsoft.com/office/drawing/2014/main" id="{1010B097-AC37-5BC9-AF1A-02E2C35B86A5}"/>
              </a:ext>
            </a:extLst>
          </p:cNvPr>
          <p:cNvSpPr>
            <a:spLocks noGrp="1"/>
          </p:cNvSpPr>
          <p:nvPr>
            <p:ph type="body" sz="quarter" idx="32" hasCustomPrompt="1"/>
          </p:nvPr>
        </p:nvSpPr>
        <p:spPr>
          <a:xfrm>
            <a:off x="4067957"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Line #</a:t>
            </a:r>
            <a:endParaRPr lang="zh-CN" altLang="en-US" dirty="0"/>
          </a:p>
        </p:txBody>
      </p:sp>
      <p:sp>
        <p:nvSpPr>
          <p:cNvPr id="31" name="文本占位符 13">
            <a:extLst>
              <a:ext uri="{FF2B5EF4-FFF2-40B4-BE49-F238E27FC236}">
                <a16:creationId xmlns:a16="http://schemas.microsoft.com/office/drawing/2014/main" id="{6E45C1CA-FA57-FCEC-832A-02C7CFA94F80}"/>
              </a:ext>
            </a:extLst>
          </p:cNvPr>
          <p:cNvSpPr>
            <a:spLocks noGrp="1"/>
          </p:cNvSpPr>
          <p:nvPr>
            <p:ph type="body" sz="quarter" idx="34" hasCustomPrompt="1"/>
          </p:nvPr>
        </p:nvSpPr>
        <p:spPr>
          <a:xfrm>
            <a:off x="613331"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Station #</a:t>
            </a:r>
            <a:endParaRPr lang="zh-CN" altLang="en-US" dirty="0"/>
          </a:p>
        </p:txBody>
      </p:sp>
      <p:sp>
        <p:nvSpPr>
          <p:cNvPr id="33" name="文本占位符 13">
            <a:extLst>
              <a:ext uri="{FF2B5EF4-FFF2-40B4-BE49-F238E27FC236}">
                <a16:creationId xmlns:a16="http://schemas.microsoft.com/office/drawing/2014/main" id="{6B8D0181-63C2-1C32-2CB6-8CD849027BCD}"/>
              </a:ext>
            </a:extLst>
          </p:cNvPr>
          <p:cNvSpPr>
            <a:spLocks noGrp="1"/>
          </p:cNvSpPr>
          <p:nvPr>
            <p:ph type="body" sz="quarter" idx="36" hasCustomPrompt="1"/>
          </p:nvPr>
        </p:nvSpPr>
        <p:spPr>
          <a:xfrm>
            <a:off x="4067957"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Asset #</a:t>
            </a:r>
            <a:endParaRPr lang="zh-CN" altLang="en-US" dirty="0"/>
          </a:p>
        </p:txBody>
      </p:sp>
      <p:sp>
        <p:nvSpPr>
          <p:cNvPr id="42" name="文本占位符 13">
            <a:extLst>
              <a:ext uri="{FF2B5EF4-FFF2-40B4-BE49-F238E27FC236}">
                <a16:creationId xmlns:a16="http://schemas.microsoft.com/office/drawing/2014/main" id="{6057B08D-6C24-151D-4945-A54D2B041D92}"/>
              </a:ext>
            </a:extLst>
          </p:cNvPr>
          <p:cNvSpPr>
            <a:spLocks noGrp="1"/>
          </p:cNvSpPr>
          <p:nvPr>
            <p:ph type="body" sz="quarter" idx="38" hasCustomPrompt="1"/>
          </p:nvPr>
        </p:nvSpPr>
        <p:spPr>
          <a:xfrm>
            <a:off x="613331"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IMP</a:t>
            </a:r>
            <a:endParaRPr lang="zh-CN" altLang="en-US" dirty="0"/>
          </a:p>
        </p:txBody>
      </p:sp>
      <p:sp>
        <p:nvSpPr>
          <p:cNvPr id="44" name="文本占位符 13">
            <a:extLst>
              <a:ext uri="{FF2B5EF4-FFF2-40B4-BE49-F238E27FC236}">
                <a16:creationId xmlns:a16="http://schemas.microsoft.com/office/drawing/2014/main" id="{35A4D360-9DF4-457D-40BA-5505D9B4FAB7}"/>
              </a:ext>
            </a:extLst>
          </p:cNvPr>
          <p:cNvSpPr>
            <a:spLocks noGrp="1"/>
          </p:cNvSpPr>
          <p:nvPr>
            <p:ph type="body" sz="quarter" idx="40" hasCustomPrompt="1"/>
          </p:nvPr>
        </p:nvSpPr>
        <p:spPr>
          <a:xfrm>
            <a:off x="4067957"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CPM</a:t>
            </a:r>
            <a:endParaRPr lang="zh-CN" altLang="en-US" dirty="0"/>
          </a:p>
        </p:txBody>
      </p:sp>
      <p:sp>
        <p:nvSpPr>
          <p:cNvPr id="47" name="文本框 46">
            <a:extLst>
              <a:ext uri="{FF2B5EF4-FFF2-40B4-BE49-F238E27FC236}">
                <a16:creationId xmlns:a16="http://schemas.microsoft.com/office/drawing/2014/main" id="{63487868-144A-F1AD-A67E-A43E031DFDA2}"/>
              </a:ext>
            </a:extLst>
          </p:cNvPr>
          <p:cNvSpPr txBox="1"/>
          <p:nvPr userDrawn="1"/>
        </p:nvSpPr>
        <p:spPr>
          <a:xfrm>
            <a:off x="4067957" y="8055622"/>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CPM</a:t>
            </a:r>
            <a:endParaRPr lang="zh-CN" altLang="en-US" dirty="0"/>
          </a:p>
        </p:txBody>
      </p:sp>
      <p:sp>
        <p:nvSpPr>
          <p:cNvPr id="49" name="文本框 48">
            <a:extLst>
              <a:ext uri="{FF2B5EF4-FFF2-40B4-BE49-F238E27FC236}">
                <a16:creationId xmlns:a16="http://schemas.microsoft.com/office/drawing/2014/main" id="{E6276C90-96A4-724D-C256-DC860B287604}"/>
              </a:ext>
            </a:extLst>
          </p:cNvPr>
          <p:cNvSpPr txBox="1"/>
          <p:nvPr userDrawn="1"/>
        </p:nvSpPr>
        <p:spPr>
          <a:xfrm>
            <a:off x="613331" y="80538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Total Impression</a:t>
            </a:r>
            <a:endParaRPr lang="zh-CN" altLang="en-US" dirty="0"/>
          </a:p>
        </p:txBody>
      </p:sp>
      <p:sp>
        <p:nvSpPr>
          <p:cNvPr id="50" name="文本框 49">
            <a:extLst>
              <a:ext uri="{FF2B5EF4-FFF2-40B4-BE49-F238E27FC236}">
                <a16:creationId xmlns:a16="http://schemas.microsoft.com/office/drawing/2014/main" id="{E6E1A4D0-34F7-07F1-E5FC-5CA6A122C345}"/>
              </a:ext>
            </a:extLst>
          </p:cNvPr>
          <p:cNvSpPr txBox="1"/>
          <p:nvPr userDrawn="1"/>
        </p:nvSpPr>
        <p:spPr>
          <a:xfrm>
            <a:off x="613331" y="64182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Station Count</a:t>
            </a:r>
            <a:endParaRPr lang="zh-CN" altLang="en-US" dirty="0"/>
          </a:p>
        </p:txBody>
      </p:sp>
      <p:sp>
        <p:nvSpPr>
          <p:cNvPr id="51" name="文本框 50">
            <a:extLst>
              <a:ext uri="{FF2B5EF4-FFF2-40B4-BE49-F238E27FC236}">
                <a16:creationId xmlns:a16="http://schemas.microsoft.com/office/drawing/2014/main" id="{75774E45-3C66-1C3B-2A92-67B64365D039}"/>
              </a:ext>
            </a:extLst>
          </p:cNvPr>
          <p:cNvSpPr txBox="1"/>
          <p:nvPr userDrawn="1"/>
        </p:nvSpPr>
        <p:spPr>
          <a:xfrm>
            <a:off x="4067957" y="642370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Asset Count</a:t>
            </a:r>
            <a:endParaRPr lang="zh-CN" altLang="en-US" dirty="0"/>
          </a:p>
        </p:txBody>
      </p:sp>
      <p:sp>
        <p:nvSpPr>
          <p:cNvPr id="52" name="文本框 51">
            <a:extLst>
              <a:ext uri="{FF2B5EF4-FFF2-40B4-BE49-F238E27FC236}">
                <a16:creationId xmlns:a16="http://schemas.microsoft.com/office/drawing/2014/main" id="{E5CA26DD-EB18-A13C-D017-47C52D96B219}"/>
              </a:ext>
            </a:extLst>
          </p:cNvPr>
          <p:cNvSpPr txBox="1"/>
          <p:nvPr userDrawn="1"/>
        </p:nvSpPr>
        <p:spPr>
          <a:xfrm>
            <a:off x="4067957" y="47844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Line Count</a:t>
            </a:r>
            <a:endParaRPr lang="zh-CN" altLang="en-US" dirty="0"/>
          </a:p>
        </p:txBody>
      </p:sp>
      <p:sp>
        <p:nvSpPr>
          <p:cNvPr id="53" name="文本框 52">
            <a:extLst>
              <a:ext uri="{FF2B5EF4-FFF2-40B4-BE49-F238E27FC236}">
                <a16:creationId xmlns:a16="http://schemas.microsoft.com/office/drawing/2014/main" id="{0E1DDC12-F592-7E05-CFB0-6873E0A106E9}"/>
              </a:ext>
            </a:extLst>
          </p:cNvPr>
          <p:cNvSpPr txBox="1"/>
          <p:nvPr userDrawn="1"/>
        </p:nvSpPr>
        <p:spPr>
          <a:xfrm>
            <a:off x="613331" y="47791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Day Count</a:t>
            </a:r>
            <a:endParaRPr lang="zh-CN" altLang="en-US" dirty="0"/>
          </a:p>
        </p:txBody>
      </p:sp>
      <p:sp>
        <p:nvSpPr>
          <p:cNvPr id="55" name="文本框 54">
            <a:extLst>
              <a:ext uri="{FF2B5EF4-FFF2-40B4-BE49-F238E27FC236}">
                <a16:creationId xmlns:a16="http://schemas.microsoft.com/office/drawing/2014/main" id="{09BF3516-3AE0-810F-B77D-2AAF3BD6ADE8}"/>
              </a:ext>
            </a:extLst>
          </p:cNvPr>
          <p:cNvSpPr txBox="1"/>
          <p:nvPr userDrawn="1"/>
        </p:nvSpPr>
        <p:spPr>
          <a:xfrm>
            <a:off x="613331" y="3360419"/>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Start Date</a:t>
            </a:r>
            <a:endParaRPr lang="zh-CN" altLang="en-US" dirty="0"/>
          </a:p>
        </p:txBody>
      </p:sp>
      <p:sp>
        <p:nvSpPr>
          <p:cNvPr id="56" name="文本框 55">
            <a:extLst>
              <a:ext uri="{FF2B5EF4-FFF2-40B4-BE49-F238E27FC236}">
                <a16:creationId xmlns:a16="http://schemas.microsoft.com/office/drawing/2014/main" id="{2AFD43CB-B3B6-47A5-741D-5F9914871590}"/>
              </a:ext>
            </a:extLst>
          </p:cNvPr>
          <p:cNvSpPr txBox="1"/>
          <p:nvPr userDrawn="1"/>
        </p:nvSpPr>
        <p:spPr>
          <a:xfrm>
            <a:off x="4067957" y="3331653"/>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End Date</a:t>
            </a:r>
            <a:endParaRPr lang="zh-CN" altLang="en-US" dirty="0"/>
          </a:p>
        </p:txBody>
      </p:sp>
      <p:sp>
        <p:nvSpPr>
          <p:cNvPr id="2" name="文本框 1">
            <a:extLst>
              <a:ext uri="{FF2B5EF4-FFF2-40B4-BE49-F238E27FC236}">
                <a16:creationId xmlns:a16="http://schemas.microsoft.com/office/drawing/2014/main" id="{46F8EA2F-D567-2376-9B55-A85614386C86}"/>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cxnSp>
        <p:nvCxnSpPr>
          <p:cNvPr id="3" name="Connecteur droit 35">
            <a:extLst>
              <a:ext uri="{FF2B5EF4-FFF2-40B4-BE49-F238E27FC236}">
                <a16:creationId xmlns:a16="http://schemas.microsoft.com/office/drawing/2014/main" id="{7859BB08-A74F-7605-AC2A-3F2901D63DBD}"/>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4" name="Connecteur droit 35">
            <a:extLst>
              <a:ext uri="{FF2B5EF4-FFF2-40B4-BE49-F238E27FC236}">
                <a16:creationId xmlns:a16="http://schemas.microsoft.com/office/drawing/2014/main" id="{6422961A-8EAD-8F67-7025-27652C2AF4FC}"/>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78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cxnSp>
        <p:nvCxnSpPr>
          <p:cNvPr id="6" name="Connecteur droit 35">
            <a:extLst>
              <a:ext uri="{FF2B5EF4-FFF2-40B4-BE49-F238E27FC236}">
                <a16:creationId xmlns:a16="http://schemas.microsoft.com/office/drawing/2014/main" id="{D4D38903-9182-13E7-760C-EAFA37620298}"/>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9" name="Connecteur droit 35">
            <a:extLst>
              <a:ext uri="{FF2B5EF4-FFF2-40B4-BE49-F238E27FC236}">
                <a16:creationId xmlns:a16="http://schemas.microsoft.com/office/drawing/2014/main" id="{8FA5730C-E2DA-2DD7-7B9D-40E2C8AFE053}"/>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841942"/>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25" name="内容占位符 24">
            <a:extLst>
              <a:ext uri="{FF2B5EF4-FFF2-40B4-BE49-F238E27FC236}">
                <a16:creationId xmlns:a16="http://schemas.microsoft.com/office/drawing/2014/main" id="{6836CFE4-3DAF-4B9B-FA70-8DFF8F6099BF}"/>
              </a:ext>
            </a:extLst>
          </p:cNvPr>
          <p:cNvSpPr>
            <a:spLocks noGrp="1"/>
          </p:cNvSpPr>
          <p:nvPr>
            <p:ph sz="quarter" idx="24" hasCustomPrompt="1"/>
          </p:nvPr>
        </p:nvSpPr>
        <p:spPr>
          <a:xfrm>
            <a:off x="261938" y="2234749"/>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1</a:t>
            </a:r>
            <a:endParaRPr lang="zh-CN" altLang="en-US" dirty="0"/>
          </a:p>
        </p:txBody>
      </p:sp>
      <p:sp>
        <p:nvSpPr>
          <p:cNvPr id="26" name="内容占位符 24">
            <a:extLst>
              <a:ext uri="{FF2B5EF4-FFF2-40B4-BE49-F238E27FC236}">
                <a16:creationId xmlns:a16="http://schemas.microsoft.com/office/drawing/2014/main" id="{554C0BB3-2F41-3735-BEA7-60B689D3BDEF}"/>
              </a:ext>
            </a:extLst>
          </p:cNvPr>
          <p:cNvSpPr>
            <a:spLocks noGrp="1"/>
          </p:cNvSpPr>
          <p:nvPr>
            <p:ph sz="quarter" idx="25" hasCustomPrompt="1"/>
          </p:nvPr>
        </p:nvSpPr>
        <p:spPr>
          <a:xfrm>
            <a:off x="279400" y="5762077"/>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2</a:t>
            </a:r>
            <a:endParaRPr lang="zh-CN" altLang="en-US" dirty="0"/>
          </a:p>
        </p:txBody>
      </p:sp>
      <p:sp>
        <p:nvSpPr>
          <p:cNvPr id="2" name="文本框 1">
            <a:extLst>
              <a:ext uri="{FF2B5EF4-FFF2-40B4-BE49-F238E27FC236}">
                <a16:creationId xmlns:a16="http://schemas.microsoft.com/office/drawing/2014/main" id="{4D36CCF0-63B3-1D63-FC65-DCC43D7EDA92}"/>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sp>
        <p:nvSpPr>
          <p:cNvPr id="3" name="内容占位符 15">
            <a:extLst>
              <a:ext uri="{FF2B5EF4-FFF2-40B4-BE49-F238E27FC236}">
                <a16:creationId xmlns:a16="http://schemas.microsoft.com/office/drawing/2014/main" id="{5C075CDB-66D6-D6D9-C4FA-2150FA2A6580}"/>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2726789409"/>
      </p:ext>
    </p:extLst>
  </p:cSld>
  <p:clrMapOvr>
    <a:masterClrMapping/>
  </p:clrMapOvr>
  <p:hf hdr="0" ftr="0" dt="0"/>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Agreement">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883403-EFE9-35AC-7E98-48AC3851E7F8}"/>
              </a:ext>
            </a:extLst>
          </p:cNvPr>
          <p:cNvSpPr txBox="1"/>
          <p:nvPr userDrawn="1"/>
        </p:nvSpPr>
        <p:spPr>
          <a:xfrm>
            <a:off x="359229" y="432908"/>
            <a:ext cx="6139542" cy="8971687"/>
          </a:xfrm>
          <a:prstGeom prst="rect">
            <a:avLst/>
          </a:prstGeom>
          <a:noFill/>
        </p:spPr>
        <p:txBody>
          <a:bodyPr wrap="square" rtlCol="0">
            <a:spAutoFit/>
          </a:bodyPr>
          <a:lstStyle/>
          <a:p>
            <a:r>
              <a:rPr lang="zh-CN" altLang="en-US" sz="1200" b="1" dirty="0">
                <a:latin typeface="思源黑体 Medium" panose="020B0600000000000000" pitchFamily="34" charset="-122"/>
                <a:ea typeface="思源黑体 Medium" panose="020B0600000000000000" pitchFamily="34" charset="-122"/>
              </a:rPr>
              <a:t>保密协议</a:t>
            </a:r>
            <a:endParaRPr lang="en-US" altLang="zh-CN" sz="1200" b="1" dirty="0">
              <a:latin typeface="思源黑体 Medium" panose="020B0600000000000000" pitchFamily="34" charset="-122"/>
              <a:ea typeface="思源黑体 Medium" panose="020B0600000000000000" pitchFamily="34" charset="-122"/>
            </a:endParaRPr>
          </a:p>
          <a:p>
            <a:endParaRPr lang="zh-CN" altLang="en-US" sz="1200" b="1" dirty="0">
              <a:latin typeface="思源黑体 Medium" panose="020B0600000000000000" pitchFamily="34" charset="-122"/>
              <a:ea typeface="思源黑体 Medium" panose="020B06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本文件不具有合同性质。</a:t>
            </a:r>
            <a:endParaRPr lang="en-US" altLang="zh-CN" sz="1100" dirty="0">
              <a:latin typeface="思源黑体 ExtraLight" panose="020B0200000000000000" pitchFamily="34" charset="-122"/>
              <a:ea typeface="思源黑体 ExtraLight" panose="020B0200000000000000" pitchFamily="34" charset="-122"/>
            </a:endParaRPr>
          </a:p>
          <a:p>
            <a:endParaRPr lang="zh-CN" altLang="en-US" sz="1100" dirty="0">
              <a:latin typeface="思源黑体 ExtraLight" panose="020B0200000000000000" pitchFamily="34" charset="-122"/>
              <a:ea typeface="思源黑体 ExtraLight" panose="020B02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据理解并同意，以下确定的机密信息披露者可能会提供某些必须保密的信息。 为确保对此类信息的保护，并保留任何根据专利和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或商业秘密法所必需的保密性， 双方同意：</a:t>
            </a:r>
            <a:endParaRPr lang="en-US" altLang="zh-CN" sz="1100" dirty="0">
              <a:latin typeface="思源黑体 ExtraLight" panose="020B0200000000000000" pitchFamily="34" charset="-122"/>
              <a:ea typeface="思源黑体 ExtraLight" panose="020B0200000000000000" pitchFamily="34" charset="-122"/>
            </a:endParaRPr>
          </a:p>
          <a:p>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需要披露的保密信息可以描述为并包括：发明描述、技术和与专有想法和发明、想法、可专利想法、商业秘密、图纸相关的商业信息和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或插图、专利搜索、现有和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或预期的产品和服务、研究和开发，生产、成本、利润和利润信息、财务和财务预测、客户、客户、营销和当前或未来的商业计划和模式，无论此类信息在其披露时是否被指定为“机密信息”。</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接收方同意不向任何人披露从披露方获得的机密信息，除非法律要求这样做。</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本协议规定了双方之间关于机密信息披露的全部协议信息。对本协议的任何添加或修改必须以书面形式作出并由双方签署。</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如发现本协议的任何条款无法执行，应尽可能充分执行其余条款。无法执行的条款应在被允许执行的有限范围内进行修改。</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因此，双方承认已阅读并理解本协议并自愿接受此处规定的职责和义务。</a:t>
            </a:r>
            <a:endParaRPr lang="en-US" altLang="zh-CN" sz="1200" dirty="0">
              <a:latin typeface="思源黑体 ExtraLight" panose="020B0200000000000000" pitchFamily="34" charset="-122"/>
              <a:ea typeface="思源黑体 ExtraLight" panose="020B0200000000000000" pitchFamily="34" charset="-122"/>
            </a:endParaRPr>
          </a:p>
          <a:p>
            <a:endParaRPr lang="en-US" altLang="zh-CN" sz="1200" dirty="0">
              <a:latin typeface="思源黑体 ExtraLight" panose="020B0200000000000000" pitchFamily="34" charset="-122"/>
              <a:ea typeface="思源黑体 ExtraLight" panose="020B0200000000000000" pitchFamily="34" charset="-122"/>
            </a:endParaRPr>
          </a:p>
          <a:p>
            <a:r>
              <a:rPr lang="en-US" altLang="zh-CN" sz="1200" b="1" dirty="0">
                <a:latin typeface="思源黑体 Medium" panose="020B0600000000000000" pitchFamily="34" charset="-122"/>
                <a:ea typeface="思源黑体 Medium" panose="020B0600000000000000" pitchFamily="34" charset="-122"/>
              </a:rPr>
              <a:t>Confidentiality Agreement</a:t>
            </a:r>
          </a:p>
          <a:p>
            <a:endParaRPr lang="en-US" altLang="zh-CN" sz="1200" b="1" dirty="0">
              <a:latin typeface="思源黑体 Medium" panose="020B0600000000000000" pitchFamily="34" charset="-122"/>
              <a:ea typeface="思源黑体 Medium" panose="020B06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This document is non-contractual.</a:t>
            </a:r>
          </a:p>
          <a:p>
            <a:endParaRPr lang="en-US" altLang="zh-CN" sz="1100" dirty="0">
              <a:latin typeface="思源黑体 ExtraLight" panose="020B0200000000000000" pitchFamily="34" charset="-122"/>
              <a:ea typeface="思源黑体 ExtraLight" panose="020B02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It is understood and agreed to that the below identified discloser of confidential information may provide certain information that is and must be kept confidential. To ensure the protection of such information, and to preserve any confidentiality necessary under patent and/or trade secret laws, it is agreed that: </a:t>
            </a:r>
          </a:p>
          <a:p>
            <a:endParaRPr lang="en-US" altLang="zh-CN" sz="1100" dirty="0">
              <a:latin typeface="思源黑体 ExtraLight" panose="020B0200000000000000" pitchFamily="34" charset="-122"/>
              <a:ea typeface="思源黑体 ExtraLight" panose="020B0200000000000000" pitchFamily="34" charset="-122"/>
            </a:endParaRPr>
          </a:p>
          <a:p>
            <a:pPr marL="228600" indent="-228600">
              <a:buAutoNum type="arabicPeriod"/>
            </a:pPr>
            <a:r>
              <a:rPr lang="en-US" altLang="zh-CN" sz="1100" dirty="0">
                <a:latin typeface="思源黑体 ExtraLight" panose="020B0200000000000000" pitchFamily="34" charset="-122"/>
                <a:ea typeface="思源黑体 ExtraLight" panose="020B0200000000000000" pitchFamily="34" charset="-122"/>
              </a:rPr>
              <a:t>The Confidential Information to be disclosed can be described as and includes: Invention description(s), technical and business information relating to proprietary ideas and inventions, ideas, patentable ideas, trade secrets, drawings and/or illustrations, patent searches, existing and/or contemplated products and services, research and development, production, costs, profit and margin information, finances and financial projections, customers, clients, marketing, and current or future business plans and models, regardless of whether such information is designated as "Confidential Information" at the time of its disclosure.</a:t>
            </a:r>
          </a:p>
          <a:p>
            <a:pPr marL="228600" indent="-228600">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The Recipient agrees not to disclose the confidential information obtained from the discloser to anyone unless required to do so by law.</a:t>
            </a:r>
          </a:p>
          <a:p>
            <a:pPr marL="228600" indent="-228600">
              <a:buFont typeface="+mj-lt"/>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This Agreement states the entire agreement between the parties concerning the disclosure of Confidential Information. Any addition or modification to this Agreement must be made in writing and signed by the parties.</a:t>
            </a:r>
          </a:p>
          <a:p>
            <a:pPr marL="228600" indent="-228600">
              <a:buFont typeface="+mj-lt"/>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If any of the provisions of this Agreement are found to be unenforceable, the remainder shall be enforced as fully as possible and the unenforceable provision(s) shall be deemed modified to the limited extent required to permit enforcement of the Agreement as a whole.</a:t>
            </a:r>
          </a:p>
          <a:p>
            <a:pPr marL="0" indent="0">
              <a:buFont typeface="+mj-lt"/>
              <a:buNone/>
            </a:pPr>
            <a:endParaRPr lang="en-US" altLang="zh-CN" sz="1100" dirty="0">
              <a:latin typeface="思源黑体 ExtraLight" panose="020B0200000000000000" pitchFamily="34" charset="-122"/>
              <a:ea typeface="思源黑体 ExtraLight" panose="020B02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WHEREFORE, the parties acknowledge that they have read and understand this Agreement and voluntarily accept the duties and obligations set forth herein.</a:t>
            </a:r>
            <a:endParaRPr lang="zh-CN" altLang="en-US" sz="1100" dirty="0">
              <a:latin typeface="思源黑体 ExtraLight" panose="020B0200000000000000" pitchFamily="34" charset="-122"/>
              <a:ea typeface="思源黑体 ExtraLight" panose="020B0200000000000000" pitchFamily="34" charset="-122"/>
            </a:endParaRPr>
          </a:p>
        </p:txBody>
      </p:sp>
      <p:cxnSp>
        <p:nvCxnSpPr>
          <p:cNvPr id="9" name="Connecteur droit 35">
            <a:extLst>
              <a:ext uri="{FF2B5EF4-FFF2-40B4-BE49-F238E27FC236}">
                <a16:creationId xmlns:a16="http://schemas.microsoft.com/office/drawing/2014/main" id="{E00C1EFB-5444-3A69-4748-E8D39D5DF26B}"/>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3" name="图片占位符 10">
            <a:extLst>
              <a:ext uri="{FF2B5EF4-FFF2-40B4-BE49-F238E27FC236}">
                <a16:creationId xmlns:a16="http://schemas.microsoft.com/office/drawing/2014/main" id="{206AC7FD-7605-A713-542A-B43F449E2157}"/>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4" name="图片占位符 10">
            <a:extLst>
              <a:ext uri="{FF2B5EF4-FFF2-40B4-BE49-F238E27FC236}">
                <a16:creationId xmlns:a16="http://schemas.microsoft.com/office/drawing/2014/main" id="{051CB47B-2373-4580-B06D-BE7B5253DEEE}"/>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pic>
        <p:nvPicPr>
          <p:cNvPr id="15" name="图片 14" descr="黑白色的标志&#10;&#10;描述已自动生成">
            <a:extLst>
              <a:ext uri="{FF2B5EF4-FFF2-40B4-BE49-F238E27FC236}">
                <a16:creationId xmlns:a16="http://schemas.microsoft.com/office/drawing/2014/main" id="{3E58BA3E-69E9-EFD7-1114-1634FCE3BA0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929748" y="4014584"/>
            <a:ext cx="4998503" cy="1876832"/>
          </a:xfrm>
          <a:prstGeom prst="rect">
            <a:avLst/>
          </a:prstGeom>
        </p:spPr>
      </p:pic>
      <p:sp>
        <p:nvSpPr>
          <p:cNvPr id="2" name="文本框 1">
            <a:extLst>
              <a:ext uri="{FF2B5EF4-FFF2-40B4-BE49-F238E27FC236}">
                <a16:creationId xmlns:a16="http://schemas.microsoft.com/office/drawing/2014/main" id="{232AFE03-9291-1E64-403B-B58985333D44}"/>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sp>
        <p:nvSpPr>
          <p:cNvPr id="3" name="内容占位符 15">
            <a:extLst>
              <a:ext uri="{FF2B5EF4-FFF2-40B4-BE49-F238E27FC236}">
                <a16:creationId xmlns:a16="http://schemas.microsoft.com/office/drawing/2014/main" id="{0C21EFB6-65C9-C74C-C5E9-B0462217493B}"/>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351265978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2" name="图片 1" descr="图片包含 图标&#10;&#10;描述已自动生成">
            <a:extLst>
              <a:ext uri="{FF2B5EF4-FFF2-40B4-BE49-F238E27FC236}">
                <a16:creationId xmlns:a16="http://schemas.microsoft.com/office/drawing/2014/main" id="{FE5DE19B-568E-9F0E-20C3-EB86BB8126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981"/>
            <a:ext cx="6858000" cy="9894324"/>
          </a:xfrm>
          <a:prstGeom prst="rect">
            <a:avLst/>
          </a:prstGeom>
        </p:spPr>
      </p:pic>
      <p:sp>
        <p:nvSpPr>
          <p:cNvPr id="3" name="文本框 2">
            <a:extLst>
              <a:ext uri="{FF2B5EF4-FFF2-40B4-BE49-F238E27FC236}">
                <a16:creationId xmlns:a16="http://schemas.microsoft.com/office/drawing/2014/main" id="{1E6C5ADB-3454-A8FE-DC4D-8B0F02D3BB09}"/>
              </a:ext>
            </a:extLst>
          </p:cNvPr>
          <p:cNvSpPr txBox="1"/>
          <p:nvPr userDrawn="1"/>
        </p:nvSpPr>
        <p:spPr>
          <a:xfrm>
            <a:off x="859102" y="9272123"/>
            <a:ext cx="2491388" cy="246221"/>
          </a:xfrm>
          <a:prstGeom prst="rect">
            <a:avLst/>
          </a:prstGeom>
          <a:noFill/>
        </p:spPr>
        <p:txBody>
          <a:bodyPr wrap="none" rtlCol="0" anchor="ctr">
            <a:spAutoFit/>
          </a:bodyPr>
          <a:lstStyle/>
          <a:p>
            <a:r>
              <a:rPr lang="en-US" altLang="zh-CN" sz="1000" dirty="0">
                <a:solidFill>
                  <a:schemeClr val="bg1"/>
                </a:solidFill>
                <a:latin typeface="思源黑体 Light" panose="020B0300000000000000" pitchFamily="34" charset="-122"/>
                <a:ea typeface="思源黑体 Light" panose="020B0300000000000000" pitchFamily="34" charset="-122"/>
              </a:rPr>
              <a:t>Powered by JCDecaux China Data Team</a:t>
            </a:r>
          </a:p>
        </p:txBody>
      </p:sp>
      <p:sp>
        <p:nvSpPr>
          <p:cNvPr id="6" name="内容占位符 15">
            <a:extLst>
              <a:ext uri="{FF2B5EF4-FFF2-40B4-BE49-F238E27FC236}">
                <a16:creationId xmlns:a16="http://schemas.microsoft.com/office/drawing/2014/main" id="{862FF29F-8F66-3659-CE43-9D6217DB6393}"/>
              </a:ext>
            </a:extLst>
          </p:cNvPr>
          <p:cNvSpPr>
            <a:spLocks noGrp="1"/>
          </p:cNvSpPr>
          <p:nvPr>
            <p:ph sz="quarter" idx="18" hasCustomPrompt="1"/>
          </p:nvPr>
        </p:nvSpPr>
        <p:spPr>
          <a:xfrm>
            <a:off x="859100" y="9005354"/>
            <a:ext cx="2491388" cy="246221"/>
          </a:xfrm>
        </p:spPr>
        <p:txBody>
          <a:bodyPr anchor="ctr">
            <a:normAutofit/>
          </a:bodyPr>
          <a:lstStyle>
            <a:lvl1pPr marL="0" indent="0">
              <a:buNone/>
              <a:defRPr lang="zh-CN" altLang="en-US" sz="1000" kern="1200" dirty="0">
                <a:solidFill>
                  <a:schemeClr val="bg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9" name="文本框 8">
            <a:extLst>
              <a:ext uri="{FF2B5EF4-FFF2-40B4-BE49-F238E27FC236}">
                <a16:creationId xmlns:a16="http://schemas.microsoft.com/office/drawing/2014/main" id="{13CBB8CB-0C66-9143-2E20-94A9399739D1}"/>
              </a:ext>
            </a:extLst>
          </p:cNvPr>
          <p:cNvSpPr txBox="1"/>
          <p:nvPr userDrawn="1"/>
        </p:nvSpPr>
        <p:spPr>
          <a:xfrm>
            <a:off x="1179954" y="3489933"/>
            <a:ext cx="4498091" cy="1015663"/>
          </a:xfrm>
          <a:prstGeom prst="rect">
            <a:avLst/>
          </a:prstGeom>
          <a:noFill/>
        </p:spPr>
        <p:txBody>
          <a:bodyPr wrap="none" rtlCol="0">
            <a:spAutoFit/>
          </a:bodyPr>
          <a:lstStyle/>
          <a:p>
            <a:pPr algn="ctr"/>
            <a:r>
              <a:rPr lang="en-US" altLang="zh-CN" sz="6000" b="1" dirty="0">
                <a:solidFill>
                  <a:schemeClr val="bg1"/>
                </a:solidFill>
                <a:latin typeface="微软雅黑" panose="020B0503020204020204" pitchFamily="34" charset="-122"/>
                <a:ea typeface="微软雅黑" panose="020B0503020204020204" pitchFamily="34" charset="-122"/>
              </a:rPr>
              <a:t>Thank you!</a:t>
            </a:r>
          </a:p>
        </p:txBody>
      </p:sp>
      <p:sp>
        <p:nvSpPr>
          <p:cNvPr id="8" name="图片占位符 10">
            <a:extLst>
              <a:ext uri="{FF2B5EF4-FFF2-40B4-BE49-F238E27FC236}">
                <a16:creationId xmlns:a16="http://schemas.microsoft.com/office/drawing/2014/main" id="{CA8281F8-631D-252B-FE46-0EBD67569E08}"/>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0" name="图片占位符 12">
            <a:extLst>
              <a:ext uri="{FF2B5EF4-FFF2-40B4-BE49-F238E27FC236}">
                <a16:creationId xmlns:a16="http://schemas.microsoft.com/office/drawing/2014/main" id="{C0816C8D-19F3-D7DC-45D0-47969443A37F}"/>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Tree>
    <p:extLst>
      <p:ext uri="{BB962C8B-B14F-4D97-AF65-F5344CB8AC3E}">
        <p14:creationId xmlns:p14="http://schemas.microsoft.com/office/powerpoint/2010/main" val="183031986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8FEB3B6-20F2-495E-8A4B-F68C6B058221}" type="datetimeFigureOut">
              <a:rPr lang="zh-CN" altLang="en-US" smtClean="0"/>
              <a:t>2024/2/28</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7D8D289-510E-42A3-BF65-2C0863BE8CC5}" type="slidenum">
              <a:rPr lang="zh-CN" altLang="en-US" smtClean="0"/>
              <a:t>‹#›</a:t>
            </a:fld>
            <a:endParaRPr lang="zh-CN" altLang="en-US"/>
          </a:p>
        </p:txBody>
      </p:sp>
    </p:spTree>
    <p:extLst>
      <p:ext uri="{BB962C8B-B14F-4D97-AF65-F5344CB8AC3E}">
        <p14:creationId xmlns:p14="http://schemas.microsoft.com/office/powerpoint/2010/main" val="2132586441"/>
      </p:ext>
    </p:extLst>
  </p:cSld>
  <p:clrMap bg1="lt1" tx1="dk1" bg2="lt2" tx2="dk2" accent1="accent1" accent2="accent2" accent3="accent3" accent4="accent4" accent5="accent5" accent6="accent6" hlink="hlink" folHlink="folHlink"/>
  <p:sldLayoutIdLst>
    <p:sldLayoutId id="2147483666" r:id="rId1"/>
    <p:sldLayoutId id="2147483662" r:id="rId2"/>
    <p:sldLayoutId id="2147483663" r:id="rId3"/>
    <p:sldLayoutId id="2147483664" r:id="rId4"/>
    <p:sldLayoutId id="2147483667"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0</Words>
  <Application>Microsoft Office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0</vt:i4>
      </vt:variant>
    </vt:vector>
  </HeadingPairs>
  <TitlesOfParts>
    <vt:vector size="11" baseType="lpstr">
      <vt:lpstr>等线</vt:lpstr>
      <vt:lpstr>微软雅黑</vt:lpstr>
      <vt:lpstr>思源黑体</vt:lpstr>
      <vt:lpstr>思源黑体 ExtraLight</vt:lpstr>
      <vt:lpstr>思源黑体 Heavy</vt:lpstr>
      <vt:lpstr>思源黑体 Light</vt:lpstr>
      <vt:lpstr>思源黑体 Medium</vt:lpstr>
      <vt:lpstr>Arial</vt:lpstr>
      <vt:lpstr>Calibri</vt:lpstr>
      <vt:lpstr>Calibri Light</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Zewen</dc:creator>
  <cp:lastModifiedBy>WU Lucy</cp:lastModifiedBy>
  <cp:revision>36</cp:revision>
  <dcterms:created xsi:type="dcterms:W3CDTF">2023-11-21T03:01:56Z</dcterms:created>
  <dcterms:modified xsi:type="dcterms:W3CDTF">2024-02-28T07:21:27Z</dcterms:modified>
</cp:coreProperties>
</file>