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D5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174" y="78"/>
      </p:cViewPr>
      <p:guideLst/>
    </p:cSldViewPr>
  </p:slideViewPr>
  <p:notesTextViewPr>
    <p:cViewPr>
      <p:scale>
        <a:sx n="1" d="1"/>
        <a:sy n="1" d="1"/>
      </p:scale>
      <p:origin x="0" y="0"/>
    </p:cViewPr>
  </p:notesTextViewPr>
  <p:notesViewPr>
    <p:cSldViewPr snapToGrid="0">
      <p:cViewPr varScale="1">
        <p:scale>
          <a:sx n="48" d="100"/>
          <a:sy n="48" d="100"/>
        </p:scale>
        <p:origin x="2752" y="2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microsoft.com/office/2016/11/relationships/changesInfo" Target="changesInfos/changesInfo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NG Zewen" userId="491c8be2-176b-4b8f-a7ea-393a71264db0" providerId="ADAL" clId="{D6E7B414-E00B-473C-8DBB-D88CAD0834C3}"/>
    <pc:docChg chg="custSel addSld delSld modMainMaster">
      <pc:chgData name="LIANG Zewen" userId="491c8be2-176b-4b8f-a7ea-393a71264db0" providerId="ADAL" clId="{D6E7B414-E00B-473C-8DBB-D88CAD0834C3}" dt="2023-12-20T02:20:22.525" v="34" actId="47"/>
      <pc:docMkLst>
        <pc:docMk/>
      </pc:docMkLst>
      <pc:sldChg chg="new del">
        <pc:chgData name="LIANG Zewen" userId="491c8be2-176b-4b8f-a7ea-393a71264db0" providerId="ADAL" clId="{D6E7B414-E00B-473C-8DBB-D88CAD0834C3}" dt="2023-12-20T02:18:28.144" v="28" actId="47"/>
        <pc:sldMkLst>
          <pc:docMk/>
          <pc:sldMk cId="349154909" sldId="256"/>
        </pc:sldMkLst>
      </pc:sldChg>
      <pc:sldChg chg="new del">
        <pc:chgData name="LIANG Zewen" userId="491c8be2-176b-4b8f-a7ea-393a71264db0" providerId="ADAL" clId="{D6E7B414-E00B-473C-8DBB-D88CAD0834C3}" dt="2023-12-20T02:20:22.525" v="34" actId="47"/>
        <pc:sldMkLst>
          <pc:docMk/>
          <pc:sldMk cId="951543667" sldId="256"/>
        </pc:sldMkLst>
      </pc:sldChg>
      <pc:sldChg chg="new del">
        <pc:chgData name="LIANG Zewen" userId="491c8be2-176b-4b8f-a7ea-393a71264db0" providerId="ADAL" clId="{D6E7B414-E00B-473C-8DBB-D88CAD0834C3}" dt="2023-12-20T02:18:00.134" v="24" actId="47"/>
        <pc:sldMkLst>
          <pc:docMk/>
          <pc:sldMk cId="4123685489" sldId="256"/>
        </pc:sldMkLst>
      </pc:sldChg>
      <pc:sldChg chg="del">
        <pc:chgData name="LIANG Zewen" userId="491c8be2-176b-4b8f-a7ea-393a71264db0" providerId="ADAL" clId="{D6E7B414-E00B-473C-8DBB-D88CAD0834C3}" dt="2023-12-20T02:10:05.773" v="18" actId="47"/>
        <pc:sldMkLst>
          <pc:docMk/>
          <pc:sldMk cId="3011514743" sldId="271"/>
        </pc:sldMkLst>
      </pc:sldChg>
      <pc:sldChg chg="del">
        <pc:chgData name="LIANG Zewen" userId="491c8be2-176b-4b8f-a7ea-393a71264db0" providerId="ADAL" clId="{D6E7B414-E00B-473C-8DBB-D88CAD0834C3}" dt="2023-12-20T02:10:05.773" v="18" actId="47"/>
        <pc:sldMkLst>
          <pc:docMk/>
          <pc:sldMk cId="3640477281" sldId="277"/>
        </pc:sldMkLst>
      </pc:sldChg>
      <pc:sldChg chg="del">
        <pc:chgData name="LIANG Zewen" userId="491c8be2-176b-4b8f-a7ea-393a71264db0" providerId="ADAL" clId="{D6E7B414-E00B-473C-8DBB-D88CAD0834C3}" dt="2023-12-20T02:10:05.773" v="18" actId="47"/>
        <pc:sldMkLst>
          <pc:docMk/>
          <pc:sldMk cId="1625747243" sldId="278"/>
        </pc:sldMkLst>
      </pc:sldChg>
      <pc:sldChg chg="del">
        <pc:chgData name="LIANG Zewen" userId="491c8be2-176b-4b8f-a7ea-393a71264db0" providerId="ADAL" clId="{D6E7B414-E00B-473C-8DBB-D88CAD0834C3}" dt="2023-12-20T02:10:05.773" v="18" actId="47"/>
        <pc:sldMkLst>
          <pc:docMk/>
          <pc:sldMk cId="1750086679" sldId="282"/>
        </pc:sldMkLst>
      </pc:sldChg>
      <pc:sldMasterChg chg="delSldLayout modSldLayout sldLayoutOrd">
        <pc:chgData name="LIANG Zewen" userId="491c8be2-176b-4b8f-a7ea-393a71264db0" providerId="ADAL" clId="{D6E7B414-E00B-473C-8DBB-D88CAD0834C3}" dt="2023-12-20T02:20:12.761" v="32"/>
        <pc:sldMasterMkLst>
          <pc:docMk/>
          <pc:sldMasterMk cId="2132586441" sldId="2147483660"/>
        </pc:sldMasterMkLst>
        <pc:sldLayoutChg chg="delSp modSp mod">
          <pc:chgData name="LIANG Zewen" userId="491c8be2-176b-4b8f-a7ea-393a71264db0" providerId="ADAL" clId="{D6E7B414-E00B-473C-8DBB-D88CAD0834C3}" dt="2023-12-20T02:18:06.134" v="25" actId="478"/>
          <pc:sldLayoutMkLst>
            <pc:docMk/>
            <pc:sldMasterMk cId="2132586441" sldId="2147483660"/>
            <pc:sldLayoutMk cId="887395113" sldId="2147483661"/>
          </pc:sldLayoutMkLst>
          <pc:spChg chg="del">
            <ac:chgData name="LIANG Zewen" userId="491c8be2-176b-4b8f-a7ea-393a71264db0" providerId="ADAL" clId="{D6E7B414-E00B-473C-8DBB-D88CAD0834C3}" dt="2023-12-20T02:18:06.134" v="25" actId="478"/>
            <ac:spMkLst>
              <pc:docMk/>
              <pc:sldMasterMk cId="2132586441" sldId="2147483660"/>
              <pc:sldLayoutMk cId="887395113" sldId="2147483661"/>
              <ac:spMk id="5" creationId="{E03AA3C0-61BD-0550-64D1-683C1BAE0159}"/>
            </ac:spMkLst>
          </pc:spChg>
          <pc:spChg chg="del">
            <ac:chgData name="LIANG Zewen" userId="491c8be2-176b-4b8f-a7ea-393a71264db0" providerId="ADAL" clId="{D6E7B414-E00B-473C-8DBB-D88CAD0834C3}" dt="2023-12-20T02:18:06.134" v="25" actId="478"/>
            <ac:spMkLst>
              <pc:docMk/>
              <pc:sldMasterMk cId="2132586441" sldId="2147483660"/>
              <pc:sldLayoutMk cId="887395113" sldId="2147483661"/>
              <ac:spMk id="6" creationId="{8BBEAFC8-21C2-5B08-743E-7F6F99E7676E}"/>
            </ac:spMkLst>
          </pc:spChg>
          <pc:spChg chg="mod">
            <ac:chgData name="LIANG Zewen" userId="491c8be2-176b-4b8f-a7ea-393a71264db0" providerId="ADAL" clId="{D6E7B414-E00B-473C-8DBB-D88CAD0834C3}" dt="2023-12-20T02:17:32.065" v="20" actId="2711"/>
            <ac:spMkLst>
              <pc:docMk/>
              <pc:sldMasterMk cId="2132586441" sldId="2147483660"/>
              <pc:sldLayoutMk cId="887395113" sldId="2147483661"/>
              <ac:spMk id="10" creationId="{7F2538F3-7CA4-B2CF-D205-D31A4391A1B1}"/>
            </ac:spMkLst>
          </pc:spChg>
          <pc:spChg chg="mod">
            <ac:chgData name="LIANG Zewen" userId="491c8be2-176b-4b8f-a7ea-393a71264db0" providerId="ADAL" clId="{D6E7B414-E00B-473C-8DBB-D88CAD0834C3}" dt="2023-12-20T02:17:36.408" v="21" actId="2711"/>
            <ac:spMkLst>
              <pc:docMk/>
              <pc:sldMasterMk cId="2132586441" sldId="2147483660"/>
              <pc:sldLayoutMk cId="887395113" sldId="2147483661"/>
              <ac:spMk id="11" creationId="{00E8C03D-6812-6412-38D8-FEB4B1F9E17A}"/>
            </ac:spMkLst>
          </pc:spChg>
          <pc:spChg chg="mod">
            <ac:chgData name="LIANG Zewen" userId="491c8be2-176b-4b8f-a7ea-393a71264db0" providerId="ADAL" clId="{D6E7B414-E00B-473C-8DBB-D88CAD0834C3}" dt="2023-12-20T02:17:42.813" v="22" actId="2711"/>
            <ac:spMkLst>
              <pc:docMk/>
              <pc:sldMasterMk cId="2132586441" sldId="2147483660"/>
              <pc:sldLayoutMk cId="887395113" sldId="2147483661"/>
              <ac:spMk id="12" creationId="{B1078394-7DC1-7DFF-9A6D-A2A1C58D09FF}"/>
            </ac:spMkLst>
          </pc:spChg>
          <pc:spChg chg="del">
            <ac:chgData name="LIANG Zewen" userId="491c8be2-176b-4b8f-a7ea-393a71264db0" providerId="ADAL" clId="{D6E7B414-E00B-473C-8DBB-D88CAD0834C3}" dt="2023-12-20T02:18:06.134" v="25" actId="478"/>
            <ac:spMkLst>
              <pc:docMk/>
              <pc:sldMasterMk cId="2132586441" sldId="2147483660"/>
              <pc:sldLayoutMk cId="887395113" sldId="2147483661"/>
              <ac:spMk id="16" creationId="{935A37E5-D50C-4399-58E0-53169CA5506F}"/>
            </ac:spMkLst>
          </pc:spChg>
        </pc:sldLayoutChg>
        <pc:sldLayoutChg chg="del">
          <pc:chgData name="LIANG Zewen" userId="491c8be2-176b-4b8f-a7ea-393a71264db0" providerId="ADAL" clId="{D6E7B414-E00B-473C-8DBB-D88CAD0834C3}" dt="2023-12-20T02:07:04.568" v="1" actId="2696"/>
          <pc:sldLayoutMkLst>
            <pc:docMk/>
            <pc:sldMasterMk cId="2132586441" sldId="2147483660"/>
            <pc:sldLayoutMk cId="1158781560" sldId="2147483661"/>
          </pc:sldLayoutMkLst>
        </pc:sldLayoutChg>
        <pc:sldLayoutChg chg="del">
          <pc:chgData name="LIANG Zewen" userId="491c8be2-176b-4b8f-a7ea-393a71264db0" providerId="ADAL" clId="{D6E7B414-E00B-473C-8DBB-D88CAD0834C3}" dt="2023-12-20T02:07:04.584" v="2" actId="2696"/>
          <pc:sldLayoutMkLst>
            <pc:docMk/>
            <pc:sldMasterMk cId="2132586441" sldId="2147483660"/>
            <pc:sldLayoutMk cId="971543945" sldId="2147483662"/>
          </pc:sldLayoutMkLst>
        </pc:sldLayoutChg>
        <pc:sldLayoutChg chg="del">
          <pc:chgData name="LIANG Zewen" userId="491c8be2-176b-4b8f-a7ea-393a71264db0" providerId="ADAL" clId="{D6E7B414-E00B-473C-8DBB-D88CAD0834C3}" dt="2023-12-20T02:07:04.584" v="3" actId="2696"/>
          <pc:sldLayoutMkLst>
            <pc:docMk/>
            <pc:sldMasterMk cId="2132586441" sldId="2147483660"/>
            <pc:sldLayoutMk cId="2024719752" sldId="2147483663"/>
          </pc:sldLayoutMkLst>
        </pc:sldLayoutChg>
        <pc:sldLayoutChg chg="addSp delSp modSp mod">
          <pc:chgData name="LIANG Zewen" userId="491c8be2-176b-4b8f-a7ea-393a71264db0" providerId="ADAL" clId="{D6E7B414-E00B-473C-8DBB-D88CAD0834C3}" dt="2023-12-20T02:20:09.323" v="30"/>
          <pc:sldLayoutMkLst>
            <pc:docMk/>
            <pc:sldMasterMk cId="2132586441" sldId="2147483660"/>
            <pc:sldLayoutMk cId="2726789409" sldId="2147483663"/>
          </pc:sldLayoutMkLst>
          <pc:spChg chg="add mod">
            <ac:chgData name="LIANG Zewen" userId="491c8be2-176b-4b8f-a7ea-393a71264db0" providerId="ADAL" clId="{D6E7B414-E00B-473C-8DBB-D88CAD0834C3}" dt="2023-12-20T02:20:09.323" v="30"/>
            <ac:spMkLst>
              <pc:docMk/>
              <pc:sldMasterMk cId="2132586441" sldId="2147483660"/>
              <pc:sldLayoutMk cId="2726789409" sldId="2147483663"/>
              <ac:spMk id="2" creationId="{4D36CCF0-63B3-1D63-FC65-DCC43D7EDA92}"/>
            </ac:spMkLst>
          </pc:spChg>
          <pc:spChg chg="del">
            <ac:chgData name="LIANG Zewen" userId="491c8be2-176b-4b8f-a7ea-393a71264db0" providerId="ADAL" clId="{D6E7B414-E00B-473C-8DBB-D88CAD0834C3}" dt="2023-12-20T02:20:09.056" v="29" actId="478"/>
            <ac:spMkLst>
              <pc:docMk/>
              <pc:sldMasterMk cId="2132586441" sldId="2147483660"/>
              <pc:sldLayoutMk cId="2726789409" sldId="2147483663"/>
              <ac:spMk id="16" creationId="{C7A1B108-DC2B-3CCD-2AEE-FB706C5695D1}"/>
            </ac:spMkLst>
          </pc:spChg>
        </pc:sldLayoutChg>
        <pc:sldLayoutChg chg="del">
          <pc:chgData name="LIANG Zewen" userId="491c8be2-176b-4b8f-a7ea-393a71264db0" providerId="ADAL" clId="{D6E7B414-E00B-473C-8DBB-D88CAD0834C3}" dt="2023-12-20T02:07:04.584" v="4" actId="2696"/>
          <pc:sldLayoutMkLst>
            <pc:docMk/>
            <pc:sldMasterMk cId="2132586441" sldId="2147483660"/>
            <pc:sldLayoutMk cId="1820466164" sldId="2147483664"/>
          </pc:sldLayoutMkLst>
        </pc:sldLayoutChg>
        <pc:sldLayoutChg chg="addSp delSp modSp mod">
          <pc:chgData name="LIANG Zewen" userId="491c8be2-176b-4b8f-a7ea-393a71264db0" providerId="ADAL" clId="{D6E7B414-E00B-473C-8DBB-D88CAD0834C3}" dt="2023-12-20T02:20:12.761" v="32"/>
          <pc:sldLayoutMkLst>
            <pc:docMk/>
            <pc:sldMasterMk cId="2132586441" sldId="2147483660"/>
            <pc:sldLayoutMk cId="3512659789" sldId="2147483664"/>
          </pc:sldLayoutMkLst>
          <pc:spChg chg="add mod">
            <ac:chgData name="LIANG Zewen" userId="491c8be2-176b-4b8f-a7ea-393a71264db0" providerId="ADAL" clId="{D6E7B414-E00B-473C-8DBB-D88CAD0834C3}" dt="2023-12-20T02:20:12.761" v="32"/>
            <ac:spMkLst>
              <pc:docMk/>
              <pc:sldMasterMk cId="2132586441" sldId="2147483660"/>
              <pc:sldLayoutMk cId="3512659789" sldId="2147483664"/>
              <ac:spMk id="2" creationId="{232AFE03-9291-1E64-403B-B58985333D44}"/>
            </ac:spMkLst>
          </pc:spChg>
          <pc:spChg chg="del">
            <ac:chgData name="LIANG Zewen" userId="491c8be2-176b-4b8f-a7ea-393a71264db0" providerId="ADAL" clId="{D6E7B414-E00B-473C-8DBB-D88CAD0834C3}" dt="2023-12-20T02:18:12.742" v="26" actId="478"/>
            <ac:spMkLst>
              <pc:docMk/>
              <pc:sldMasterMk cId="2132586441" sldId="2147483660"/>
              <pc:sldLayoutMk cId="3512659789" sldId="2147483664"/>
              <ac:spMk id="2" creationId="{842A70A3-89FD-1ED8-6857-DF78A2B4AFE4}"/>
            </ac:spMkLst>
          </pc:spChg>
          <pc:spChg chg="del">
            <ac:chgData name="LIANG Zewen" userId="491c8be2-176b-4b8f-a7ea-393a71264db0" providerId="ADAL" clId="{D6E7B414-E00B-473C-8DBB-D88CAD0834C3}" dt="2023-12-20T02:18:12.742" v="26" actId="478"/>
            <ac:spMkLst>
              <pc:docMk/>
              <pc:sldMasterMk cId="2132586441" sldId="2147483660"/>
              <pc:sldLayoutMk cId="3512659789" sldId="2147483664"/>
              <ac:spMk id="3" creationId="{EEC260D5-8AFE-3D8D-C252-5F523423EBD4}"/>
            </ac:spMkLst>
          </pc:spChg>
          <pc:spChg chg="del">
            <ac:chgData name="LIANG Zewen" userId="491c8be2-176b-4b8f-a7ea-393a71264db0" providerId="ADAL" clId="{D6E7B414-E00B-473C-8DBB-D88CAD0834C3}" dt="2023-12-20T02:18:12.742" v="26" actId="478"/>
            <ac:spMkLst>
              <pc:docMk/>
              <pc:sldMasterMk cId="2132586441" sldId="2147483660"/>
              <pc:sldLayoutMk cId="3512659789" sldId="2147483664"/>
              <ac:spMk id="4" creationId="{96149CDF-911C-42A3-DD81-663BBC43349D}"/>
            </ac:spMkLst>
          </pc:spChg>
          <pc:spChg chg="del">
            <ac:chgData name="LIANG Zewen" userId="491c8be2-176b-4b8f-a7ea-393a71264db0" providerId="ADAL" clId="{D6E7B414-E00B-473C-8DBB-D88CAD0834C3}" dt="2023-12-20T02:20:12.416" v="31" actId="478"/>
            <ac:spMkLst>
              <pc:docMk/>
              <pc:sldMasterMk cId="2132586441" sldId="2147483660"/>
              <pc:sldLayoutMk cId="3512659789" sldId="2147483664"/>
              <ac:spMk id="12" creationId="{C8E50F42-DDC3-8EBA-50E4-DD9AC9A26D90}"/>
            </ac:spMkLst>
          </pc:spChg>
        </pc:sldLayoutChg>
        <pc:sldLayoutChg chg="del">
          <pc:chgData name="LIANG Zewen" userId="491c8be2-176b-4b8f-a7ea-393a71264db0" providerId="ADAL" clId="{D6E7B414-E00B-473C-8DBB-D88CAD0834C3}" dt="2023-12-20T02:07:04.584" v="5" actId="2696"/>
          <pc:sldLayoutMkLst>
            <pc:docMk/>
            <pc:sldMasterMk cId="2132586441" sldId="2147483660"/>
            <pc:sldLayoutMk cId="4229683648" sldId="2147483665"/>
          </pc:sldLayoutMkLst>
        </pc:sldLayoutChg>
        <pc:sldLayoutChg chg="del">
          <pc:chgData name="LIANG Zewen" userId="491c8be2-176b-4b8f-a7ea-393a71264db0" providerId="ADAL" clId="{D6E7B414-E00B-473C-8DBB-D88CAD0834C3}" dt="2023-12-20T02:07:04.584" v="6" actId="2696"/>
          <pc:sldLayoutMkLst>
            <pc:docMk/>
            <pc:sldMasterMk cId="2132586441" sldId="2147483660"/>
            <pc:sldLayoutMk cId="554309134" sldId="2147483666"/>
          </pc:sldLayoutMkLst>
        </pc:sldLayoutChg>
        <pc:sldLayoutChg chg="del">
          <pc:chgData name="LIANG Zewen" userId="491c8be2-176b-4b8f-a7ea-393a71264db0" providerId="ADAL" clId="{D6E7B414-E00B-473C-8DBB-D88CAD0834C3}" dt="2023-12-20T02:07:04.599" v="7" actId="2696"/>
          <pc:sldLayoutMkLst>
            <pc:docMk/>
            <pc:sldMasterMk cId="2132586441" sldId="2147483660"/>
            <pc:sldLayoutMk cId="2086314057" sldId="2147483667"/>
          </pc:sldLayoutMkLst>
        </pc:sldLayoutChg>
        <pc:sldLayoutChg chg="del">
          <pc:chgData name="LIANG Zewen" userId="491c8be2-176b-4b8f-a7ea-393a71264db0" providerId="ADAL" clId="{D6E7B414-E00B-473C-8DBB-D88CAD0834C3}" dt="2023-12-20T02:07:04.599" v="8" actId="2696"/>
          <pc:sldLayoutMkLst>
            <pc:docMk/>
            <pc:sldMasterMk cId="2132586441" sldId="2147483660"/>
            <pc:sldLayoutMk cId="4145613293" sldId="2147483668"/>
          </pc:sldLayoutMkLst>
        </pc:sldLayoutChg>
        <pc:sldLayoutChg chg="del">
          <pc:chgData name="LIANG Zewen" userId="491c8be2-176b-4b8f-a7ea-393a71264db0" providerId="ADAL" clId="{D6E7B414-E00B-473C-8DBB-D88CAD0834C3}" dt="2023-12-20T02:07:04.599" v="9" actId="2696"/>
          <pc:sldLayoutMkLst>
            <pc:docMk/>
            <pc:sldMasterMk cId="2132586441" sldId="2147483660"/>
            <pc:sldLayoutMk cId="2965944671" sldId="2147483669"/>
          </pc:sldLayoutMkLst>
        </pc:sldLayoutChg>
        <pc:sldLayoutChg chg="del">
          <pc:chgData name="LIANG Zewen" userId="491c8be2-176b-4b8f-a7ea-393a71264db0" providerId="ADAL" clId="{D6E7B414-E00B-473C-8DBB-D88CAD0834C3}" dt="2023-12-20T02:07:04.599" v="10" actId="2696"/>
          <pc:sldLayoutMkLst>
            <pc:docMk/>
            <pc:sldMasterMk cId="2132586441" sldId="2147483660"/>
            <pc:sldLayoutMk cId="88764949" sldId="2147483670"/>
          </pc:sldLayoutMkLst>
        </pc:sldLayoutChg>
        <pc:sldLayoutChg chg="del">
          <pc:chgData name="LIANG Zewen" userId="491c8be2-176b-4b8f-a7ea-393a71264db0" providerId="ADAL" clId="{D6E7B414-E00B-473C-8DBB-D88CAD0834C3}" dt="2023-12-20T02:07:04.568" v="0" actId="2696"/>
          <pc:sldLayoutMkLst>
            <pc:docMk/>
            <pc:sldMasterMk cId="2132586441" sldId="2147483660"/>
            <pc:sldLayoutMk cId="2907586231" sldId="2147483671"/>
          </pc:sldLayoutMkLst>
        </pc:sldLayoutChg>
        <pc:sldLayoutChg chg="del">
          <pc:chgData name="LIANG Zewen" userId="491c8be2-176b-4b8f-a7ea-393a71264db0" providerId="ADAL" clId="{D6E7B414-E00B-473C-8DBB-D88CAD0834C3}" dt="2023-12-20T02:10:05.773" v="18" actId="47"/>
          <pc:sldLayoutMkLst>
            <pc:docMk/>
            <pc:sldMasterMk cId="2132586441" sldId="2147483660"/>
            <pc:sldLayoutMk cId="2762535710" sldId="2147483672"/>
          </pc:sldLayoutMkLst>
        </pc:sldLayoutChg>
        <pc:sldLayoutChg chg="del">
          <pc:chgData name="LIANG Zewen" userId="491c8be2-176b-4b8f-a7ea-393a71264db0" providerId="ADAL" clId="{D6E7B414-E00B-473C-8DBB-D88CAD0834C3}" dt="2023-12-20T02:10:05.773" v="18" actId="47"/>
          <pc:sldLayoutMkLst>
            <pc:docMk/>
            <pc:sldMasterMk cId="2132586441" sldId="2147483660"/>
            <pc:sldLayoutMk cId="638143223" sldId="2147483673"/>
          </pc:sldLayoutMkLst>
        </pc:sldLayoutChg>
        <pc:sldLayoutChg chg="del">
          <pc:chgData name="LIANG Zewen" userId="491c8be2-176b-4b8f-a7ea-393a71264db0" providerId="ADAL" clId="{D6E7B414-E00B-473C-8DBB-D88CAD0834C3}" dt="2023-12-20T02:10:05.773" v="18" actId="47"/>
          <pc:sldLayoutMkLst>
            <pc:docMk/>
            <pc:sldMasterMk cId="2132586441" sldId="2147483660"/>
            <pc:sldLayoutMk cId="4012769753" sldId="2147483674"/>
          </pc:sldLayoutMkLst>
        </pc:sldLayoutChg>
        <pc:sldLayoutChg chg="del mod ord">
          <pc:chgData name="LIANG Zewen" userId="491c8be2-176b-4b8f-a7ea-393a71264db0" providerId="ADAL" clId="{D6E7B414-E00B-473C-8DBB-D88CAD0834C3}" dt="2023-12-20T02:10:05.773" v="18" actId="47"/>
          <pc:sldLayoutMkLst>
            <pc:docMk/>
            <pc:sldMasterMk cId="2132586441" sldId="2147483660"/>
            <pc:sldLayoutMk cId="2152221309" sldId="2147483675"/>
          </pc:sldLayoutMkLst>
        </pc:sldLayoutChg>
        <pc:sldLayoutChg chg="addSp delSp modSp del mod">
          <pc:chgData name="LIANG Zewen" userId="491c8be2-176b-4b8f-a7ea-393a71264db0" providerId="ADAL" clId="{D6E7B414-E00B-473C-8DBB-D88CAD0834C3}" dt="2023-12-20T02:12:39.927" v="19" actId="2696"/>
          <pc:sldLayoutMkLst>
            <pc:docMk/>
            <pc:sldMasterMk cId="2132586441" sldId="2147483660"/>
            <pc:sldLayoutMk cId="3248497020" sldId="2147483676"/>
          </pc:sldLayoutMkLst>
          <pc:cxnChg chg="add mod">
            <ac:chgData name="LIANG Zewen" userId="491c8be2-176b-4b8f-a7ea-393a71264db0" providerId="ADAL" clId="{D6E7B414-E00B-473C-8DBB-D88CAD0834C3}" dt="2023-12-20T02:08:51.808" v="15"/>
            <ac:cxnSpMkLst>
              <pc:docMk/>
              <pc:sldMasterMk cId="2132586441" sldId="2147483660"/>
              <pc:sldLayoutMk cId="3248497020" sldId="2147483676"/>
              <ac:cxnSpMk id="3" creationId="{7859BB08-A74F-7605-AC2A-3F2901D63DBD}"/>
            </ac:cxnSpMkLst>
          </pc:cxnChg>
          <pc:cxnChg chg="add mod">
            <ac:chgData name="LIANG Zewen" userId="491c8be2-176b-4b8f-a7ea-393a71264db0" providerId="ADAL" clId="{D6E7B414-E00B-473C-8DBB-D88CAD0834C3}" dt="2023-12-20T02:08:51.808" v="15"/>
            <ac:cxnSpMkLst>
              <pc:docMk/>
              <pc:sldMasterMk cId="2132586441" sldId="2147483660"/>
              <pc:sldLayoutMk cId="3248497020" sldId="2147483676"/>
              <ac:cxnSpMk id="4" creationId="{6422961A-8EAD-8F67-7025-27652C2AF4FC}"/>
            </ac:cxnSpMkLst>
          </pc:cxnChg>
          <pc:cxnChg chg="del">
            <ac:chgData name="LIANG Zewen" userId="491c8be2-176b-4b8f-a7ea-393a71264db0" providerId="ADAL" clId="{D6E7B414-E00B-473C-8DBB-D88CAD0834C3}" dt="2023-12-20T02:08:49.202" v="13" actId="478"/>
            <ac:cxnSpMkLst>
              <pc:docMk/>
              <pc:sldMasterMk cId="2132586441" sldId="2147483660"/>
              <pc:sldLayoutMk cId="3248497020" sldId="2147483676"/>
              <ac:cxnSpMk id="6" creationId="{D4D38903-9182-13E7-760C-EAFA37620298}"/>
            </ac:cxnSpMkLst>
          </pc:cxnChg>
          <pc:cxnChg chg="del">
            <ac:chgData name="LIANG Zewen" userId="491c8be2-176b-4b8f-a7ea-393a71264db0" providerId="ADAL" clId="{D6E7B414-E00B-473C-8DBB-D88CAD0834C3}" dt="2023-12-20T02:08:51.557" v="14" actId="478"/>
            <ac:cxnSpMkLst>
              <pc:docMk/>
              <pc:sldMasterMk cId="2132586441" sldId="2147483660"/>
              <pc:sldLayoutMk cId="3248497020" sldId="2147483676"/>
              <ac:cxnSpMk id="9" creationId="{8FA5730C-E2DA-2DD7-7B9D-40E2C8AFE053}"/>
            </ac:cxnSpMkLst>
          </pc:cxnChg>
        </pc:sldLayoutChg>
      </pc:sldMasterChg>
    </pc:docChg>
  </pc:docChgLst>
  <pc:docChgLst>
    <pc:chgData name="LIANG Zewen" userId="491c8be2-176b-4b8f-a7ea-393a71264db0" providerId="ADAL" clId="{20FA6C82-2559-4692-8D97-41EE0835BF66}"/>
    <pc:docChg chg="undo custSel modMainMaster">
      <pc:chgData name="LIANG Zewen" userId="491c8be2-176b-4b8f-a7ea-393a71264db0" providerId="ADAL" clId="{20FA6C82-2559-4692-8D97-41EE0835BF66}" dt="2023-12-26T05:43:26.640" v="162" actId="6014"/>
      <pc:docMkLst>
        <pc:docMk/>
      </pc:docMkLst>
      <pc:sldMasterChg chg="modSldLayout">
        <pc:chgData name="LIANG Zewen" userId="491c8be2-176b-4b8f-a7ea-393a71264db0" providerId="ADAL" clId="{20FA6C82-2559-4692-8D97-41EE0835BF66}" dt="2023-12-26T05:43:26.640" v="162" actId="6014"/>
        <pc:sldMasterMkLst>
          <pc:docMk/>
          <pc:sldMasterMk cId="2132586441" sldId="2147483660"/>
        </pc:sldMasterMkLst>
        <pc:sldLayoutChg chg="modSp mod">
          <pc:chgData name="LIANG Zewen" userId="491c8be2-176b-4b8f-a7ea-393a71264db0" providerId="ADAL" clId="{20FA6C82-2559-4692-8D97-41EE0835BF66}" dt="2023-12-26T05:43:26.640" v="162" actId="6014"/>
          <pc:sldLayoutMkLst>
            <pc:docMk/>
            <pc:sldMasterMk cId="2132586441" sldId="2147483660"/>
            <pc:sldLayoutMk cId="887395113" sldId="2147483661"/>
          </pc:sldLayoutMkLst>
          <pc:spChg chg="mod">
            <ac:chgData name="LIANG Zewen" userId="491c8be2-176b-4b8f-a7ea-393a71264db0" providerId="ADAL" clId="{20FA6C82-2559-4692-8D97-41EE0835BF66}" dt="2023-12-20T08:21:15.073" v="40" actId="20577"/>
            <ac:spMkLst>
              <pc:docMk/>
              <pc:sldMasterMk cId="2132586441" sldId="2147483660"/>
              <pc:sldLayoutMk cId="887395113" sldId="2147483661"/>
              <ac:spMk id="8" creationId="{FE2311B4-13C9-9F1A-9FDE-2B1930EB4041}"/>
            </ac:spMkLst>
          </pc:spChg>
          <pc:spChg chg="mod">
            <ac:chgData name="LIANG Zewen" userId="491c8be2-176b-4b8f-a7ea-393a71264db0" providerId="ADAL" clId="{20FA6C82-2559-4692-8D97-41EE0835BF66}" dt="2023-12-20T08:22:19.213" v="42" actId="14100"/>
            <ac:spMkLst>
              <pc:docMk/>
              <pc:sldMasterMk cId="2132586441" sldId="2147483660"/>
              <pc:sldLayoutMk cId="887395113" sldId="2147483661"/>
              <ac:spMk id="9" creationId="{9F3F4641-EFCA-07B5-FA24-2FEE328EA7D3}"/>
            </ac:spMkLst>
          </pc:spChg>
        </pc:sldLayoutChg>
        <pc:sldLayoutChg chg="modSp mod">
          <pc:chgData name="LIANG Zewen" userId="491c8be2-176b-4b8f-a7ea-393a71264db0" providerId="ADAL" clId="{20FA6C82-2559-4692-8D97-41EE0835BF66}" dt="2023-12-20T08:25:54.374" v="161" actId="20577"/>
          <pc:sldLayoutMkLst>
            <pc:docMk/>
            <pc:sldMasterMk cId="2132586441" sldId="2147483660"/>
            <pc:sldLayoutMk cId="3494878908" sldId="2147483662"/>
          </pc:sldLayoutMkLst>
          <pc:spChg chg="mod">
            <ac:chgData name="LIANG Zewen" userId="491c8be2-176b-4b8f-a7ea-393a71264db0" providerId="ADAL" clId="{20FA6C82-2559-4692-8D97-41EE0835BF66}" dt="2023-12-20T08:23:43.576" v="59"/>
            <ac:spMkLst>
              <pc:docMk/>
              <pc:sldMasterMk cId="2132586441" sldId="2147483660"/>
              <pc:sldLayoutMk cId="3494878908" sldId="2147483662"/>
              <ac:spMk id="2" creationId="{46F8EA2F-D567-2376-9B55-A85614386C86}"/>
            </ac:spMkLst>
          </pc:spChg>
          <pc:spChg chg="mod">
            <ac:chgData name="LIANG Zewen" userId="491c8be2-176b-4b8f-a7ea-393a71264db0" providerId="ADAL" clId="{20FA6C82-2559-4692-8D97-41EE0835BF66}" dt="2023-12-20T08:23:34.919" v="58" actId="14100"/>
            <ac:spMkLst>
              <pc:docMk/>
              <pc:sldMasterMk cId="2132586441" sldId="2147483660"/>
              <pc:sldLayoutMk cId="3494878908" sldId="2147483662"/>
              <ac:spMk id="47" creationId="{63487868-144A-F1AD-A67E-A43E031DFDA2}"/>
            </ac:spMkLst>
          </pc:spChg>
          <pc:spChg chg="mod">
            <ac:chgData name="LIANG Zewen" userId="491c8be2-176b-4b8f-a7ea-393a71264db0" providerId="ADAL" clId="{20FA6C82-2559-4692-8D97-41EE0835BF66}" dt="2023-12-20T08:25:54.374" v="161" actId="20577"/>
            <ac:spMkLst>
              <pc:docMk/>
              <pc:sldMasterMk cId="2132586441" sldId="2147483660"/>
              <pc:sldLayoutMk cId="3494878908" sldId="2147483662"/>
              <ac:spMk id="49" creationId="{E6276C90-96A4-724D-C256-DC860B287604}"/>
            </ac:spMkLst>
          </pc:spChg>
          <pc:spChg chg="mod">
            <ac:chgData name="LIANG Zewen" userId="491c8be2-176b-4b8f-a7ea-393a71264db0" providerId="ADAL" clId="{20FA6C82-2559-4692-8D97-41EE0835BF66}" dt="2023-12-20T08:25:41.986" v="134" actId="20577"/>
            <ac:spMkLst>
              <pc:docMk/>
              <pc:sldMasterMk cId="2132586441" sldId="2147483660"/>
              <pc:sldLayoutMk cId="3494878908" sldId="2147483662"/>
              <ac:spMk id="50" creationId="{E6E1A4D0-34F7-07F1-E5FC-5CA6A122C345}"/>
            </ac:spMkLst>
          </pc:spChg>
          <pc:spChg chg="mod">
            <ac:chgData name="LIANG Zewen" userId="491c8be2-176b-4b8f-a7ea-393a71264db0" providerId="ADAL" clId="{20FA6C82-2559-4692-8D97-41EE0835BF66}" dt="2023-12-20T08:25:47.059" v="145" actId="20577"/>
            <ac:spMkLst>
              <pc:docMk/>
              <pc:sldMasterMk cId="2132586441" sldId="2147483660"/>
              <pc:sldLayoutMk cId="3494878908" sldId="2147483662"/>
              <ac:spMk id="51" creationId="{75774E45-3C66-1C3B-2A92-67B64365D039}"/>
            </ac:spMkLst>
          </pc:spChg>
          <pc:spChg chg="mod">
            <ac:chgData name="LIANG Zewen" userId="491c8be2-176b-4b8f-a7ea-393a71264db0" providerId="ADAL" clId="{20FA6C82-2559-4692-8D97-41EE0835BF66}" dt="2023-12-20T08:25:37.401" v="121" actId="20577"/>
            <ac:spMkLst>
              <pc:docMk/>
              <pc:sldMasterMk cId="2132586441" sldId="2147483660"/>
              <pc:sldLayoutMk cId="3494878908" sldId="2147483662"/>
              <ac:spMk id="52" creationId="{E5CA26DD-EB18-A13C-D017-47C52D96B219}"/>
            </ac:spMkLst>
          </pc:spChg>
          <pc:spChg chg="mod">
            <ac:chgData name="LIANG Zewen" userId="491c8be2-176b-4b8f-a7ea-393a71264db0" providerId="ADAL" clId="{20FA6C82-2559-4692-8D97-41EE0835BF66}" dt="2023-12-20T08:25:32.848" v="111" actId="20577"/>
            <ac:spMkLst>
              <pc:docMk/>
              <pc:sldMasterMk cId="2132586441" sldId="2147483660"/>
              <pc:sldLayoutMk cId="3494878908" sldId="2147483662"/>
              <ac:spMk id="53" creationId="{0E1DDC12-F592-7E05-CFB0-6873E0A106E9}"/>
            </ac:spMkLst>
          </pc:spChg>
          <pc:spChg chg="mod">
            <ac:chgData name="LIANG Zewen" userId="491c8be2-176b-4b8f-a7ea-393a71264db0" providerId="ADAL" clId="{20FA6C82-2559-4692-8D97-41EE0835BF66}" dt="2023-12-20T08:25:20.946" v="94" actId="20577"/>
            <ac:spMkLst>
              <pc:docMk/>
              <pc:sldMasterMk cId="2132586441" sldId="2147483660"/>
              <pc:sldLayoutMk cId="3494878908" sldId="2147483662"/>
              <ac:spMk id="55" creationId="{09BF3516-3AE0-810F-B77D-2AAF3BD6ADE8}"/>
            </ac:spMkLst>
          </pc:spChg>
          <pc:spChg chg="mod">
            <ac:chgData name="LIANG Zewen" userId="491c8be2-176b-4b8f-a7ea-393a71264db0" providerId="ADAL" clId="{20FA6C82-2559-4692-8D97-41EE0835BF66}" dt="2023-12-20T08:25:25.043" v="102" actId="20577"/>
            <ac:spMkLst>
              <pc:docMk/>
              <pc:sldMasterMk cId="2132586441" sldId="2147483660"/>
              <pc:sldLayoutMk cId="3494878908" sldId="2147483662"/>
              <ac:spMk id="56" creationId="{2AFD43CB-B3B6-47A5-741D-5F9914871590}"/>
            </ac:spMkLst>
          </pc:spChg>
        </pc:sldLayoutChg>
        <pc:sldLayoutChg chg="modSp mod">
          <pc:chgData name="LIANG Zewen" userId="491c8be2-176b-4b8f-a7ea-393a71264db0" providerId="ADAL" clId="{20FA6C82-2559-4692-8D97-41EE0835BF66}" dt="2023-12-20T08:24:11.158" v="62"/>
          <pc:sldLayoutMkLst>
            <pc:docMk/>
            <pc:sldMasterMk cId="2132586441" sldId="2147483660"/>
            <pc:sldLayoutMk cId="2726789409" sldId="2147483663"/>
          </pc:sldLayoutMkLst>
          <pc:spChg chg="mod">
            <ac:chgData name="LIANG Zewen" userId="491c8be2-176b-4b8f-a7ea-393a71264db0" providerId="ADAL" clId="{20FA6C82-2559-4692-8D97-41EE0835BF66}" dt="2023-12-20T08:24:11.158" v="62"/>
            <ac:spMkLst>
              <pc:docMk/>
              <pc:sldMasterMk cId="2132586441" sldId="2147483660"/>
              <pc:sldLayoutMk cId="2726789409" sldId="2147483663"/>
              <ac:spMk id="2" creationId="{4D36CCF0-63B3-1D63-FC65-DCC43D7EDA92}"/>
            </ac:spMkLst>
          </pc:spChg>
        </pc:sldLayoutChg>
        <pc:sldLayoutChg chg="modSp mod">
          <pc:chgData name="LIANG Zewen" userId="491c8be2-176b-4b8f-a7ea-393a71264db0" providerId="ADAL" clId="{20FA6C82-2559-4692-8D97-41EE0835BF66}" dt="2023-12-20T08:24:15.004" v="63"/>
          <pc:sldLayoutMkLst>
            <pc:docMk/>
            <pc:sldMasterMk cId="2132586441" sldId="2147483660"/>
            <pc:sldLayoutMk cId="3512659789" sldId="2147483664"/>
          </pc:sldLayoutMkLst>
          <pc:spChg chg="mod">
            <ac:chgData name="LIANG Zewen" userId="491c8be2-176b-4b8f-a7ea-393a71264db0" providerId="ADAL" clId="{20FA6C82-2559-4692-8D97-41EE0835BF66}" dt="2023-12-20T08:24:15.004" v="63"/>
            <ac:spMkLst>
              <pc:docMk/>
              <pc:sldMasterMk cId="2132586441" sldId="2147483660"/>
              <pc:sldLayoutMk cId="3512659789" sldId="2147483664"/>
              <ac:spMk id="2" creationId="{232AFE03-9291-1E64-403B-B58985333D44}"/>
            </ac:spMkLst>
          </pc:spChg>
        </pc:sldLayoutChg>
        <pc:sldLayoutChg chg="modSp mod">
          <pc:chgData name="LIANG Zewen" userId="491c8be2-176b-4b8f-a7ea-393a71264db0" providerId="ADAL" clId="{20FA6C82-2559-4692-8D97-41EE0835BF66}" dt="2023-12-20T08:25:08.051" v="82" actId="14100"/>
          <pc:sldLayoutMkLst>
            <pc:docMk/>
            <pc:sldMasterMk cId="2132586441" sldId="2147483660"/>
            <pc:sldLayoutMk cId="63947709" sldId="2147483665"/>
          </pc:sldLayoutMkLst>
          <pc:spChg chg="mod">
            <ac:chgData name="LIANG Zewen" userId="491c8be2-176b-4b8f-a7ea-393a71264db0" providerId="ADAL" clId="{20FA6C82-2559-4692-8D97-41EE0835BF66}" dt="2023-12-20T08:24:20.120" v="64"/>
            <ac:spMkLst>
              <pc:docMk/>
              <pc:sldMasterMk cId="2132586441" sldId="2147483660"/>
              <pc:sldLayoutMk cId="63947709" sldId="2147483665"/>
              <ac:spMk id="4" creationId="{1A709B9F-40E4-16D0-B77B-4413D0D35AA9}"/>
            </ac:spMkLst>
          </pc:spChg>
          <pc:spChg chg="mod">
            <ac:chgData name="LIANG Zewen" userId="491c8be2-176b-4b8f-a7ea-393a71264db0" providerId="ADAL" clId="{20FA6C82-2559-4692-8D97-41EE0835BF66}" dt="2023-12-20T08:24:28.002" v="65" actId="14100"/>
            <ac:spMkLst>
              <pc:docMk/>
              <pc:sldMasterMk cId="2132586441" sldId="2147483660"/>
              <pc:sldLayoutMk cId="63947709" sldId="2147483665"/>
              <ac:spMk id="5" creationId="{3A69CE30-2A28-EF6F-731F-7B2690628B14}"/>
            </ac:spMkLst>
          </pc:spChg>
          <pc:spChg chg="mod">
            <ac:chgData name="LIANG Zewen" userId="491c8be2-176b-4b8f-a7ea-393a71264db0" providerId="ADAL" clId="{20FA6C82-2559-4692-8D97-41EE0835BF66}" dt="2023-12-20T08:25:08.051" v="82" actId="14100"/>
            <ac:spMkLst>
              <pc:docMk/>
              <pc:sldMasterMk cId="2132586441" sldId="2147483660"/>
              <pc:sldLayoutMk cId="63947709" sldId="2147483665"/>
              <ac:spMk id="9" creationId="{13CBB8CB-0C66-9143-2E20-94A9399739D1}"/>
            </ac:spMkLst>
          </pc:spChg>
        </pc:sldLayoutChg>
      </pc:sldMasterChg>
    </pc:docChg>
  </pc:docChgLst>
  <pc:docChgLst>
    <pc:chgData name="LIANG Zewen" userId="491c8be2-176b-4b8f-a7ea-393a71264db0" providerId="ADAL" clId="{36FBB10F-5DA2-4676-87EB-C48D56483871}"/>
    <pc:docChg chg="custSel addSld delSld modMainMaster">
      <pc:chgData name="LIANG Zewen" userId="491c8be2-176b-4b8f-a7ea-393a71264db0" providerId="ADAL" clId="{36FBB10F-5DA2-4676-87EB-C48D56483871}" dt="2023-12-20T08:19:14.988" v="74" actId="47"/>
      <pc:docMkLst>
        <pc:docMk/>
      </pc:docMkLst>
      <pc:sldChg chg="new del">
        <pc:chgData name="LIANG Zewen" userId="491c8be2-176b-4b8f-a7ea-393a71264db0" providerId="ADAL" clId="{36FBB10F-5DA2-4676-87EB-C48D56483871}" dt="2023-12-20T08:19:14.988" v="74" actId="47"/>
        <pc:sldMkLst>
          <pc:docMk/>
          <pc:sldMk cId="2872658046" sldId="256"/>
        </pc:sldMkLst>
      </pc:sldChg>
      <pc:sldMasterChg chg="modSldLayout">
        <pc:chgData name="LIANG Zewen" userId="491c8be2-176b-4b8f-a7ea-393a71264db0" providerId="ADAL" clId="{36FBB10F-5DA2-4676-87EB-C48D56483871}" dt="2023-12-20T06:08:22.333" v="72" actId="1035"/>
        <pc:sldMasterMkLst>
          <pc:docMk/>
          <pc:sldMasterMk cId="2132586441" sldId="2147483660"/>
        </pc:sldMasterMkLst>
        <pc:sldLayoutChg chg="modSp mod">
          <pc:chgData name="LIANG Zewen" userId="491c8be2-176b-4b8f-a7ea-393a71264db0" providerId="ADAL" clId="{36FBB10F-5DA2-4676-87EB-C48D56483871}" dt="2023-12-20T03:01:25.829" v="56" actId="1038"/>
          <pc:sldLayoutMkLst>
            <pc:docMk/>
            <pc:sldMasterMk cId="2132586441" sldId="2147483660"/>
            <pc:sldLayoutMk cId="3494878908" sldId="2147483662"/>
          </pc:sldLayoutMkLst>
          <pc:picChg chg="mod">
            <ac:chgData name="LIANG Zewen" userId="491c8be2-176b-4b8f-a7ea-393a71264db0" providerId="ADAL" clId="{36FBB10F-5DA2-4676-87EB-C48D56483871}" dt="2023-12-20T03:01:25.829" v="56" actId="1038"/>
            <ac:picMkLst>
              <pc:docMk/>
              <pc:sldMasterMk cId="2132586441" sldId="2147483660"/>
              <pc:sldLayoutMk cId="3494878908" sldId="2147483662"/>
              <ac:picMk id="59" creationId="{C746278E-5C97-80A1-B64C-69E99A9A321B}"/>
            </ac:picMkLst>
          </pc:picChg>
        </pc:sldLayoutChg>
        <pc:sldLayoutChg chg="addSp delSp modSp mod">
          <pc:chgData name="LIANG Zewen" userId="491c8be2-176b-4b8f-a7ea-393a71264db0" providerId="ADAL" clId="{36FBB10F-5DA2-4676-87EB-C48D56483871}" dt="2023-12-20T06:08:22.333" v="72" actId="1035"/>
          <pc:sldLayoutMkLst>
            <pc:docMk/>
            <pc:sldMasterMk cId="2132586441" sldId="2147483660"/>
            <pc:sldLayoutMk cId="2726789409" sldId="2147483663"/>
          </pc:sldLayoutMkLst>
          <pc:spChg chg="add mod">
            <ac:chgData name="LIANG Zewen" userId="491c8be2-176b-4b8f-a7ea-393a71264db0" providerId="ADAL" clId="{36FBB10F-5DA2-4676-87EB-C48D56483871}" dt="2023-12-20T06:07:52.468" v="60"/>
            <ac:spMkLst>
              <pc:docMk/>
              <pc:sldMasterMk cId="2132586441" sldId="2147483660"/>
              <pc:sldLayoutMk cId="2726789409" sldId="2147483663"/>
              <ac:spMk id="3" creationId="{5C075CDB-66D6-D6D9-C4FA-2150FA2A6580}"/>
            </ac:spMkLst>
          </pc:spChg>
          <pc:spChg chg="del">
            <ac:chgData name="LIANG Zewen" userId="491c8be2-176b-4b8f-a7ea-393a71264db0" providerId="ADAL" clId="{36FBB10F-5DA2-4676-87EB-C48D56483871}" dt="2023-12-20T06:07:52.280" v="59" actId="478"/>
            <ac:spMkLst>
              <pc:docMk/>
              <pc:sldMasterMk cId="2132586441" sldId="2147483660"/>
              <pc:sldLayoutMk cId="2726789409" sldId="2147483663"/>
              <ac:spMk id="13" creationId="{358A4159-8125-E5A4-FF36-6B7D4E4B0A1C}"/>
            </ac:spMkLst>
          </pc:spChg>
          <pc:spChg chg="mod">
            <ac:chgData name="LIANG Zewen" userId="491c8be2-176b-4b8f-a7ea-393a71264db0" providerId="ADAL" clId="{36FBB10F-5DA2-4676-87EB-C48D56483871}" dt="2023-12-20T06:08:17.732" v="63" actId="14100"/>
            <ac:spMkLst>
              <pc:docMk/>
              <pc:sldMasterMk cId="2132586441" sldId="2147483660"/>
              <pc:sldLayoutMk cId="2726789409" sldId="2147483663"/>
              <ac:spMk id="23" creationId="{D95FC66A-FE3C-9A34-D7F5-41E6C978A33F}"/>
            </ac:spMkLst>
          </pc:spChg>
          <pc:spChg chg="mod">
            <ac:chgData name="LIANG Zewen" userId="491c8be2-176b-4b8f-a7ea-393a71264db0" providerId="ADAL" clId="{36FBB10F-5DA2-4676-87EB-C48D56483871}" dt="2023-12-20T06:08:22.333" v="72" actId="1035"/>
            <ac:spMkLst>
              <pc:docMk/>
              <pc:sldMasterMk cId="2132586441" sldId="2147483660"/>
              <pc:sldLayoutMk cId="2726789409" sldId="2147483663"/>
              <ac:spMk id="25" creationId="{6836CFE4-3DAF-4B9B-FA70-8DFF8F6099BF}"/>
            </ac:spMkLst>
          </pc:spChg>
          <pc:spChg chg="mod">
            <ac:chgData name="LIANG Zewen" userId="491c8be2-176b-4b8f-a7ea-393a71264db0" providerId="ADAL" clId="{36FBB10F-5DA2-4676-87EB-C48D56483871}" dt="2023-12-20T06:08:22.333" v="72" actId="1035"/>
            <ac:spMkLst>
              <pc:docMk/>
              <pc:sldMasterMk cId="2132586441" sldId="2147483660"/>
              <pc:sldLayoutMk cId="2726789409" sldId="2147483663"/>
              <ac:spMk id="26" creationId="{554C0BB3-2F41-3735-BEA7-60B689D3BDEF}"/>
            </ac:spMkLst>
          </pc:spChg>
          <pc:picChg chg="del">
            <ac:chgData name="LIANG Zewen" userId="491c8be2-176b-4b8f-a7ea-393a71264db0" providerId="ADAL" clId="{36FBB10F-5DA2-4676-87EB-C48D56483871}" dt="2023-12-20T06:03:42.417" v="58" actId="478"/>
            <ac:picMkLst>
              <pc:docMk/>
              <pc:sldMasterMk cId="2132586441" sldId="2147483660"/>
              <pc:sldLayoutMk cId="2726789409" sldId="2147483663"/>
              <ac:picMk id="12" creationId="{28652EE6-F873-96BB-23CC-B0033C74115D}"/>
            </ac:picMkLst>
          </pc:picChg>
        </pc:sldLayoutChg>
        <pc:sldLayoutChg chg="addSp delSp modSp mod">
          <pc:chgData name="LIANG Zewen" userId="491c8be2-176b-4b8f-a7ea-393a71264db0" providerId="ADAL" clId="{36FBB10F-5DA2-4676-87EB-C48D56483871}" dt="2023-12-20T06:07:56.865" v="62"/>
          <pc:sldLayoutMkLst>
            <pc:docMk/>
            <pc:sldMasterMk cId="2132586441" sldId="2147483660"/>
            <pc:sldLayoutMk cId="3512659789" sldId="2147483664"/>
          </pc:sldLayoutMkLst>
          <pc:spChg chg="add mod">
            <ac:chgData name="LIANG Zewen" userId="491c8be2-176b-4b8f-a7ea-393a71264db0" providerId="ADAL" clId="{36FBB10F-5DA2-4676-87EB-C48D56483871}" dt="2023-12-20T06:07:56.865" v="62"/>
            <ac:spMkLst>
              <pc:docMk/>
              <pc:sldMasterMk cId="2132586441" sldId="2147483660"/>
              <pc:sldLayoutMk cId="3512659789" sldId="2147483664"/>
              <ac:spMk id="3" creationId="{0C21EFB6-65C9-C74C-C5E9-B0462217493B}"/>
            </ac:spMkLst>
          </pc:spChg>
          <pc:spChg chg="del">
            <ac:chgData name="LIANG Zewen" userId="491c8be2-176b-4b8f-a7ea-393a71264db0" providerId="ADAL" clId="{36FBB10F-5DA2-4676-87EB-C48D56483871}" dt="2023-12-20T06:07:56.633" v="61" actId="478"/>
            <ac:spMkLst>
              <pc:docMk/>
              <pc:sldMasterMk cId="2132586441" sldId="2147483660"/>
              <pc:sldLayoutMk cId="3512659789" sldId="2147483664"/>
              <ac:spMk id="11" creationId="{3B9286A2-1C1A-F09B-8854-316FB7A7D58C}"/>
            </ac:spMkLst>
          </pc:spChg>
        </pc:sldLayoutChg>
        <pc:sldLayoutChg chg="modSp mod">
          <pc:chgData name="LIANG Zewen" userId="491c8be2-176b-4b8f-a7ea-393a71264db0" providerId="ADAL" clId="{36FBB10F-5DA2-4676-87EB-C48D56483871}" dt="2023-12-20T03:03:09.824" v="57" actId="2711"/>
          <pc:sldLayoutMkLst>
            <pc:docMk/>
            <pc:sldMasterMk cId="2132586441" sldId="2147483660"/>
            <pc:sldLayoutMk cId="63947709" sldId="2147483665"/>
          </pc:sldLayoutMkLst>
          <pc:spChg chg="mod">
            <ac:chgData name="LIANG Zewen" userId="491c8be2-176b-4b8f-a7ea-393a71264db0" providerId="ADAL" clId="{36FBB10F-5DA2-4676-87EB-C48D56483871}" dt="2023-12-20T03:03:09.824" v="57" actId="2711"/>
            <ac:spMkLst>
              <pc:docMk/>
              <pc:sldMasterMk cId="2132586441" sldId="2147483660"/>
              <pc:sldLayoutMk cId="63947709" sldId="2147483665"/>
              <ac:spMk id="9" creationId="{13CBB8CB-0C66-9143-2E20-94A9399739D1}"/>
            </ac:spMkLst>
          </pc:spChg>
        </pc:sldLayoutChg>
      </pc:sldMasterChg>
    </pc:docChg>
  </pc:docChgLst>
  <pc:docChgLst>
    <pc:chgData name="WU Lucy" userId="cac018d6-19fe-4666-a566-9dea926e157a" providerId="ADAL" clId="{830AF26E-25E6-4610-A980-97E71B98795C}"/>
    <pc:docChg chg="addSld delSld">
      <pc:chgData name="WU Lucy" userId="cac018d6-19fe-4666-a566-9dea926e157a" providerId="ADAL" clId="{830AF26E-25E6-4610-A980-97E71B98795C}" dt="2023-12-29T07:53:40.114" v="5" actId="47"/>
      <pc:docMkLst>
        <pc:docMk/>
      </pc:docMkLst>
      <pc:sldChg chg="new del">
        <pc:chgData name="WU Lucy" userId="cac018d6-19fe-4666-a566-9dea926e157a" providerId="ADAL" clId="{830AF26E-25E6-4610-A980-97E71B98795C}" dt="2023-12-29T07:53:38.020" v="3" actId="47"/>
        <pc:sldMkLst>
          <pc:docMk/>
          <pc:sldMk cId="222066222" sldId="256"/>
        </pc:sldMkLst>
      </pc:sldChg>
      <pc:sldChg chg="new del">
        <pc:chgData name="WU Lucy" userId="cac018d6-19fe-4666-a566-9dea926e157a" providerId="ADAL" clId="{830AF26E-25E6-4610-A980-97E71B98795C}" dt="2023-12-29T07:53:34.682" v="1" actId="47"/>
        <pc:sldMkLst>
          <pc:docMk/>
          <pc:sldMk cId="561142444" sldId="256"/>
        </pc:sldMkLst>
      </pc:sldChg>
      <pc:sldChg chg="new del">
        <pc:chgData name="WU Lucy" userId="cac018d6-19fe-4666-a566-9dea926e157a" providerId="ADAL" clId="{830AF26E-25E6-4610-A980-97E71B98795C}" dt="2023-12-29T07:53:40.114" v="5" actId="47"/>
        <pc:sldMkLst>
          <pc:docMk/>
          <pc:sldMk cId="3150250323" sldId="256"/>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title>
      <c:tx>
        <c:rich>
          <a:bodyPr/>
          <a:lstStyle/>
          <a:p>
            <a:r>
              <a:t>Each Year-Month Impression</a:t>
            </a:r>
          </a:p>
        </c:rich>
      </c:tx>
      <c:layout/>
      <c:overlay val="0"/>
    </c:title>
    <c:autoTitleDeleted val="0"/>
    <c:plotArea>
      <c:barChart>
        <c:barDir val="col"/>
        <c:grouping val="clustered"/>
        <c:ser>
          <c:idx val="0"/>
          <c:order val="0"/>
          <c:tx>
            <c:strRef>
              <c:f>Sheet1!$B$1</c:f>
              <c:strCache>
                <c:ptCount val="1"/>
                <c:pt idx="0">
                  <c:v>曝光量</c:v>
                </c:pt>
              </c:strCache>
            </c:strRef>
          </c:tx>
          <c:spPr>
            <a:solidFill>
              <a:srgbClr val="0AB69F"/>
            </a:solidFill>
          </c:spPr>
          <c:cat>
            <c:strRef>
              <c:f>Sheet1!$A$2:$A$4</c:f>
              <c:strCache>
                <c:ptCount val="3"/>
                <c:pt idx="0">
                  <c:v>2024-01</c:v>
                </c:pt>
                <c:pt idx="1">
                  <c:v>2024-02</c:v>
                </c:pt>
                <c:pt idx="2">
                  <c:v>2024-03</c:v>
                </c:pt>
              </c:strCache>
            </c:strRef>
          </c:cat>
          <c:val>
            <c:numRef>
              <c:f>Sheet1!$B$2:$B$4</c:f>
              <c:numCache>
                <c:formatCode>General</c:formatCode>
                <c:ptCount val="3"/>
                <c:pt idx="0">
                  <c:v>2525316.2943</c:v>
                </c:pt>
                <c:pt idx="1">
                  <c:v>837504.7133</c:v>
                </c:pt>
                <c:pt idx="2">
                  <c:v>123839.1836</c:v>
                </c:pt>
              </c:numCache>
            </c:numRef>
          </c:val>
        </c:ser>
        <c:axId val="-2068027336"/>
        <c:axId val="-2113994440"/>
      </c:barChart>
      <c:catAx>
        <c:axId val="-2068027336"/>
        <c:scaling>
          <c:orientation val="minMax"/>
        </c:scaling>
        <c:delete val="0"/>
        <c:axPos val="b"/>
        <c:majorTickMark val="out"/>
        <c:minorTickMark val="none"/>
        <c:tickLblPos val="nextTo"/>
        <c:txPr>
          <a:bodyPr/>
          <a:lstStyle/>
          <a:p>
            <a:pPr>
              <a:defRPr sz="1200">
                <a:latin typeface="思源黑体 Light"/>
              </a:defRPr>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200">
                <a:latin typeface="思源黑体 Light"/>
              </a:defRPr>
            </a:pPr>
          </a:p>
        </c:txPr>
        <c:crossAx val="-2068027336"/>
        <c:crosses val="autoZero"/>
      </c:valAx>
    </c:plotArea>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chart>
    <c:title>
      <c:tx>
        <c:rich>
          <a:bodyPr/>
          <a:lstStyle/>
          <a:p>
            <a:r>
              <a:t>Each Year-week Impression</a:t>
            </a:r>
          </a:p>
        </c:rich>
      </c:tx>
      <c:layout/>
      <c:overlay val="0"/>
    </c:title>
    <c:autoTitleDeleted val="0"/>
    <c:plotArea>
      <c:barChart>
        <c:barDir val="col"/>
        <c:grouping val="clustered"/>
        <c:ser>
          <c:idx val="0"/>
          <c:order val="0"/>
          <c:tx>
            <c:strRef>
              <c:f>Sheet1!$B$1</c:f>
              <c:strCache>
                <c:ptCount val="1"/>
                <c:pt idx="0">
                  <c:v>曝光量</c:v>
                </c:pt>
              </c:strCache>
            </c:strRef>
          </c:tx>
          <c:spPr>
            <a:solidFill>
              <a:srgbClr val="0AB69F"/>
            </a:solidFill>
          </c:spPr>
          <c:cat>
            <c:strRef>
              <c:f>Sheet1!$A$2:$A$12</c:f>
              <c:strCache>
                <c:ptCount val="11"/>
                <c:pt idx="0">
                  <c:v>2024-00</c:v>
                </c:pt>
                <c:pt idx="1">
                  <c:v>2024-01</c:v>
                </c:pt>
                <c:pt idx="2">
                  <c:v>2024-02</c:v>
                </c:pt>
                <c:pt idx="3">
                  <c:v>2024-03</c:v>
                </c:pt>
                <c:pt idx="4">
                  <c:v>2024-04</c:v>
                </c:pt>
                <c:pt idx="5">
                  <c:v>2024-05</c:v>
                </c:pt>
                <c:pt idx="6">
                  <c:v>2024-06</c:v>
                </c:pt>
                <c:pt idx="7">
                  <c:v>2024-07</c:v>
                </c:pt>
                <c:pt idx="8">
                  <c:v>2024-08</c:v>
                </c:pt>
                <c:pt idx="9">
                  <c:v>2024-09</c:v>
                </c:pt>
                <c:pt idx="10">
                  <c:v>2024-10</c:v>
                </c:pt>
              </c:strCache>
            </c:strRef>
          </c:cat>
          <c:val>
            <c:numRef>
              <c:f>Sheet1!$B$2:$B$12</c:f>
              <c:numCache>
                <c:formatCode>General</c:formatCode>
                <c:ptCount val="11"/>
                <c:pt idx="0">
                  <c:v>283904.1549</c:v>
                </c:pt>
                <c:pt idx="1">
                  <c:v>590687.9687</c:v>
                </c:pt>
                <c:pt idx="2">
                  <c:v>753823.6529</c:v>
                </c:pt>
                <c:pt idx="3">
                  <c:v>566878.1423</c:v>
                </c:pt>
                <c:pt idx="4">
                  <c:v>485624.0831</c:v>
                </c:pt>
                <c:pt idx="5">
                  <c:v>277270.4090</c:v>
                </c:pt>
                <c:pt idx="6">
                  <c:v>314100.5842</c:v>
                </c:pt>
                <c:pt idx="7">
                  <c:v>53739.0361</c:v>
                </c:pt>
                <c:pt idx="8">
                  <c:v>51848.4306</c:v>
                </c:pt>
                <c:pt idx="9">
                  <c:v>56153.8429</c:v>
                </c:pt>
                <c:pt idx="10">
                  <c:v>52629.8865</c:v>
                </c:pt>
              </c:numCache>
            </c:numRef>
          </c:val>
        </c:ser>
        <c:axId val="-2068027336"/>
        <c:axId val="-2113994440"/>
      </c:barChart>
      <c:catAx>
        <c:axId val="-2068027336"/>
        <c:scaling>
          <c:orientation val="minMax"/>
        </c:scaling>
        <c:delete val="0"/>
        <c:axPos val="b"/>
        <c:majorTickMark val="out"/>
        <c:minorTickMark val="none"/>
        <c:tickLblPos val="nextTo"/>
        <c:txPr>
          <a:bodyPr/>
          <a:lstStyle/>
          <a:p>
            <a:pPr>
              <a:defRPr sz="1200">
                <a:latin typeface="思源黑体 Light"/>
              </a:defRPr>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200">
                <a:latin typeface="思源黑体 Light"/>
              </a:defRPr>
            </a:pPr>
          </a:p>
        </c:txPr>
        <c:crossAx val="-2068027336"/>
        <c:crosses val="autoZero"/>
      </c:valAx>
    </c:plotArea>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title>
      <c:tx>
        <c:rich>
          <a:bodyPr/>
          <a:lstStyle/>
          <a:p>
            <a:r>
              <a:t>Daily Impression Trend</a:t>
            </a:r>
          </a:p>
        </c:rich>
      </c:tx>
      <c:layout/>
      <c:overlay val="0"/>
    </c:title>
    <c:autoTitleDeleted val="0"/>
    <c:plotArea>
      <c:lineChart>
        <c:grouping val="standard"/>
        <c:varyColors val="0"/>
        <c:ser>
          <c:idx val="0"/>
          <c:order val="0"/>
          <c:tx>
            <c:strRef>
              <c:f>Sheet1!$B$1</c:f>
              <c:strCache>
                <c:ptCount val="1"/>
                <c:pt idx="0">
                  <c:v>曝光量</c:v>
                </c:pt>
              </c:strCache>
            </c:strRef>
          </c:tx>
          <c:spPr>
            <a:ln>
              <a:solidFill>
                <a:srgbClr val="0AB69F"/>
              </a:solidFill>
            </a:ln>
          </c:spPr>
          <c:marker>
            <c:symbol val="none"/>
          </c:marker>
          <c:cat>
            <c:numRef>
              <c:f>Sheet1!$A$2:$A$76</c:f>
              <c:numCache>
                <c:formatCode>yyyy\-mm\-dd</c:formatCode>
                <c:ptCount val="75"/>
                <c:pt idx="0">
                  <c:v>45292.0</c:v>
                </c:pt>
                <c:pt idx="1">
                  <c:v>45293.0</c:v>
                </c:pt>
                <c:pt idx="2">
                  <c:v>45294.0</c:v>
                </c:pt>
                <c:pt idx="3">
                  <c:v>45295.0</c:v>
                </c:pt>
                <c:pt idx="4">
                  <c:v>45296.0</c:v>
                </c:pt>
                <c:pt idx="5">
                  <c:v>45297.0</c:v>
                </c:pt>
                <c:pt idx="6">
                  <c:v>45298.0</c:v>
                </c:pt>
                <c:pt idx="7">
                  <c:v>45299.0</c:v>
                </c:pt>
                <c:pt idx="8">
                  <c:v>45300.0</c:v>
                </c:pt>
                <c:pt idx="9">
                  <c:v>45301.0</c:v>
                </c:pt>
                <c:pt idx="10">
                  <c:v>45302.0</c:v>
                </c:pt>
                <c:pt idx="11">
                  <c:v>45303.0</c:v>
                </c:pt>
                <c:pt idx="12">
                  <c:v>45304.0</c:v>
                </c:pt>
                <c:pt idx="13">
                  <c:v>45305.0</c:v>
                </c:pt>
                <c:pt idx="14">
                  <c:v>45306.0</c:v>
                </c:pt>
                <c:pt idx="15">
                  <c:v>45307.0</c:v>
                </c:pt>
                <c:pt idx="16">
                  <c:v>45308.0</c:v>
                </c:pt>
                <c:pt idx="17">
                  <c:v>45309.0</c:v>
                </c:pt>
                <c:pt idx="18">
                  <c:v>45310.0</c:v>
                </c:pt>
                <c:pt idx="19">
                  <c:v>45311.0</c:v>
                </c:pt>
                <c:pt idx="20">
                  <c:v>45312.0</c:v>
                </c:pt>
                <c:pt idx="21">
                  <c:v>45313.0</c:v>
                </c:pt>
                <c:pt idx="22">
                  <c:v>45314.0</c:v>
                </c:pt>
                <c:pt idx="23">
                  <c:v>45315.0</c:v>
                </c:pt>
                <c:pt idx="24">
                  <c:v>45316.0</c:v>
                </c:pt>
                <c:pt idx="25">
                  <c:v>45317.0</c:v>
                </c:pt>
                <c:pt idx="26">
                  <c:v>45318.0</c:v>
                </c:pt>
                <c:pt idx="27">
                  <c:v>45319.0</c:v>
                </c:pt>
                <c:pt idx="28">
                  <c:v>45320.0</c:v>
                </c:pt>
                <c:pt idx="29">
                  <c:v>45321.0</c:v>
                </c:pt>
                <c:pt idx="30">
                  <c:v>45322.0</c:v>
                </c:pt>
                <c:pt idx="31">
                  <c:v>45323.0</c:v>
                </c:pt>
                <c:pt idx="32">
                  <c:v>45324.0</c:v>
                </c:pt>
                <c:pt idx="33">
                  <c:v>45325.0</c:v>
                </c:pt>
                <c:pt idx="34">
                  <c:v>45326.0</c:v>
                </c:pt>
                <c:pt idx="35">
                  <c:v>45327.0</c:v>
                </c:pt>
                <c:pt idx="36">
                  <c:v>45328.0</c:v>
                </c:pt>
                <c:pt idx="37">
                  <c:v>45329.0</c:v>
                </c:pt>
                <c:pt idx="38">
                  <c:v>45330.0</c:v>
                </c:pt>
                <c:pt idx="39">
                  <c:v>45331.0</c:v>
                </c:pt>
                <c:pt idx="40">
                  <c:v>45332.0</c:v>
                </c:pt>
                <c:pt idx="41">
                  <c:v>45333.0</c:v>
                </c:pt>
                <c:pt idx="42">
                  <c:v>45334.0</c:v>
                </c:pt>
                <c:pt idx="43">
                  <c:v>45335.0</c:v>
                </c:pt>
                <c:pt idx="44">
                  <c:v>45336.0</c:v>
                </c:pt>
                <c:pt idx="45">
                  <c:v>45337.0</c:v>
                </c:pt>
                <c:pt idx="46">
                  <c:v>45338.0</c:v>
                </c:pt>
                <c:pt idx="47">
                  <c:v>45339.0</c:v>
                </c:pt>
                <c:pt idx="48">
                  <c:v>45340.0</c:v>
                </c:pt>
                <c:pt idx="49">
                  <c:v>45341.0</c:v>
                </c:pt>
                <c:pt idx="50">
                  <c:v>45342.0</c:v>
                </c:pt>
                <c:pt idx="51">
                  <c:v>45343.0</c:v>
                </c:pt>
                <c:pt idx="52">
                  <c:v>45344.0</c:v>
                </c:pt>
                <c:pt idx="53">
                  <c:v>45345.0</c:v>
                </c:pt>
                <c:pt idx="54">
                  <c:v>45346.0</c:v>
                </c:pt>
                <c:pt idx="55">
                  <c:v>45347.0</c:v>
                </c:pt>
                <c:pt idx="56">
                  <c:v>45348.0</c:v>
                </c:pt>
                <c:pt idx="57">
                  <c:v>45349.0</c:v>
                </c:pt>
                <c:pt idx="58">
                  <c:v>45350.0</c:v>
                </c:pt>
                <c:pt idx="59">
                  <c:v>45351.0</c:v>
                </c:pt>
                <c:pt idx="60">
                  <c:v>45352.0</c:v>
                </c:pt>
                <c:pt idx="61">
                  <c:v>45353.0</c:v>
                </c:pt>
                <c:pt idx="62">
                  <c:v>45354.0</c:v>
                </c:pt>
                <c:pt idx="63">
                  <c:v>45355.0</c:v>
                </c:pt>
                <c:pt idx="64">
                  <c:v>45356.0</c:v>
                </c:pt>
                <c:pt idx="65">
                  <c:v>45357.0</c:v>
                </c:pt>
                <c:pt idx="66">
                  <c:v>45358.0</c:v>
                </c:pt>
                <c:pt idx="67">
                  <c:v>45359.0</c:v>
                </c:pt>
                <c:pt idx="68">
                  <c:v>45360.0</c:v>
                </c:pt>
                <c:pt idx="69">
                  <c:v>45361.0</c:v>
                </c:pt>
                <c:pt idx="70">
                  <c:v>45362.0</c:v>
                </c:pt>
                <c:pt idx="71">
                  <c:v>45363.0</c:v>
                </c:pt>
                <c:pt idx="72">
                  <c:v>45364.0</c:v>
                </c:pt>
                <c:pt idx="73">
                  <c:v>45365.0</c:v>
                </c:pt>
                <c:pt idx="74">
                  <c:v>45366.0</c:v>
                </c:pt>
              </c:numCache>
            </c:numRef>
          </c:cat>
          <c:val>
            <c:numRef>
              <c:f>Sheet1!$B$2:$B$76</c:f>
              <c:numCache>
                <c:formatCode>General</c:formatCode>
                <c:ptCount val="75"/>
                <c:pt idx="0">
                  <c:v>49252.3115</c:v>
                </c:pt>
                <c:pt idx="1">
                  <c:v>49735.0897</c:v>
                </c:pt>
                <c:pt idx="2">
                  <c:v>50430.8724</c:v>
                </c:pt>
                <c:pt idx="3">
                  <c:v>48315.2549</c:v>
                </c:pt>
                <c:pt idx="4">
                  <c:v>51020.2419</c:v>
                </c:pt>
                <c:pt idx="5">
                  <c:v>35150.3845</c:v>
                </c:pt>
                <c:pt idx="6">
                  <c:v>32982.4203</c:v>
                </c:pt>
                <c:pt idx="7">
                  <c:v>51869.3515</c:v>
                </c:pt>
                <c:pt idx="8">
                  <c:v>80361.6614</c:v>
                </c:pt>
                <c:pt idx="9">
                  <c:v>81060.0394</c:v>
                </c:pt>
                <c:pt idx="10">
                  <c:v>80383.3297</c:v>
                </c:pt>
                <c:pt idx="11">
                  <c:v>155017.6241</c:v>
                </c:pt>
                <c:pt idx="12">
                  <c:v>109013.5423</c:v>
                </c:pt>
                <c:pt idx="13">
                  <c:v>84722.9617</c:v>
                </c:pt>
                <c:pt idx="14">
                  <c:v>128627.6533</c:v>
                </c:pt>
                <c:pt idx="15">
                  <c:v>127245.1198</c:v>
                </c:pt>
                <c:pt idx="16">
                  <c:v>127896.4058</c:v>
                </c:pt>
                <c:pt idx="17">
                  <c:v>118868.8549</c:v>
                </c:pt>
                <c:pt idx="18">
                  <c:v>111802.3321</c:v>
                </c:pt>
                <c:pt idx="19">
                  <c:v>54660.3253</c:v>
                </c:pt>
                <c:pt idx="20">
                  <c:v>50337.9549</c:v>
                </c:pt>
                <c:pt idx="21">
                  <c:v>94093.5899</c:v>
                </c:pt>
                <c:pt idx="22">
                  <c:v>90739.8931</c:v>
                </c:pt>
                <c:pt idx="23">
                  <c:v>92727.9760</c:v>
                </c:pt>
                <c:pt idx="24">
                  <c:v>90110.0491</c:v>
                </c:pt>
                <c:pt idx="25">
                  <c:v>93918.7027</c:v>
                </c:pt>
                <c:pt idx="26">
                  <c:v>54949.9766</c:v>
                </c:pt>
                <c:pt idx="27">
                  <c:v>47678.7355</c:v>
                </c:pt>
                <c:pt idx="28">
                  <c:v>93544.6184</c:v>
                </c:pt>
                <c:pt idx="29">
                  <c:v>97713.1187</c:v>
                </c:pt>
                <c:pt idx="30">
                  <c:v>91085.9029</c:v>
                </c:pt>
                <c:pt idx="31">
                  <c:v>59888.2750</c:v>
                </c:pt>
                <c:pt idx="32">
                  <c:v>59653.4253</c:v>
                </c:pt>
                <c:pt idx="33">
                  <c:v>36060.0073</c:v>
                </c:pt>
                <c:pt idx="34">
                  <c:v>50394.9771</c:v>
                </c:pt>
                <c:pt idx="35">
                  <c:v>53383.4263</c:v>
                </c:pt>
                <c:pt idx="36">
                  <c:v>50123.4928</c:v>
                </c:pt>
                <c:pt idx="37">
                  <c:v>44039.1668</c:v>
                </c:pt>
                <c:pt idx="38">
                  <c:v>18870.7655</c:v>
                </c:pt>
                <c:pt idx="39">
                  <c:v>27097.3114</c:v>
                </c:pt>
                <c:pt idx="40">
                  <c:v>33361.2691</c:v>
                </c:pt>
                <c:pt idx="41">
                  <c:v>36310.9460</c:v>
                </c:pt>
                <c:pt idx="42">
                  <c:v>30459.0948</c:v>
                </c:pt>
                <c:pt idx="43">
                  <c:v>34448.5097</c:v>
                </c:pt>
                <c:pt idx="44">
                  <c:v>34519.6967</c:v>
                </c:pt>
                <c:pt idx="45">
                  <c:v>55146.4963</c:v>
                </c:pt>
                <c:pt idx="46">
                  <c:v>61131.4746</c:v>
                </c:pt>
                <c:pt idx="47">
                  <c:v>62084.3661</c:v>
                </c:pt>
                <c:pt idx="48">
                  <c:v>5662.3003</c:v>
                </c:pt>
                <c:pt idx="49">
                  <c:v>7959.8689</c:v>
                </c:pt>
                <c:pt idx="50">
                  <c:v>8293.7140</c:v>
                </c:pt>
                <c:pt idx="51">
                  <c:v>8426.5942</c:v>
                </c:pt>
                <c:pt idx="52">
                  <c:v>8321.8822</c:v>
                </c:pt>
                <c:pt idx="53">
                  <c:v>8109.6410</c:v>
                </c:pt>
                <c:pt idx="54">
                  <c:v>6965.0355</c:v>
                </c:pt>
                <c:pt idx="55">
                  <c:v>4364.7025</c:v>
                </c:pt>
                <c:pt idx="56">
                  <c:v>7825.5461</c:v>
                </c:pt>
                <c:pt idx="57">
                  <c:v>8356.9452</c:v>
                </c:pt>
                <c:pt idx="58">
                  <c:v>8229.7514</c:v>
                </c:pt>
                <c:pt idx="59">
                  <c:v>8016.0312</c:v>
                </c:pt>
                <c:pt idx="60">
                  <c:v>8482.1070</c:v>
                </c:pt>
                <c:pt idx="61">
                  <c:v>6573.3472</c:v>
                </c:pt>
                <c:pt idx="62">
                  <c:v>5993.7966</c:v>
                </c:pt>
                <c:pt idx="63">
                  <c:v>8630.7394</c:v>
                </c:pt>
                <c:pt idx="64">
                  <c:v>8341.8299</c:v>
                </c:pt>
                <c:pt idx="65">
                  <c:v>8571.4534</c:v>
                </c:pt>
                <c:pt idx="66">
                  <c:v>8146.0638</c:v>
                </c:pt>
                <c:pt idx="67">
                  <c:v>9099.9758</c:v>
                </c:pt>
                <c:pt idx="68">
                  <c:v>7369.9840</c:v>
                </c:pt>
                <c:pt idx="69">
                  <c:v>7233.3956</c:v>
                </c:pt>
                <c:pt idx="70">
                  <c:v>9026.2260</c:v>
                </c:pt>
                <c:pt idx="71">
                  <c:v>8993.9732</c:v>
                </c:pt>
                <c:pt idx="72">
                  <c:v>8968.2674</c:v>
                </c:pt>
                <c:pt idx="73">
                  <c:v>9324.7898</c:v>
                </c:pt>
                <c:pt idx="74">
                  <c:v>9083.2345</c:v>
                </c:pt>
              </c:numCache>
            </c:numRef>
          </c:val>
          <c:smooth val="0"/>
        </c:ser>
        <c:marker val="1"/>
        <c:smooth val="0"/>
        <c:axId val="2118791784"/>
        <c:axId val="2140495176"/>
      </c:lineChart>
      <c:dateAx>
        <c:axId val="2118791784"/>
        <c:scaling>
          <c:orientation val="minMax"/>
        </c:scaling>
        <c:delete val="0"/>
        <c:axPos val="b"/>
        <c:numFmt formatCode="yyyy\-mm\-dd" sourceLinked="1"/>
        <c:majorTickMark val="out"/>
        <c:minorTickMark val="none"/>
        <c:tickLblPos val="nextTo"/>
        <c:txPr>
          <a:bodyPr/>
          <a:lstStyle/>
          <a:p>
            <a:pPr>
              <a:defRPr sz="1200">
                <a:latin typeface="思源黑体 Light"/>
              </a:defRPr>
            </a:pPr>
          </a:p>
        </c:txPr>
        <c:crossAx val="2140495176"/>
        <c:crosses val="autoZero"/>
        <c:auto val="1"/>
        <c:lblOffset val="100"/>
        <c:baseTimeUnit val="days"/>
      </c:dateAx>
      <c:valAx>
        <c:axId val="2140495176"/>
        <c:scaling/>
        <c:delete val="0"/>
        <c:axPos val="l"/>
        <c:majorGridlines/>
        <c:majorTickMark val="out"/>
        <c:minorTickMark val="none"/>
        <c:tickLblPos val="nextTo"/>
        <c:txPr>
          <a:bodyPr/>
          <a:lstStyle/>
          <a:p>
            <a:pPr>
              <a:defRPr sz="1200">
                <a:latin typeface="思源黑体 Light"/>
              </a:defRPr>
            </a:pPr>
          </a:p>
        </c:txPr>
        <c:crossAx val="2118791784"/>
        <c:crosses val="autoZero"/>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200673C-60A4-DFED-14BD-070F31A3DA4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3EA5817-FB70-AEF1-D489-E51EF5F3BA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C3BEB0-4D85-4410-96EE-31D4013D3B62}" type="datetimeFigureOut">
              <a:rPr lang="zh-CN" altLang="en-US" smtClean="0"/>
              <a:t>2024/1/3</a:t>
            </a:fld>
            <a:endParaRPr lang="zh-CN" altLang="en-US"/>
          </a:p>
        </p:txBody>
      </p:sp>
      <p:sp>
        <p:nvSpPr>
          <p:cNvPr id="4" name="页脚占位符 3">
            <a:extLst>
              <a:ext uri="{FF2B5EF4-FFF2-40B4-BE49-F238E27FC236}">
                <a16:creationId xmlns:a16="http://schemas.microsoft.com/office/drawing/2014/main" id="{2B52D27B-2D1B-F791-3CB4-A4DBE5BE4FE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81D43E3-A644-7A22-EBFA-657D840497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562F30-A5B3-4D1B-996A-4AA2DBDF9A82}" type="slidenum">
              <a:rPr lang="zh-CN" altLang="en-US" smtClean="0"/>
              <a:t>‹#›</a:t>
            </a:fld>
            <a:endParaRPr lang="zh-CN" altLang="en-US"/>
          </a:p>
        </p:txBody>
      </p:sp>
    </p:spTree>
    <p:extLst>
      <p:ext uri="{BB962C8B-B14F-4D97-AF65-F5344CB8AC3E}">
        <p14:creationId xmlns:p14="http://schemas.microsoft.com/office/powerpoint/2010/main" val="974693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91E5A-42F5-4C25-9B28-E935329E5450}" type="datetimeFigureOut">
              <a:rPr lang="zh-CN" altLang="en-US" smtClean="0"/>
              <a:t>2024/1/3</a:t>
            </a:fld>
            <a:endParaRPr lang="zh-CN" altLang="en-US"/>
          </a:p>
        </p:txBody>
      </p:sp>
      <p:sp>
        <p:nvSpPr>
          <p:cNvPr id="4" name="幻灯片图像占位符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4C8986-B849-4679-BAD1-6AB9739880B6}" type="slidenum">
              <a:rPr lang="zh-CN" altLang="en-US" smtClean="0"/>
              <a:t>‹#›</a:t>
            </a:fld>
            <a:endParaRPr lang="zh-CN" altLang="en-US"/>
          </a:p>
        </p:txBody>
      </p:sp>
    </p:spTree>
    <p:extLst>
      <p:ext uri="{BB962C8B-B14F-4D97-AF65-F5344CB8AC3E}">
        <p14:creationId xmlns:p14="http://schemas.microsoft.com/office/powerpoint/2010/main" val="1388658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hared">
    <p:spTree>
      <p:nvGrpSpPr>
        <p:cNvPr id="1" name=""/>
        <p:cNvGrpSpPr/>
        <p:nvPr/>
      </p:nvGrpSpPr>
      <p:grpSpPr>
        <a:xfrm>
          <a:off x="0" y="0"/>
          <a:ext cx="0" cy="0"/>
          <a:chOff x="0" y="0"/>
          <a:chExt cx="0" cy="0"/>
        </a:xfrm>
      </p:grpSpPr>
      <p:pic>
        <p:nvPicPr>
          <p:cNvPr id="3" name="图片 2" descr="图标&#10;&#10;描述已自动生成">
            <a:extLst>
              <a:ext uri="{FF2B5EF4-FFF2-40B4-BE49-F238E27FC236}">
                <a16:creationId xmlns:a16="http://schemas.microsoft.com/office/drawing/2014/main" id="{BAF0666B-A43D-040E-4478-5A44E7844F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5248"/>
            <a:ext cx="6858000" cy="9700752"/>
          </a:xfrm>
          <a:prstGeom prst="rect">
            <a:avLst/>
          </a:prstGeom>
        </p:spPr>
      </p:pic>
      <p:sp>
        <p:nvSpPr>
          <p:cNvPr id="8" name="文本框 7">
            <a:extLst>
              <a:ext uri="{FF2B5EF4-FFF2-40B4-BE49-F238E27FC236}">
                <a16:creationId xmlns:a16="http://schemas.microsoft.com/office/drawing/2014/main" id="{FE2311B4-13C9-9F1A-9FDE-2B1930EB4041}"/>
              </a:ext>
            </a:extLst>
          </p:cNvPr>
          <p:cNvSpPr txBox="1"/>
          <p:nvPr userDrawn="1"/>
        </p:nvSpPr>
        <p:spPr>
          <a:xfrm>
            <a:off x="510759" y="9272123"/>
            <a:ext cx="2491388" cy="246221"/>
          </a:xfrm>
          <a:prstGeom prst="rect">
            <a:avLst/>
          </a:prstGeom>
          <a:noFill/>
        </p:spPr>
        <p:txBody>
          <a:bodyPr wrap="none" rtlCol="0" anchor="ctr">
            <a:spAutoFit/>
          </a:bodyPr>
          <a:lstStyle/>
          <a:p>
            <a:r>
              <a:rPr lang="en-US" altLang="zh-CN" sz="1000" dirty="0">
                <a:solidFill>
                  <a:schemeClr val="tx1"/>
                </a:solidFill>
                <a:latin typeface="思源黑体 Light" panose="020B0300000000000000" pitchFamily="34" charset="-122"/>
                <a:ea typeface="思源黑体 Light" panose="020B0300000000000000" pitchFamily="34" charset="-122"/>
              </a:rPr>
              <a:t>Powered by JCDecaux China Data Team</a:t>
            </a:r>
            <a:endParaRPr lang="zh-CN" altLang="en-US" sz="1000" dirty="0">
              <a:solidFill>
                <a:schemeClr val="tx1"/>
              </a:solidFill>
              <a:latin typeface="思源黑体 Light" panose="020B0300000000000000" pitchFamily="34" charset="-122"/>
              <a:ea typeface="思源黑体 Light" panose="020B0300000000000000" pitchFamily="34" charset="-122"/>
            </a:endParaRPr>
          </a:p>
        </p:txBody>
      </p:sp>
      <p:sp>
        <p:nvSpPr>
          <p:cNvPr id="9" name="内容占位符 15">
            <a:extLst>
              <a:ext uri="{FF2B5EF4-FFF2-40B4-BE49-F238E27FC236}">
                <a16:creationId xmlns:a16="http://schemas.microsoft.com/office/drawing/2014/main" id="{9F3F4641-EFCA-07B5-FA24-2FEE328EA7D3}"/>
              </a:ext>
            </a:extLst>
          </p:cNvPr>
          <p:cNvSpPr>
            <a:spLocks noGrp="1"/>
          </p:cNvSpPr>
          <p:nvPr>
            <p:ph sz="quarter" idx="18" hasCustomPrompt="1"/>
          </p:nvPr>
        </p:nvSpPr>
        <p:spPr>
          <a:xfrm>
            <a:off x="510757" y="9005354"/>
            <a:ext cx="2491388" cy="246221"/>
          </a:xfrm>
        </p:spPr>
        <p:txBody>
          <a:bodyPr anchor="ctr">
            <a:normAutofit/>
          </a:bodyPr>
          <a:lstStyle>
            <a:lvl1pPr marL="0" indent="0">
              <a:buNone/>
              <a:defRPr lang="zh-CN" altLang="en-US" sz="1000" kern="1200" dirty="0">
                <a:solidFill>
                  <a:schemeClr val="tx1"/>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
        <p:nvSpPr>
          <p:cNvPr id="10" name="Title 1">
            <a:extLst>
              <a:ext uri="{FF2B5EF4-FFF2-40B4-BE49-F238E27FC236}">
                <a16:creationId xmlns:a16="http://schemas.microsoft.com/office/drawing/2014/main" id="{7F2538F3-7CA4-B2CF-D205-D31A4391A1B1}"/>
              </a:ext>
            </a:extLst>
          </p:cNvPr>
          <p:cNvSpPr>
            <a:spLocks noGrp="1"/>
          </p:cNvSpPr>
          <p:nvPr>
            <p:ph type="ctrTitle" hasCustomPrompt="1"/>
          </p:nvPr>
        </p:nvSpPr>
        <p:spPr>
          <a:xfrm>
            <a:off x="474413" y="3042636"/>
            <a:ext cx="6091488" cy="452432"/>
          </a:xfrm>
        </p:spPr>
        <p:txBody>
          <a:bodyPr wrap="square" anchor="b">
            <a:spAutoFit/>
          </a:bodyPr>
          <a:lstStyle>
            <a:lvl1pPr algn="l">
              <a:defRPr sz="2600" b="1">
                <a:solidFill>
                  <a:schemeClr val="bg1"/>
                </a:solidFill>
                <a:latin typeface="思源黑体 Heavy" panose="020B0A00000000000000" pitchFamily="34" charset="-122"/>
                <a:ea typeface="思源黑体 Heavy" panose="020B0A00000000000000" pitchFamily="34" charset="-122"/>
                <a:cs typeface="Arial" panose="020B0604020202020204" pitchFamily="34" charset="0"/>
              </a:defRPr>
            </a:lvl1pPr>
          </a:lstStyle>
          <a:p>
            <a:r>
              <a:rPr lang="en-US" altLang="zh-CN" dirty="0"/>
              <a:t>Report Main Title</a:t>
            </a:r>
            <a:endParaRPr lang="en-US" dirty="0"/>
          </a:p>
        </p:txBody>
      </p:sp>
      <p:sp>
        <p:nvSpPr>
          <p:cNvPr id="11" name="Subtitle 2">
            <a:extLst>
              <a:ext uri="{FF2B5EF4-FFF2-40B4-BE49-F238E27FC236}">
                <a16:creationId xmlns:a16="http://schemas.microsoft.com/office/drawing/2014/main" id="{00E8C03D-6812-6412-38D8-FEB4B1F9E17A}"/>
              </a:ext>
            </a:extLst>
          </p:cNvPr>
          <p:cNvSpPr>
            <a:spLocks noGrp="1"/>
          </p:cNvSpPr>
          <p:nvPr>
            <p:ph type="subTitle" idx="1" hasCustomPrompt="1"/>
          </p:nvPr>
        </p:nvSpPr>
        <p:spPr>
          <a:xfrm>
            <a:off x="486445" y="3620258"/>
            <a:ext cx="4927766" cy="610866"/>
          </a:xfrm>
        </p:spPr>
        <p:txBody>
          <a:bodyPr wrap="square" anchor="ctr">
            <a:normAutofit/>
          </a:bodyPr>
          <a:lstStyle>
            <a:lvl1pPr marL="0" indent="0" algn="l">
              <a:buNone/>
              <a:defRPr sz="2000" b="1">
                <a:solidFill>
                  <a:srgbClr val="1DD5AD"/>
                </a:solidFill>
                <a:latin typeface="思源黑体" panose="020B0500000000000000" pitchFamily="34" charset="-122"/>
                <a:ea typeface="思源黑体" panose="020B0500000000000000" pitchFamily="34" charset="-122"/>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Report Subtitle</a:t>
            </a:r>
          </a:p>
        </p:txBody>
      </p:sp>
      <p:sp>
        <p:nvSpPr>
          <p:cNvPr id="12" name="文本占位符 16">
            <a:extLst>
              <a:ext uri="{FF2B5EF4-FFF2-40B4-BE49-F238E27FC236}">
                <a16:creationId xmlns:a16="http://schemas.microsoft.com/office/drawing/2014/main" id="{B1078394-7DC1-7DFF-9A6D-A2A1C58D09FF}"/>
              </a:ext>
            </a:extLst>
          </p:cNvPr>
          <p:cNvSpPr>
            <a:spLocks noGrp="1"/>
          </p:cNvSpPr>
          <p:nvPr>
            <p:ph type="body" sz="quarter" idx="14" hasCustomPrompt="1"/>
          </p:nvPr>
        </p:nvSpPr>
        <p:spPr>
          <a:xfrm>
            <a:off x="514351" y="4329247"/>
            <a:ext cx="5829300" cy="369332"/>
          </a:xfrm>
        </p:spPr>
        <p:txBody>
          <a:bodyPr wrap="square">
            <a:spAutoFit/>
          </a:bodyPr>
          <a:lstStyle>
            <a:lvl1pPr marL="0" indent="0" algn="l">
              <a:buNone/>
              <a:defRPr sz="2000" b="1">
                <a:solidFill>
                  <a:schemeClr val="bg1"/>
                </a:solidFill>
                <a:latin typeface="思源黑体" panose="020B0500000000000000" pitchFamily="34" charset="-122"/>
                <a:ea typeface="思源黑体" panose="020B0500000000000000" pitchFamily="34" charset="-122"/>
                <a:cs typeface="Arial" panose="020B0604020202020204" pitchFamily="34" charset="0"/>
              </a:defRPr>
            </a:lvl1pPr>
          </a:lstStyle>
          <a:p>
            <a:pPr lvl="0"/>
            <a:r>
              <a:rPr lang="en-US" altLang="zh-CN" dirty="0"/>
              <a:t>Campaign Period</a:t>
            </a:r>
            <a:endParaRPr lang="zh-CN" altLang="en-US" dirty="0"/>
          </a:p>
        </p:txBody>
      </p:sp>
      <p:sp>
        <p:nvSpPr>
          <p:cNvPr id="14" name="图片占位符 10">
            <a:extLst>
              <a:ext uri="{FF2B5EF4-FFF2-40B4-BE49-F238E27FC236}">
                <a16:creationId xmlns:a16="http://schemas.microsoft.com/office/drawing/2014/main" id="{4581C297-37B5-52E2-EC81-FDA787B14429}"/>
              </a:ext>
            </a:extLst>
          </p:cNvPr>
          <p:cNvSpPr>
            <a:spLocks noGrp="1"/>
          </p:cNvSpPr>
          <p:nvPr>
            <p:ph type="pic" sz="quarter" idx="16" hasCustomPrompt="1"/>
          </p:nvPr>
        </p:nvSpPr>
        <p:spPr>
          <a:xfrm>
            <a:off x="292100" y="233363"/>
            <a:ext cx="2198688" cy="1024160"/>
          </a:xfrm>
        </p:spPr>
        <p:txBody>
          <a:bodyPr/>
          <a:lstStyle>
            <a:lvl1pPr marL="0" indent="0">
              <a:buNone/>
              <a:defRPr>
                <a:solidFill>
                  <a:schemeClr val="tx1"/>
                </a:solidFill>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5" name="图片占位符 12">
            <a:extLst>
              <a:ext uri="{FF2B5EF4-FFF2-40B4-BE49-F238E27FC236}">
                <a16:creationId xmlns:a16="http://schemas.microsoft.com/office/drawing/2014/main" id="{A54537D9-ABFC-5AA4-DE90-07E7ADE1E32A}"/>
              </a:ext>
            </a:extLst>
          </p:cNvPr>
          <p:cNvSpPr>
            <a:spLocks noGrp="1"/>
          </p:cNvSpPr>
          <p:nvPr>
            <p:ph type="pic" sz="quarter" idx="17" hasCustomPrompt="1"/>
          </p:nvPr>
        </p:nvSpPr>
        <p:spPr>
          <a:xfrm>
            <a:off x="4367214" y="233363"/>
            <a:ext cx="2198687" cy="1024159"/>
          </a:xfrm>
        </p:spPr>
        <p:txBody>
          <a:bodyPr/>
          <a:lstStyle>
            <a:lvl1pPr marL="0" indent="0" algn="r">
              <a:buNone/>
              <a:defRPr>
                <a:solidFill>
                  <a:schemeClr val="tx1"/>
                </a:solidFill>
                <a:latin typeface="思源黑体 Light" panose="020B0300000000000000" pitchFamily="34" charset="-122"/>
                <a:ea typeface="思源黑体 Light" panose="020B0300000000000000" pitchFamily="34" charset="-122"/>
              </a:defRPr>
            </a:lvl1pPr>
          </a:lstStyle>
          <a:p>
            <a:r>
              <a:rPr lang="en-US" altLang="zh-CN" dirty="0"/>
              <a:t>Client Company Name</a:t>
            </a:r>
            <a:endParaRPr lang="zh-CN" altLang="en-US" dirty="0"/>
          </a:p>
        </p:txBody>
      </p:sp>
      <p:pic>
        <p:nvPicPr>
          <p:cNvPr id="19" name="图片 18" descr="黑白色的标志&#10;&#10;描述已自动生成">
            <a:extLst>
              <a:ext uri="{FF2B5EF4-FFF2-40B4-BE49-F238E27FC236}">
                <a16:creationId xmlns:a16="http://schemas.microsoft.com/office/drawing/2014/main" id="{1B1010A3-A41F-3AFE-D557-5ECCA5C68C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757" y="2064635"/>
            <a:ext cx="1675703" cy="629191"/>
          </a:xfrm>
          <a:prstGeom prst="rect">
            <a:avLst/>
          </a:prstGeom>
        </p:spPr>
      </p:pic>
    </p:spTree>
    <p:extLst>
      <p:ext uri="{BB962C8B-B14F-4D97-AF65-F5344CB8AC3E}">
        <p14:creationId xmlns:p14="http://schemas.microsoft.com/office/powerpoint/2010/main" val="887395113"/>
      </p:ext>
    </p:extLst>
  </p:cSld>
  <p:clrMapOvr>
    <a:masterClrMapping/>
  </p:clrMapOvr>
  <p:extLst>
    <p:ext uri="{DCECCB84-F9BA-43D5-87BE-67443E8EF086}">
      <p15:sldGuideLst xmlns:p15="http://schemas.microsoft.com/office/powerpoint/2012/main">
        <p15:guide id="1" orient="horz" pos="3120">
          <p15:clr>
            <a:srgbClr val="FBAE40"/>
          </p15:clr>
        </p15:guide>
        <p15:guide id="2"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o Page">
    <p:spTree>
      <p:nvGrpSpPr>
        <p:cNvPr id="1" name=""/>
        <p:cNvGrpSpPr/>
        <p:nvPr/>
      </p:nvGrpSpPr>
      <p:grpSpPr>
        <a:xfrm>
          <a:off x="0" y="0"/>
          <a:ext cx="0" cy="0"/>
          <a:chOff x="0" y="0"/>
          <a:chExt cx="0" cy="0"/>
        </a:xfrm>
      </p:grpSpPr>
      <p:pic>
        <p:nvPicPr>
          <p:cNvPr id="15" name="图片 14" descr="图标&#10;&#10;描述已自动生成">
            <a:extLst>
              <a:ext uri="{FF2B5EF4-FFF2-40B4-BE49-F238E27FC236}">
                <a16:creationId xmlns:a16="http://schemas.microsoft.com/office/drawing/2014/main" id="{D4249AC9-E3A7-D406-7638-BF4B56FE6A7C}"/>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213940"/>
            <a:ext cx="6858000" cy="9700752"/>
          </a:xfrm>
          <a:prstGeom prst="rect">
            <a:avLst/>
          </a:prstGeom>
        </p:spPr>
      </p:pic>
      <p:pic>
        <p:nvPicPr>
          <p:cNvPr id="59" name="图片 58" descr="黑白色的标志&#10;&#10;描述已自动生成">
            <a:extLst>
              <a:ext uri="{FF2B5EF4-FFF2-40B4-BE49-F238E27FC236}">
                <a16:creationId xmlns:a16="http://schemas.microsoft.com/office/drawing/2014/main" id="{C746278E-5C97-80A1-B64C-69E99A9A321B}"/>
              </a:ext>
            </a:extLst>
          </p:cNvPr>
          <p:cNvPicPr>
            <a:picLocks noChangeAspect="1"/>
          </p:cNvPicPr>
          <p:nvPr userDrawn="1"/>
        </p:nvPicPr>
        <p:blipFill>
          <a:blip r:embed="rId3">
            <a:alphaModFix amt="20000"/>
            <a:extLst>
              <a:ext uri="{28A0092B-C50C-407E-A947-70E740481C1C}">
                <a14:useLocalDpi xmlns:a14="http://schemas.microsoft.com/office/drawing/2010/main" val="0"/>
              </a:ext>
            </a:extLst>
          </a:blip>
          <a:stretch>
            <a:fillRect/>
          </a:stretch>
        </p:blipFill>
        <p:spPr>
          <a:xfrm>
            <a:off x="1687550" y="7158211"/>
            <a:ext cx="3776425" cy="1417967"/>
          </a:xfrm>
          <a:prstGeom prst="rect">
            <a:avLst/>
          </a:prstGeom>
          <a:scene3d>
            <a:camera prst="orthographicFront">
              <a:rot lat="19686493" lon="18013956" rev="5100000"/>
            </a:camera>
            <a:lightRig rig="threePt" dir="t"/>
          </a:scene3d>
        </p:spPr>
      </p:pic>
      <p:sp>
        <p:nvSpPr>
          <p:cNvPr id="10" name="图片占位符 10">
            <a:extLst>
              <a:ext uri="{FF2B5EF4-FFF2-40B4-BE49-F238E27FC236}">
                <a16:creationId xmlns:a16="http://schemas.microsoft.com/office/drawing/2014/main" id="{59379A5B-2495-5C89-3065-F56C0F3DCEC2}"/>
              </a:ext>
            </a:extLst>
          </p:cNvPr>
          <p:cNvSpPr>
            <a:spLocks noGrp="1"/>
          </p:cNvSpPr>
          <p:nvPr>
            <p:ph type="pic" sz="quarter" idx="16" hasCustomPrompt="1"/>
          </p:nvPr>
        </p:nvSpPr>
        <p:spPr>
          <a:xfrm>
            <a:off x="55880"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1" name="图片占位符 10">
            <a:extLst>
              <a:ext uri="{FF2B5EF4-FFF2-40B4-BE49-F238E27FC236}">
                <a16:creationId xmlns:a16="http://schemas.microsoft.com/office/drawing/2014/main" id="{237240E3-0DDC-43E2-36CB-B2570F841DAC}"/>
              </a:ext>
            </a:extLst>
          </p:cNvPr>
          <p:cNvSpPr>
            <a:spLocks noGrp="1"/>
          </p:cNvSpPr>
          <p:nvPr>
            <p:ph type="pic" sz="quarter" idx="17" hasCustomPrompt="1"/>
          </p:nvPr>
        </p:nvSpPr>
        <p:spPr>
          <a:xfrm>
            <a:off x="5871029"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Client Company Logo</a:t>
            </a:r>
            <a:endParaRPr lang="zh-CN" altLang="en-US" dirty="0"/>
          </a:p>
        </p:txBody>
      </p:sp>
      <p:sp>
        <p:nvSpPr>
          <p:cNvPr id="13" name="内容占位符 15">
            <a:extLst>
              <a:ext uri="{FF2B5EF4-FFF2-40B4-BE49-F238E27FC236}">
                <a16:creationId xmlns:a16="http://schemas.microsoft.com/office/drawing/2014/main" id="{358A4159-8125-E5A4-FF36-6B7D4E4B0A1C}"/>
              </a:ext>
            </a:extLst>
          </p:cNvPr>
          <p:cNvSpPr>
            <a:spLocks noGrp="1"/>
          </p:cNvSpPr>
          <p:nvPr>
            <p:ph sz="quarter" idx="18" hasCustomPrompt="1"/>
          </p:nvPr>
        </p:nvSpPr>
        <p:spPr>
          <a:xfrm>
            <a:off x="55880" y="9593487"/>
            <a:ext cx="2170113" cy="246221"/>
          </a:xfrm>
        </p:spPr>
        <p:txBody>
          <a:bodyPr anchor="ctr">
            <a:normAutofit/>
          </a:bodyPr>
          <a:lstStyle>
            <a:lvl1pPr marL="0" indent="0">
              <a:buNone/>
              <a:defRPr lang="zh-CN" altLang="en-US" sz="1000" kern="1200" dirty="0">
                <a:solidFill>
                  <a:schemeClr val="bg1">
                    <a:lumMod val="50000"/>
                  </a:schemeClr>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
        <p:nvSpPr>
          <p:cNvPr id="22" name="文本占位符 21">
            <a:extLst>
              <a:ext uri="{FF2B5EF4-FFF2-40B4-BE49-F238E27FC236}">
                <a16:creationId xmlns:a16="http://schemas.microsoft.com/office/drawing/2014/main" id="{F3AF9011-0006-6E96-7A68-A769314188CF}"/>
              </a:ext>
            </a:extLst>
          </p:cNvPr>
          <p:cNvSpPr>
            <a:spLocks noGrp="1"/>
          </p:cNvSpPr>
          <p:nvPr>
            <p:ph type="body" sz="quarter" idx="22" hasCustomPrompt="1"/>
          </p:nvPr>
        </p:nvSpPr>
        <p:spPr>
          <a:xfrm>
            <a:off x="261938" y="704804"/>
            <a:ext cx="6299200" cy="412794"/>
          </a:xfrm>
        </p:spPr>
        <p:txBody>
          <a:bodyPr>
            <a:normAutofit/>
          </a:bodyPr>
          <a:lstStyle>
            <a:lvl1pPr marL="0" indent="0">
              <a:buNone/>
              <a:defRPr sz="2000">
                <a:latin typeface="思源黑体 Medium" panose="020B0600000000000000" pitchFamily="34" charset="-122"/>
                <a:ea typeface="思源黑体 Medium" panose="020B0600000000000000" pitchFamily="34" charset="-122"/>
              </a:defRPr>
            </a:lvl1pPr>
          </a:lstStyle>
          <a:p>
            <a:pPr lvl="0"/>
            <a:r>
              <a:rPr lang="en-US" altLang="zh-CN" dirty="0"/>
              <a:t>Title of this page</a:t>
            </a:r>
            <a:endParaRPr lang="zh-CN" altLang="en-US" dirty="0"/>
          </a:p>
        </p:txBody>
      </p:sp>
      <p:sp>
        <p:nvSpPr>
          <p:cNvPr id="23" name="文本占位符 21">
            <a:extLst>
              <a:ext uri="{FF2B5EF4-FFF2-40B4-BE49-F238E27FC236}">
                <a16:creationId xmlns:a16="http://schemas.microsoft.com/office/drawing/2014/main" id="{D95FC66A-FE3C-9A34-D7F5-41E6C978A33F}"/>
              </a:ext>
            </a:extLst>
          </p:cNvPr>
          <p:cNvSpPr>
            <a:spLocks noGrp="1"/>
          </p:cNvSpPr>
          <p:nvPr>
            <p:ph type="body" sz="quarter" idx="23" hasCustomPrompt="1"/>
          </p:nvPr>
        </p:nvSpPr>
        <p:spPr>
          <a:xfrm>
            <a:off x="261938" y="1257294"/>
            <a:ext cx="6299200" cy="934364"/>
          </a:xfrm>
        </p:spPr>
        <p:txBody>
          <a:bodyPr>
            <a:normAutofit/>
          </a:bodyPr>
          <a:lstStyle>
            <a:lvl1pPr marL="0" indent="0">
              <a:buNone/>
              <a:defRPr sz="1500">
                <a:latin typeface="思源黑体 Light" panose="020B0300000000000000" pitchFamily="34" charset="-122"/>
                <a:ea typeface="思源黑体 Light" panose="020B0300000000000000" pitchFamily="34" charset="-122"/>
              </a:defRPr>
            </a:lvl1pPr>
          </a:lstStyle>
          <a:p>
            <a:pPr lvl="0"/>
            <a:r>
              <a:rPr lang="en-US" altLang="zh-CN" dirty="0"/>
              <a:t>Descriptive text</a:t>
            </a:r>
            <a:endParaRPr lang="zh-CN" altLang="en-US" dirty="0"/>
          </a:p>
        </p:txBody>
      </p:sp>
      <p:sp>
        <p:nvSpPr>
          <p:cNvPr id="17" name="文本占位符 13">
            <a:extLst>
              <a:ext uri="{FF2B5EF4-FFF2-40B4-BE49-F238E27FC236}">
                <a16:creationId xmlns:a16="http://schemas.microsoft.com/office/drawing/2014/main" id="{32671409-97FA-9B75-E073-94728EB141EA}"/>
              </a:ext>
            </a:extLst>
          </p:cNvPr>
          <p:cNvSpPr>
            <a:spLocks noGrp="1"/>
          </p:cNvSpPr>
          <p:nvPr>
            <p:ph type="body" sz="quarter" idx="26" hasCustomPrompt="1"/>
          </p:nvPr>
        </p:nvSpPr>
        <p:spPr>
          <a:xfrm>
            <a:off x="613331" y="2608548"/>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Start Date</a:t>
            </a:r>
            <a:endParaRPr lang="zh-CN" altLang="en-US" dirty="0"/>
          </a:p>
        </p:txBody>
      </p:sp>
      <p:sp>
        <p:nvSpPr>
          <p:cNvPr id="21" name="文本占位符 13">
            <a:extLst>
              <a:ext uri="{FF2B5EF4-FFF2-40B4-BE49-F238E27FC236}">
                <a16:creationId xmlns:a16="http://schemas.microsoft.com/office/drawing/2014/main" id="{F8CFF936-141E-5011-E463-71D395C1F1CF}"/>
              </a:ext>
            </a:extLst>
          </p:cNvPr>
          <p:cNvSpPr>
            <a:spLocks noGrp="1"/>
          </p:cNvSpPr>
          <p:nvPr>
            <p:ph type="body" sz="quarter" idx="28" hasCustomPrompt="1"/>
          </p:nvPr>
        </p:nvSpPr>
        <p:spPr>
          <a:xfrm>
            <a:off x="4067957" y="2608548"/>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End Date</a:t>
            </a:r>
            <a:endParaRPr lang="zh-CN" altLang="en-US" dirty="0"/>
          </a:p>
        </p:txBody>
      </p:sp>
      <p:sp>
        <p:nvSpPr>
          <p:cNvPr id="27" name="文本占位符 13">
            <a:extLst>
              <a:ext uri="{FF2B5EF4-FFF2-40B4-BE49-F238E27FC236}">
                <a16:creationId xmlns:a16="http://schemas.microsoft.com/office/drawing/2014/main" id="{A03171DC-4477-3054-A0D9-18E0305A5613}"/>
              </a:ext>
            </a:extLst>
          </p:cNvPr>
          <p:cNvSpPr>
            <a:spLocks noGrp="1"/>
          </p:cNvSpPr>
          <p:nvPr>
            <p:ph type="body" sz="quarter" idx="30" hasCustomPrompt="1"/>
          </p:nvPr>
        </p:nvSpPr>
        <p:spPr>
          <a:xfrm>
            <a:off x="613331" y="4242882"/>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Day #</a:t>
            </a:r>
            <a:endParaRPr lang="zh-CN" altLang="en-US" dirty="0"/>
          </a:p>
        </p:txBody>
      </p:sp>
      <p:sp>
        <p:nvSpPr>
          <p:cNvPr id="29" name="文本占位符 13">
            <a:extLst>
              <a:ext uri="{FF2B5EF4-FFF2-40B4-BE49-F238E27FC236}">
                <a16:creationId xmlns:a16="http://schemas.microsoft.com/office/drawing/2014/main" id="{1010B097-AC37-5BC9-AF1A-02E2C35B86A5}"/>
              </a:ext>
            </a:extLst>
          </p:cNvPr>
          <p:cNvSpPr>
            <a:spLocks noGrp="1"/>
          </p:cNvSpPr>
          <p:nvPr>
            <p:ph type="body" sz="quarter" idx="32" hasCustomPrompt="1"/>
          </p:nvPr>
        </p:nvSpPr>
        <p:spPr>
          <a:xfrm>
            <a:off x="4067957" y="4242882"/>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Line #</a:t>
            </a:r>
            <a:endParaRPr lang="zh-CN" altLang="en-US" dirty="0"/>
          </a:p>
        </p:txBody>
      </p:sp>
      <p:sp>
        <p:nvSpPr>
          <p:cNvPr id="31" name="文本占位符 13">
            <a:extLst>
              <a:ext uri="{FF2B5EF4-FFF2-40B4-BE49-F238E27FC236}">
                <a16:creationId xmlns:a16="http://schemas.microsoft.com/office/drawing/2014/main" id="{6E45C1CA-FA57-FCEC-832A-02C7CFA94F80}"/>
              </a:ext>
            </a:extLst>
          </p:cNvPr>
          <p:cNvSpPr>
            <a:spLocks noGrp="1"/>
          </p:cNvSpPr>
          <p:nvPr>
            <p:ph type="body" sz="quarter" idx="34" hasCustomPrompt="1"/>
          </p:nvPr>
        </p:nvSpPr>
        <p:spPr>
          <a:xfrm>
            <a:off x="613331" y="5880757"/>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Station #</a:t>
            </a:r>
            <a:endParaRPr lang="zh-CN" altLang="en-US" dirty="0"/>
          </a:p>
        </p:txBody>
      </p:sp>
      <p:sp>
        <p:nvSpPr>
          <p:cNvPr id="33" name="文本占位符 13">
            <a:extLst>
              <a:ext uri="{FF2B5EF4-FFF2-40B4-BE49-F238E27FC236}">
                <a16:creationId xmlns:a16="http://schemas.microsoft.com/office/drawing/2014/main" id="{6B8D0181-63C2-1C32-2CB6-8CD849027BCD}"/>
              </a:ext>
            </a:extLst>
          </p:cNvPr>
          <p:cNvSpPr>
            <a:spLocks noGrp="1"/>
          </p:cNvSpPr>
          <p:nvPr>
            <p:ph type="body" sz="quarter" idx="36" hasCustomPrompt="1"/>
          </p:nvPr>
        </p:nvSpPr>
        <p:spPr>
          <a:xfrm>
            <a:off x="4067957" y="5880757"/>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Asset #</a:t>
            </a:r>
            <a:endParaRPr lang="zh-CN" altLang="en-US" dirty="0"/>
          </a:p>
        </p:txBody>
      </p:sp>
      <p:sp>
        <p:nvSpPr>
          <p:cNvPr id="42" name="文本占位符 13">
            <a:extLst>
              <a:ext uri="{FF2B5EF4-FFF2-40B4-BE49-F238E27FC236}">
                <a16:creationId xmlns:a16="http://schemas.microsoft.com/office/drawing/2014/main" id="{6057B08D-6C24-151D-4945-A54D2B041D92}"/>
              </a:ext>
            </a:extLst>
          </p:cNvPr>
          <p:cNvSpPr>
            <a:spLocks noGrp="1"/>
          </p:cNvSpPr>
          <p:nvPr>
            <p:ph type="body" sz="quarter" idx="38" hasCustomPrompt="1"/>
          </p:nvPr>
        </p:nvSpPr>
        <p:spPr>
          <a:xfrm>
            <a:off x="613331" y="7516626"/>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IMP</a:t>
            </a:r>
            <a:endParaRPr lang="zh-CN" altLang="en-US" dirty="0"/>
          </a:p>
        </p:txBody>
      </p:sp>
      <p:sp>
        <p:nvSpPr>
          <p:cNvPr id="44" name="文本占位符 13">
            <a:extLst>
              <a:ext uri="{FF2B5EF4-FFF2-40B4-BE49-F238E27FC236}">
                <a16:creationId xmlns:a16="http://schemas.microsoft.com/office/drawing/2014/main" id="{35A4D360-9DF4-457D-40BA-5505D9B4FAB7}"/>
              </a:ext>
            </a:extLst>
          </p:cNvPr>
          <p:cNvSpPr>
            <a:spLocks noGrp="1"/>
          </p:cNvSpPr>
          <p:nvPr>
            <p:ph type="body" sz="quarter" idx="40" hasCustomPrompt="1"/>
          </p:nvPr>
        </p:nvSpPr>
        <p:spPr>
          <a:xfrm>
            <a:off x="4067957" y="7516626"/>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CPM</a:t>
            </a:r>
            <a:endParaRPr lang="zh-CN" altLang="en-US" dirty="0"/>
          </a:p>
        </p:txBody>
      </p:sp>
      <p:sp>
        <p:nvSpPr>
          <p:cNvPr id="47" name="文本框 46">
            <a:extLst>
              <a:ext uri="{FF2B5EF4-FFF2-40B4-BE49-F238E27FC236}">
                <a16:creationId xmlns:a16="http://schemas.microsoft.com/office/drawing/2014/main" id="{63487868-144A-F1AD-A67E-A43E031DFDA2}"/>
              </a:ext>
            </a:extLst>
          </p:cNvPr>
          <p:cNvSpPr txBox="1"/>
          <p:nvPr userDrawn="1"/>
        </p:nvSpPr>
        <p:spPr>
          <a:xfrm>
            <a:off x="4067957" y="8055622"/>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CPM</a:t>
            </a:r>
            <a:endParaRPr lang="zh-CN" altLang="en-US" dirty="0"/>
          </a:p>
        </p:txBody>
      </p:sp>
      <p:sp>
        <p:nvSpPr>
          <p:cNvPr id="49" name="文本框 48">
            <a:extLst>
              <a:ext uri="{FF2B5EF4-FFF2-40B4-BE49-F238E27FC236}">
                <a16:creationId xmlns:a16="http://schemas.microsoft.com/office/drawing/2014/main" id="{E6276C90-96A4-724D-C256-DC860B287604}"/>
              </a:ext>
            </a:extLst>
          </p:cNvPr>
          <p:cNvSpPr txBox="1"/>
          <p:nvPr userDrawn="1"/>
        </p:nvSpPr>
        <p:spPr>
          <a:xfrm>
            <a:off x="613331" y="8053881"/>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Total Impression</a:t>
            </a:r>
            <a:endParaRPr lang="zh-CN" altLang="en-US" dirty="0"/>
          </a:p>
        </p:txBody>
      </p:sp>
      <p:sp>
        <p:nvSpPr>
          <p:cNvPr id="50" name="文本框 49">
            <a:extLst>
              <a:ext uri="{FF2B5EF4-FFF2-40B4-BE49-F238E27FC236}">
                <a16:creationId xmlns:a16="http://schemas.microsoft.com/office/drawing/2014/main" id="{E6E1A4D0-34F7-07F1-E5FC-5CA6A122C345}"/>
              </a:ext>
            </a:extLst>
          </p:cNvPr>
          <p:cNvSpPr txBox="1"/>
          <p:nvPr userDrawn="1"/>
        </p:nvSpPr>
        <p:spPr>
          <a:xfrm>
            <a:off x="613331" y="6418241"/>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Station Count</a:t>
            </a:r>
            <a:endParaRPr lang="zh-CN" altLang="en-US" dirty="0"/>
          </a:p>
        </p:txBody>
      </p:sp>
      <p:sp>
        <p:nvSpPr>
          <p:cNvPr id="51" name="文本框 50">
            <a:extLst>
              <a:ext uri="{FF2B5EF4-FFF2-40B4-BE49-F238E27FC236}">
                <a16:creationId xmlns:a16="http://schemas.microsoft.com/office/drawing/2014/main" id="{75774E45-3C66-1C3B-2A92-67B64365D039}"/>
              </a:ext>
            </a:extLst>
          </p:cNvPr>
          <p:cNvSpPr txBox="1"/>
          <p:nvPr userDrawn="1"/>
        </p:nvSpPr>
        <p:spPr>
          <a:xfrm>
            <a:off x="4067957" y="6423701"/>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Asset Count</a:t>
            </a:r>
            <a:endParaRPr lang="zh-CN" altLang="en-US" dirty="0"/>
          </a:p>
        </p:txBody>
      </p:sp>
      <p:sp>
        <p:nvSpPr>
          <p:cNvPr id="52" name="文本框 51">
            <a:extLst>
              <a:ext uri="{FF2B5EF4-FFF2-40B4-BE49-F238E27FC236}">
                <a16:creationId xmlns:a16="http://schemas.microsoft.com/office/drawing/2014/main" id="{E5CA26DD-EB18-A13C-D017-47C52D96B219}"/>
              </a:ext>
            </a:extLst>
          </p:cNvPr>
          <p:cNvSpPr txBox="1"/>
          <p:nvPr userDrawn="1"/>
        </p:nvSpPr>
        <p:spPr>
          <a:xfrm>
            <a:off x="4067957" y="4784481"/>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Line Count</a:t>
            </a:r>
            <a:endParaRPr lang="zh-CN" altLang="en-US" dirty="0"/>
          </a:p>
        </p:txBody>
      </p:sp>
      <p:sp>
        <p:nvSpPr>
          <p:cNvPr id="53" name="文本框 52">
            <a:extLst>
              <a:ext uri="{FF2B5EF4-FFF2-40B4-BE49-F238E27FC236}">
                <a16:creationId xmlns:a16="http://schemas.microsoft.com/office/drawing/2014/main" id="{0E1DDC12-F592-7E05-CFB0-6873E0A106E9}"/>
              </a:ext>
            </a:extLst>
          </p:cNvPr>
          <p:cNvSpPr txBox="1"/>
          <p:nvPr userDrawn="1"/>
        </p:nvSpPr>
        <p:spPr>
          <a:xfrm>
            <a:off x="613331" y="4779141"/>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Day Count</a:t>
            </a:r>
            <a:endParaRPr lang="zh-CN" altLang="en-US" dirty="0"/>
          </a:p>
        </p:txBody>
      </p:sp>
      <p:sp>
        <p:nvSpPr>
          <p:cNvPr id="55" name="文本框 54">
            <a:extLst>
              <a:ext uri="{FF2B5EF4-FFF2-40B4-BE49-F238E27FC236}">
                <a16:creationId xmlns:a16="http://schemas.microsoft.com/office/drawing/2014/main" id="{09BF3516-3AE0-810F-B77D-2AAF3BD6ADE8}"/>
              </a:ext>
            </a:extLst>
          </p:cNvPr>
          <p:cNvSpPr txBox="1"/>
          <p:nvPr userDrawn="1"/>
        </p:nvSpPr>
        <p:spPr>
          <a:xfrm>
            <a:off x="613331" y="3145930"/>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Start Date</a:t>
            </a:r>
            <a:endParaRPr lang="zh-CN" altLang="en-US" dirty="0"/>
          </a:p>
        </p:txBody>
      </p:sp>
      <p:sp>
        <p:nvSpPr>
          <p:cNvPr id="56" name="文本框 55">
            <a:extLst>
              <a:ext uri="{FF2B5EF4-FFF2-40B4-BE49-F238E27FC236}">
                <a16:creationId xmlns:a16="http://schemas.microsoft.com/office/drawing/2014/main" id="{2AFD43CB-B3B6-47A5-741D-5F9914871590}"/>
              </a:ext>
            </a:extLst>
          </p:cNvPr>
          <p:cNvSpPr txBox="1"/>
          <p:nvPr userDrawn="1"/>
        </p:nvSpPr>
        <p:spPr>
          <a:xfrm>
            <a:off x="4067957" y="3145929"/>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End Date</a:t>
            </a:r>
            <a:endParaRPr lang="zh-CN" altLang="en-US" dirty="0"/>
          </a:p>
        </p:txBody>
      </p:sp>
      <p:sp>
        <p:nvSpPr>
          <p:cNvPr id="2" name="文本框 1">
            <a:extLst>
              <a:ext uri="{FF2B5EF4-FFF2-40B4-BE49-F238E27FC236}">
                <a16:creationId xmlns:a16="http://schemas.microsoft.com/office/drawing/2014/main" id="{46F8EA2F-D567-2376-9B55-A85614386C86}"/>
              </a:ext>
            </a:extLst>
          </p:cNvPr>
          <p:cNvSpPr txBox="1"/>
          <p:nvPr userDrawn="1"/>
        </p:nvSpPr>
        <p:spPr>
          <a:xfrm>
            <a:off x="4310732" y="9593487"/>
            <a:ext cx="2491388" cy="246221"/>
          </a:xfrm>
          <a:prstGeom prst="rect">
            <a:avLst/>
          </a:prstGeom>
          <a:noFill/>
        </p:spPr>
        <p:txBody>
          <a:bodyPr wrap="none" rtlCol="0" anchor="ctr">
            <a:spAutoFit/>
          </a:bodyPr>
          <a:lstStyle/>
          <a:p>
            <a:pPr algn="r"/>
            <a:r>
              <a:rPr lang="en-US" altLang="zh-CN" sz="1000" dirty="0">
                <a:solidFill>
                  <a:schemeClr val="bg1">
                    <a:lumMod val="50000"/>
                  </a:schemeClr>
                </a:solidFill>
                <a:latin typeface="思源黑体 Light" panose="020B0300000000000000" pitchFamily="34" charset="-122"/>
                <a:ea typeface="思源黑体 Light" panose="020B0300000000000000" pitchFamily="34" charset="-122"/>
              </a:rPr>
              <a:t>Powered by JCDecaux China Data Team</a:t>
            </a:r>
          </a:p>
        </p:txBody>
      </p:sp>
      <p:cxnSp>
        <p:nvCxnSpPr>
          <p:cNvPr id="3" name="Connecteur droit 35">
            <a:extLst>
              <a:ext uri="{FF2B5EF4-FFF2-40B4-BE49-F238E27FC236}">
                <a16:creationId xmlns:a16="http://schemas.microsoft.com/office/drawing/2014/main" id="{7859BB08-A74F-7605-AC2A-3F2901D63DBD}"/>
              </a:ext>
            </a:extLst>
          </p:cNvPr>
          <p:cNvCxnSpPr>
            <a:cxnSpLocks/>
          </p:cNvCxnSpPr>
          <p:nvPr userDrawn="1"/>
        </p:nvCxnSpPr>
        <p:spPr>
          <a:xfrm>
            <a:off x="0" y="406223"/>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cxnSp>
        <p:nvCxnSpPr>
          <p:cNvPr id="4" name="Connecteur droit 35">
            <a:extLst>
              <a:ext uri="{FF2B5EF4-FFF2-40B4-BE49-F238E27FC236}">
                <a16:creationId xmlns:a16="http://schemas.microsoft.com/office/drawing/2014/main" id="{6422961A-8EAD-8F67-7025-27652C2AF4FC}"/>
              </a:ext>
            </a:extLst>
          </p:cNvPr>
          <p:cNvCxnSpPr>
            <a:cxnSpLocks/>
          </p:cNvCxnSpPr>
          <p:nvPr userDrawn="1"/>
        </p:nvCxnSpPr>
        <p:spPr>
          <a:xfrm>
            <a:off x="0" y="9499777"/>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87890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rt Page">
    <p:spTree>
      <p:nvGrpSpPr>
        <p:cNvPr id="1" name=""/>
        <p:cNvGrpSpPr/>
        <p:nvPr/>
      </p:nvGrpSpPr>
      <p:grpSpPr>
        <a:xfrm>
          <a:off x="0" y="0"/>
          <a:ext cx="0" cy="0"/>
          <a:chOff x="0" y="0"/>
          <a:chExt cx="0" cy="0"/>
        </a:xfrm>
      </p:grpSpPr>
      <p:cxnSp>
        <p:nvCxnSpPr>
          <p:cNvPr id="6" name="Connecteur droit 35">
            <a:extLst>
              <a:ext uri="{FF2B5EF4-FFF2-40B4-BE49-F238E27FC236}">
                <a16:creationId xmlns:a16="http://schemas.microsoft.com/office/drawing/2014/main" id="{D4D38903-9182-13E7-760C-EAFA37620298}"/>
              </a:ext>
            </a:extLst>
          </p:cNvPr>
          <p:cNvCxnSpPr>
            <a:cxnSpLocks/>
          </p:cNvCxnSpPr>
          <p:nvPr userDrawn="1"/>
        </p:nvCxnSpPr>
        <p:spPr>
          <a:xfrm>
            <a:off x="0" y="406223"/>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cxnSp>
        <p:nvCxnSpPr>
          <p:cNvPr id="9" name="Connecteur droit 35">
            <a:extLst>
              <a:ext uri="{FF2B5EF4-FFF2-40B4-BE49-F238E27FC236}">
                <a16:creationId xmlns:a16="http://schemas.microsoft.com/office/drawing/2014/main" id="{8FA5730C-E2DA-2DD7-7B9D-40E2C8AFE053}"/>
              </a:ext>
            </a:extLst>
          </p:cNvPr>
          <p:cNvCxnSpPr>
            <a:cxnSpLocks/>
          </p:cNvCxnSpPr>
          <p:nvPr userDrawn="1"/>
        </p:nvCxnSpPr>
        <p:spPr>
          <a:xfrm>
            <a:off x="0" y="9499777"/>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sp>
        <p:nvSpPr>
          <p:cNvPr id="10" name="图片占位符 10">
            <a:extLst>
              <a:ext uri="{FF2B5EF4-FFF2-40B4-BE49-F238E27FC236}">
                <a16:creationId xmlns:a16="http://schemas.microsoft.com/office/drawing/2014/main" id="{59379A5B-2495-5C89-3065-F56C0F3DCEC2}"/>
              </a:ext>
            </a:extLst>
          </p:cNvPr>
          <p:cNvSpPr>
            <a:spLocks noGrp="1"/>
          </p:cNvSpPr>
          <p:nvPr>
            <p:ph type="pic" sz="quarter" idx="16" hasCustomPrompt="1"/>
          </p:nvPr>
        </p:nvSpPr>
        <p:spPr>
          <a:xfrm>
            <a:off x="55880"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1" name="图片占位符 10">
            <a:extLst>
              <a:ext uri="{FF2B5EF4-FFF2-40B4-BE49-F238E27FC236}">
                <a16:creationId xmlns:a16="http://schemas.microsoft.com/office/drawing/2014/main" id="{237240E3-0DDC-43E2-36CB-B2570F841DAC}"/>
              </a:ext>
            </a:extLst>
          </p:cNvPr>
          <p:cNvSpPr>
            <a:spLocks noGrp="1"/>
          </p:cNvSpPr>
          <p:nvPr>
            <p:ph type="pic" sz="quarter" idx="17" hasCustomPrompt="1"/>
          </p:nvPr>
        </p:nvSpPr>
        <p:spPr>
          <a:xfrm>
            <a:off x="5871029"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Client Company Logo</a:t>
            </a:r>
            <a:endParaRPr lang="zh-CN" altLang="en-US" dirty="0"/>
          </a:p>
        </p:txBody>
      </p:sp>
      <p:sp>
        <p:nvSpPr>
          <p:cNvPr id="22" name="文本占位符 21">
            <a:extLst>
              <a:ext uri="{FF2B5EF4-FFF2-40B4-BE49-F238E27FC236}">
                <a16:creationId xmlns:a16="http://schemas.microsoft.com/office/drawing/2014/main" id="{F3AF9011-0006-6E96-7A68-A769314188CF}"/>
              </a:ext>
            </a:extLst>
          </p:cNvPr>
          <p:cNvSpPr>
            <a:spLocks noGrp="1"/>
          </p:cNvSpPr>
          <p:nvPr>
            <p:ph type="body" sz="quarter" idx="22" hasCustomPrompt="1"/>
          </p:nvPr>
        </p:nvSpPr>
        <p:spPr>
          <a:xfrm>
            <a:off x="261938" y="704804"/>
            <a:ext cx="6299200" cy="412794"/>
          </a:xfrm>
        </p:spPr>
        <p:txBody>
          <a:bodyPr>
            <a:normAutofit/>
          </a:bodyPr>
          <a:lstStyle>
            <a:lvl1pPr marL="0" indent="0">
              <a:buNone/>
              <a:defRPr sz="2000">
                <a:latin typeface="思源黑体 Medium" panose="020B0600000000000000" pitchFamily="34" charset="-122"/>
                <a:ea typeface="思源黑体 Medium" panose="020B0600000000000000" pitchFamily="34" charset="-122"/>
              </a:defRPr>
            </a:lvl1pPr>
          </a:lstStyle>
          <a:p>
            <a:pPr lvl="0"/>
            <a:r>
              <a:rPr lang="en-US" altLang="zh-CN" dirty="0"/>
              <a:t>Title of this page</a:t>
            </a:r>
            <a:endParaRPr lang="zh-CN" altLang="en-US" dirty="0"/>
          </a:p>
        </p:txBody>
      </p:sp>
      <p:sp>
        <p:nvSpPr>
          <p:cNvPr id="23" name="文本占位符 21">
            <a:extLst>
              <a:ext uri="{FF2B5EF4-FFF2-40B4-BE49-F238E27FC236}">
                <a16:creationId xmlns:a16="http://schemas.microsoft.com/office/drawing/2014/main" id="{D95FC66A-FE3C-9A34-D7F5-41E6C978A33F}"/>
              </a:ext>
            </a:extLst>
          </p:cNvPr>
          <p:cNvSpPr>
            <a:spLocks noGrp="1"/>
          </p:cNvSpPr>
          <p:nvPr>
            <p:ph type="body" sz="quarter" idx="23" hasCustomPrompt="1"/>
          </p:nvPr>
        </p:nvSpPr>
        <p:spPr>
          <a:xfrm>
            <a:off x="261938" y="1257294"/>
            <a:ext cx="6299200" cy="841942"/>
          </a:xfrm>
        </p:spPr>
        <p:txBody>
          <a:bodyPr>
            <a:normAutofit/>
          </a:bodyPr>
          <a:lstStyle>
            <a:lvl1pPr marL="0" indent="0">
              <a:buNone/>
              <a:defRPr sz="1500">
                <a:latin typeface="思源黑体 Light" panose="020B0300000000000000" pitchFamily="34" charset="-122"/>
                <a:ea typeface="思源黑体 Light" panose="020B0300000000000000" pitchFamily="34" charset="-122"/>
              </a:defRPr>
            </a:lvl1pPr>
          </a:lstStyle>
          <a:p>
            <a:pPr lvl="0"/>
            <a:r>
              <a:rPr lang="en-US" altLang="zh-CN" dirty="0"/>
              <a:t>Descriptive text</a:t>
            </a:r>
            <a:endParaRPr lang="zh-CN" altLang="en-US" dirty="0"/>
          </a:p>
        </p:txBody>
      </p:sp>
      <p:sp>
        <p:nvSpPr>
          <p:cNvPr id="25" name="内容占位符 24">
            <a:extLst>
              <a:ext uri="{FF2B5EF4-FFF2-40B4-BE49-F238E27FC236}">
                <a16:creationId xmlns:a16="http://schemas.microsoft.com/office/drawing/2014/main" id="{6836CFE4-3DAF-4B9B-FA70-8DFF8F6099BF}"/>
              </a:ext>
            </a:extLst>
          </p:cNvPr>
          <p:cNvSpPr>
            <a:spLocks noGrp="1"/>
          </p:cNvSpPr>
          <p:nvPr>
            <p:ph sz="quarter" idx="24" hasCustomPrompt="1"/>
          </p:nvPr>
        </p:nvSpPr>
        <p:spPr>
          <a:xfrm>
            <a:off x="261938" y="2234749"/>
            <a:ext cx="6299200" cy="3340935"/>
          </a:xfrm>
        </p:spPr>
        <p:txBody>
          <a:bodyPr>
            <a:normAutofit/>
          </a:bodyPr>
          <a:lstStyle>
            <a:lvl1pPr marL="0" indent="0">
              <a:buNone/>
              <a:defRPr sz="1500">
                <a:latin typeface="思源黑体 Light" panose="020B0300000000000000" pitchFamily="34" charset="-122"/>
                <a:ea typeface="思源黑体 Light" panose="020B0300000000000000" pitchFamily="34" charset="-122"/>
              </a:defRPr>
            </a:lvl1pPr>
          </a:lstStyle>
          <a:p>
            <a:pPr lvl="0"/>
            <a:r>
              <a:rPr lang="en-US" altLang="zh-CN" dirty="0"/>
              <a:t>Chart or table 1</a:t>
            </a:r>
            <a:endParaRPr lang="zh-CN" altLang="en-US" dirty="0"/>
          </a:p>
        </p:txBody>
      </p:sp>
      <p:sp>
        <p:nvSpPr>
          <p:cNvPr id="26" name="内容占位符 24">
            <a:extLst>
              <a:ext uri="{FF2B5EF4-FFF2-40B4-BE49-F238E27FC236}">
                <a16:creationId xmlns:a16="http://schemas.microsoft.com/office/drawing/2014/main" id="{554C0BB3-2F41-3735-BEA7-60B689D3BDEF}"/>
              </a:ext>
            </a:extLst>
          </p:cNvPr>
          <p:cNvSpPr>
            <a:spLocks noGrp="1"/>
          </p:cNvSpPr>
          <p:nvPr>
            <p:ph sz="quarter" idx="25" hasCustomPrompt="1"/>
          </p:nvPr>
        </p:nvSpPr>
        <p:spPr>
          <a:xfrm>
            <a:off x="279400" y="5762077"/>
            <a:ext cx="6299200" cy="3340935"/>
          </a:xfrm>
        </p:spPr>
        <p:txBody>
          <a:bodyPr>
            <a:normAutofit/>
          </a:bodyPr>
          <a:lstStyle>
            <a:lvl1pPr marL="0" indent="0">
              <a:buNone/>
              <a:defRPr sz="1500">
                <a:latin typeface="思源黑体 Light" panose="020B0300000000000000" pitchFamily="34" charset="-122"/>
                <a:ea typeface="思源黑体 Light" panose="020B0300000000000000" pitchFamily="34" charset="-122"/>
              </a:defRPr>
            </a:lvl1pPr>
          </a:lstStyle>
          <a:p>
            <a:pPr lvl="0"/>
            <a:r>
              <a:rPr lang="en-US" altLang="zh-CN" dirty="0"/>
              <a:t>Chart or table 2</a:t>
            </a:r>
            <a:endParaRPr lang="zh-CN" altLang="en-US" dirty="0"/>
          </a:p>
        </p:txBody>
      </p:sp>
      <p:sp>
        <p:nvSpPr>
          <p:cNvPr id="2" name="文本框 1">
            <a:extLst>
              <a:ext uri="{FF2B5EF4-FFF2-40B4-BE49-F238E27FC236}">
                <a16:creationId xmlns:a16="http://schemas.microsoft.com/office/drawing/2014/main" id="{4D36CCF0-63B3-1D63-FC65-DCC43D7EDA92}"/>
              </a:ext>
            </a:extLst>
          </p:cNvPr>
          <p:cNvSpPr txBox="1"/>
          <p:nvPr userDrawn="1"/>
        </p:nvSpPr>
        <p:spPr>
          <a:xfrm>
            <a:off x="4310732" y="9593487"/>
            <a:ext cx="2491388" cy="246221"/>
          </a:xfrm>
          <a:prstGeom prst="rect">
            <a:avLst/>
          </a:prstGeom>
          <a:noFill/>
        </p:spPr>
        <p:txBody>
          <a:bodyPr wrap="none" rtlCol="0" anchor="ctr">
            <a:spAutoFit/>
          </a:bodyPr>
          <a:lstStyle/>
          <a:p>
            <a:pPr algn="r"/>
            <a:r>
              <a:rPr lang="en-US" altLang="zh-CN" sz="1000" dirty="0">
                <a:solidFill>
                  <a:schemeClr val="bg1">
                    <a:lumMod val="50000"/>
                  </a:schemeClr>
                </a:solidFill>
                <a:latin typeface="思源黑体 Light" panose="020B0300000000000000" pitchFamily="34" charset="-122"/>
                <a:ea typeface="思源黑体 Light" panose="020B0300000000000000" pitchFamily="34" charset="-122"/>
              </a:rPr>
              <a:t>Powered by JCDecaux China Data Team</a:t>
            </a:r>
          </a:p>
        </p:txBody>
      </p:sp>
      <p:sp>
        <p:nvSpPr>
          <p:cNvPr id="3" name="内容占位符 15">
            <a:extLst>
              <a:ext uri="{FF2B5EF4-FFF2-40B4-BE49-F238E27FC236}">
                <a16:creationId xmlns:a16="http://schemas.microsoft.com/office/drawing/2014/main" id="{5C075CDB-66D6-D6D9-C4FA-2150FA2A6580}"/>
              </a:ext>
            </a:extLst>
          </p:cNvPr>
          <p:cNvSpPr>
            <a:spLocks noGrp="1"/>
          </p:cNvSpPr>
          <p:nvPr>
            <p:ph sz="quarter" idx="18" hasCustomPrompt="1"/>
          </p:nvPr>
        </p:nvSpPr>
        <p:spPr>
          <a:xfrm>
            <a:off x="55880" y="9593487"/>
            <a:ext cx="2170113" cy="246221"/>
          </a:xfrm>
        </p:spPr>
        <p:txBody>
          <a:bodyPr anchor="ctr">
            <a:normAutofit/>
          </a:bodyPr>
          <a:lstStyle>
            <a:lvl1pPr marL="0" indent="0">
              <a:buNone/>
              <a:defRPr lang="zh-CN" altLang="en-US" sz="1000" kern="1200" dirty="0">
                <a:solidFill>
                  <a:schemeClr val="bg1">
                    <a:lumMod val="50000"/>
                  </a:schemeClr>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Tree>
    <p:extLst>
      <p:ext uri="{BB962C8B-B14F-4D97-AF65-F5344CB8AC3E}">
        <p14:creationId xmlns:p14="http://schemas.microsoft.com/office/powerpoint/2010/main" val="2726789409"/>
      </p:ext>
    </p:extLst>
  </p:cSld>
  <p:clrMapOvr>
    <a:masterClrMapping/>
  </p:clrMapOvr>
  <p:hf hdr="0" ftr="0" dt="0"/>
  <p:extLst>
    <p:ext uri="{DCECCB84-F9BA-43D5-87BE-67443E8EF086}">
      <p15:sldGuideLst xmlns:p15="http://schemas.microsoft.com/office/powerpoint/2012/main">
        <p15:guide id="1" orient="horz" pos="3120">
          <p15:clr>
            <a:srgbClr val="FBAE40"/>
          </p15:clr>
        </p15:guide>
        <p15:guide id="2"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Page">
    <p:spTree>
      <p:nvGrpSpPr>
        <p:cNvPr id="1" name=""/>
        <p:cNvGrpSpPr/>
        <p:nvPr/>
      </p:nvGrpSpPr>
      <p:grpSpPr>
        <a:xfrm>
          <a:off x="0" y="0"/>
          <a:ext cx="0" cy="0"/>
          <a:chOff x="0" y="0"/>
          <a:chExt cx="0" cy="0"/>
        </a:xfrm>
      </p:grpSpPr>
      <p:pic>
        <p:nvPicPr>
          <p:cNvPr id="14" name="图片 13" descr="图标&#10;&#10;描述已自动生成">
            <a:extLst>
              <a:ext uri="{FF2B5EF4-FFF2-40B4-BE49-F238E27FC236}">
                <a16:creationId xmlns:a16="http://schemas.microsoft.com/office/drawing/2014/main" id="{4C0AD558-9610-0DE6-3153-C5E98DD564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3363"/>
            <a:ext cx="6858000" cy="9700752"/>
          </a:xfrm>
          <a:prstGeom prst="rect">
            <a:avLst/>
          </a:prstGeom>
        </p:spPr>
      </p:pic>
      <p:sp>
        <p:nvSpPr>
          <p:cNvPr id="9" name="文本框 8">
            <a:extLst>
              <a:ext uri="{FF2B5EF4-FFF2-40B4-BE49-F238E27FC236}">
                <a16:creationId xmlns:a16="http://schemas.microsoft.com/office/drawing/2014/main" id="{13CBB8CB-0C66-9143-2E20-94A9399739D1}"/>
              </a:ext>
            </a:extLst>
          </p:cNvPr>
          <p:cNvSpPr txBox="1"/>
          <p:nvPr userDrawn="1"/>
        </p:nvSpPr>
        <p:spPr>
          <a:xfrm>
            <a:off x="1566330" y="3440886"/>
            <a:ext cx="4385738" cy="1015663"/>
          </a:xfrm>
          <a:prstGeom prst="rect">
            <a:avLst/>
          </a:prstGeom>
          <a:noFill/>
        </p:spPr>
        <p:txBody>
          <a:bodyPr wrap="square" rtlCol="0">
            <a:spAutoFit/>
          </a:bodyPr>
          <a:lstStyle/>
          <a:p>
            <a:pPr algn="ctr"/>
            <a:r>
              <a:rPr lang="en-US" altLang="zh-CN" sz="6000" b="1" dirty="0">
                <a:solidFill>
                  <a:schemeClr val="bg1"/>
                </a:solidFill>
                <a:latin typeface="思源黑体 Heavy" panose="020B0A00000000000000" pitchFamily="34" charset="-122"/>
                <a:ea typeface="思源黑体 Heavy" panose="020B0A00000000000000" pitchFamily="34" charset="-122"/>
              </a:rPr>
              <a:t>Thank you!</a:t>
            </a:r>
            <a:endParaRPr lang="zh-CN" altLang="en-US" sz="6000" b="1" dirty="0">
              <a:solidFill>
                <a:schemeClr val="bg1"/>
              </a:solidFill>
              <a:latin typeface="思源黑体 Heavy" panose="020B0A00000000000000" pitchFamily="34" charset="-122"/>
              <a:ea typeface="思源黑体 Heavy" panose="020B0A00000000000000" pitchFamily="34" charset="-122"/>
            </a:endParaRPr>
          </a:p>
        </p:txBody>
      </p:sp>
      <p:sp>
        <p:nvSpPr>
          <p:cNvPr id="4" name="文本框 3">
            <a:extLst>
              <a:ext uri="{FF2B5EF4-FFF2-40B4-BE49-F238E27FC236}">
                <a16:creationId xmlns:a16="http://schemas.microsoft.com/office/drawing/2014/main" id="{1A709B9F-40E4-16D0-B77B-4413D0D35AA9}"/>
              </a:ext>
            </a:extLst>
          </p:cNvPr>
          <p:cNvSpPr txBox="1"/>
          <p:nvPr userDrawn="1"/>
        </p:nvSpPr>
        <p:spPr>
          <a:xfrm>
            <a:off x="510759" y="9272123"/>
            <a:ext cx="2491388" cy="246221"/>
          </a:xfrm>
          <a:prstGeom prst="rect">
            <a:avLst/>
          </a:prstGeom>
          <a:noFill/>
        </p:spPr>
        <p:txBody>
          <a:bodyPr wrap="none" rtlCol="0" anchor="ctr">
            <a:spAutoFit/>
          </a:bodyPr>
          <a:lstStyle/>
          <a:p>
            <a:r>
              <a:rPr lang="en-US" altLang="zh-CN" sz="1000" dirty="0">
                <a:solidFill>
                  <a:schemeClr val="tx1"/>
                </a:solidFill>
                <a:latin typeface="思源黑体 Light" panose="020B0300000000000000" pitchFamily="34" charset="-122"/>
                <a:ea typeface="思源黑体 Light" panose="020B0300000000000000" pitchFamily="34" charset="-122"/>
              </a:rPr>
              <a:t>Powered by JCDecaux China Data Team</a:t>
            </a:r>
          </a:p>
        </p:txBody>
      </p:sp>
      <p:sp>
        <p:nvSpPr>
          <p:cNvPr id="5" name="内容占位符 15">
            <a:extLst>
              <a:ext uri="{FF2B5EF4-FFF2-40B4-BE49-F238E27FC236}">
                <a16:creationId xmlns:a16="http://schemas.microsoft.com/office/drawing/2014/main" id="{3A69CE30-2A28-EF6F-731F-7B2690628B14}"/>
              </a:ext>
            </a:extLst>
          </p:cNvPr>
          <p:cNvSpPr>
            <a:spLocks noGrp="1"/>
          </p:cNvSpPr>
          <p:nvPr>
            <p:ph sz="quarter" idx="18" hasCustomPrompt="1"/>
          </p:nvPr>
        </p:nvSpPr>
        <p:spPr>
          <a:xfrm>
            <a:off x="510757" y="9005354"/>
            <a:ext cx="2491388" cy="246221"/>
          </a:xfrm>
        </p:spPr>
        <p:txBody>
          <a:bodyPr anchor="ctr">
            <a:normAutofit/>
          </a:bodyPr>
          <a:lstStyle>
            <a:lvl1pPr marL="0" indent="0">
              <a:buNone/>
              <a:defRPr lang="zh-CN" altLang="en-US" sz="1000" kern="1200" dirty="0">
                <a:solidFill>
                  <a:schemeClr val="tx1"/>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
        <p:nvSpPr>
          <p:cNvPr id="8" name="图片占位符 10">
            <a:extLst>
              <a:ext uri="{FF2B5EF4-FFF2-40B4-BE49-F238E27FC236}">
                <a16:creationId xmlns:a16="http://schemas.microsoft.com/office/drawing/2014/main" id="{CA8281F8-631D-252B-FE46-0EBD67569E08}"/>
              </a:ext>
            </a:extLst>
          </p:cNvPr>
          <p:cNvSpPr>
            <a:spLocks noGrp="1"/>
          </p:cNvSpPr>
          <p:nvPr>
            <p:ph type="pic" sz="quarter" idx="16" hasCustomPrompt="1"/>
          </p:nvPr>
        </p:nvSpPr>
        <p:spPr>
          <a:xfrm>
            <a:off x="292100" y="233363"/>
            <a:ext cx="2198688" cy="1024160"/>
          </a:xfrm>
        </p:spPr>
        <p:txBody>
          <a:bodyPr/>
          <a:lstStyle>
            <a:lvl1pPr marL="0" indent="0">
              <a:buNone/>
              <a:defRPr>
                <a:solidFill>
                  <a:schemeClr val="tx1"/>
                </a:solidFill>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0" name="图片占位符 12">
            <a:extLst>
              <a:ext uri="{FF2B5EF4-FFF2-40B4-BE49-F238E27FC236}">
                <a16:creationId xmlns:a16="http://schemas.microsoft.com/office/drawing/2014/main" id="{C0816C8D-19F3-D7DC-45D0-47969443A37F}"/>
              </a:ext>
            </a:extLst>
          </p:cNvPr>
          <p:cNvSpPr>
            <a:spLocks noGrp="1"/>
          </p:cNvSpPr>
          <p:nvPr>
            <p:ph type="pic" sz="quarter" idx="17" hasCustomPrompt="1"/>
          </p:nvPr>
        </p:nvSpPr>
        <p:spPr>
          <a:xfrm>
            <a:off x="4367214" y="233363"/>
            <a:ext cx="2198687" cy="1024159"/>
          </a:xfrm>
        </p:spPr>
        <p:txBody>
          <a:bodyPr/>
          <a:lstStyle>
            <a:lvl1pPr marL="0" indent="0" algn="r">
              <a:buNone/>
              <a:defRPr>
                <a:solidFill>
                  <a:schemeClr val="tx1"/>
                </a:solidFill>
                <a:latin typeface="思源黑体 Light" panose="020B0300000000000000" pitchFamily="34" charset="-122"/>
                <a:ea typeface="思源黑体 Light" panose="020B0300000000000000" pitchFamily="34" charset="-122"/>
              </a:defRPr>
            </a:lvl1pPr>
          </a:lstStyle>
          <a:p>
            <a:r>
              <a:rPr lang="en-US" altLang="zh-CN" dirty="0"/>
              <a:t>Client Company Name</a:t>
            </a:r>
            <a:endParaRPr lang="zh-CN" altLang="en-US" dirty="0"/>
          </a:p>
        </p:txBody>
      </p:sp>
    </p:spTree>
    <p:extLst>
      <p:ext uri="{BB962C8B-B14F-4D97-AF65-F5344CB8AC3E}">
        <p14:creationId xmlns:p14="http://schemas.microsoft.com/office/powerpoint/2010/main" val="63947709"/>
      </p:ext>
    </p:extLst>
  </p:cSld>
  <p:clrMapOvr>
    <a:masterClrMapping/>
  </p:clrMapOvr>
  <p:extLst>
    <p:ext uri="{DCECCB84-F9BA-43D5-87BE-67443E8EF086}">
      <p15:sldGuideLst xmlns:p15="http://schemas.microsoft.com/office/powerpoint/2012/main">
        <p15:guide id="1" orient="horz" pos="3120">
          <p15:clr>
            <a:srgbClr val="FBAE40"/>
          </p15:clr>
        </p15:guide>
        <p15:guide id="2" pos="216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8FEB3B6-20F2-495E-8A4B-F68C6B058221}" type="datetimeFigureOut">
              <a:rPr lang="zh-CN" altLang="en-US" smtClean="0"/>
              <a:t>2024/1/3</a:t>
            </a:fld>
            <a:endParaRPr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B7D8D289-510E-42A3-BF65-2C0863BE8CC5}" type="slidenum">
              <a:rPr lang="zh-CN" altLang="en-US" smtClean="0"/>
              <a:t>‹#›</a:t>
            </a:fld>
            <a:endParaRPr lang="zh-CN" altLang="en-US"/>
          </a:p>
        </p:txBody>
      </p:sp>
    </p:spTree>
    <p:extLst>
      <p:ext uri="{BB962C8B-B14F-4D97-AF65-F5344CB8AC3E}">
        <p14:creationId xmlns:p14="http://schemas.microsoft.com/office/powerpoint/2010/main" val="2132586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20" userDrawn="1">
          <p15:clr>
            <a:srgbClr val="F26B43"/>
          </p15:clr>
        </p15:guide>
        <p15:guide id="2"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3.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8" sz="quarter"/>
          </p:nvPr>
        </p:nvSpPr>
        <p:spPr/>
        <p:txBody>
          <a:bodyPr/>
          <a:lstStyle/>
          <a:p>
            <a:r>
              <a:t>IR2401030028</a:t>
            </a:r>
          </a:p>
        </p:txBody>
      </p:sp>
      <p:sp>
        <p:nvSpPr>
          <p:cNvPr id="3" name="Title 2"/>
          <p:cNvSpPr>
            <a:spLocks noGrp="1"/>
          </p:cNvSpPr>
          <p:nvPr>
            <p:ph type="ctrTitle"/>
          </p:nvPr>
        </p:nvSpPr>
        <p:spPr/>
        <p:txBody>
          <a:bodyPr/>
          <a:lstStyle/>
          <a:p>
            <a:r>
              <a:t>Campaign Performance Report</a:t>
            </a:r>
          </a:p>
        </p:txBody>
      </p:sp>
      <p:sp>
        <p:nvSpPr>
          <p:cNvPr id="4" name="Subtitle 3"/>
          <p:cNvSpPr>
            <a:spLocks noGrp="1"/>
          </p:cNvSpPr>
          <p:nvPr>
            <p:ph type="subTitle" idx="1"/>
          </p:nvPr>
        </p:nvSpPr>
        <p:spPr/>
        <p:txBody>
          <a:bodyPr/>
          <a:lstStyle/>
          <a:p>
            <a:r>
              <a:t>test compaigne</a:t>
            </a:r>
          </a:p>
        </p:txBody>
      </p:sp>
      <p:sp>
        <p:nvSpPr>
          <p:cNvPr id="5" name="Text Placeholder 4"/>
          <p:cNvSpPr>
            <a:spLocks noGrp="1"/>
          </p:cNvSpPr>
          <p:nvPr>
            <p:ph type="body" idx="14" sz="quarter"/>
          </p:nvPr>
        </p:nvSpPr>
        <p:spPr/>
        <p:txBody>
          <a:bodyPr/>
          <a:lstStyle/>
          <a:p>
            <a:r>
              <a:t>2024-01-01~2024-03-15</a:t>
            </a:r>
          </a:p>
        </p:txBody>
      </p:sp>
      <p:pic>
        <p:nvPicPr>
          <p:cNvPr id="6" name="Picture Placeholder 5" descr="image.png"/>
          <p:cNvPicPr>
            <a:picLocks noGrp="1" noChangeAspect="1"/>
          </p:cNvPicPr>
          <p:nvPr>
            <p:ph type="pic" idx="16" sz="quarter"/>
          </p:nvPr>
        </p:nvPicPr>
        <p:blipFill>
          <a:blip r:embed="rId2"/>
          <a:srcRect l="0" r="0"/>
          <a:stretch>
            <a:fillRect/>
          </a:stretch>
        </p:blipFill>
        <p:spPr>
          <a:xfrm>
            <a:off x="292100" y="233363"/>
            <a:ext cx="2275280" cy="1024160"/>
          </a:xfrm>
        </p:spPr>
      </p:pic>
      <p:sp>
        <p:nvSpPr>
          <p:cNvPr id="7" name="Picture Placeholder 6"/>
          <p:cNvSpPr>
            <a:spLocks noGrp="1"/>
          </p:cNvSpPr>
          <p:nvPr>
            <p:ph type="pic" idx="17" sz="quarter"/>
          </p:nvPr>
        </p:nvSpPr>
        <p:spPr/>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image.png"/>
          <p:cNvPicPr>
            <a:picLocks noGrp="1" noChangeAspect="1"/>
          </p:cNvPicPr>
          <p:nvPr>
            <p:ph type="pic" idx="16" sz="quarter"/>
          </p:nvPr>
        </p:nvPicPr>
        <p:blipFill>
          <a:blip r:embed="rId2"/>
          <a:srcRect l="0" r="0"/>
          <a:stretch>
            <a:fillRect/>
          </a:stretch>
        </p:blipFill>
        <p:spPr>
          <a:xfrm>
            <a:off x="55880" y="45719"/>
            <a:ext cx="620719" cy="279401"/>
          </a:xfrm>
        </p:spPr>
      </p:pic>
      <p:sp>
        <p:nvSpPr>
          <p:cNvPr id="3" name="Picture Placeholder 2"/>
          <p:cNvSpPr>
            <a:spLocks noGrp="1"/>
          </p:cNvSpPr>
          <p:nvPr>
            <p:ph type="pic" idx="17" sz="quarter"/>
          </p:nvPr>
        </p:nvSpPr>
        <p:spPr/>
      </p:sp>
      <p:sp>
        <p:nvSpPr>
          <p:cNvPr id="4" name="Content Placeholder 3"/>
          <p:cNvSpPr>
            <a:spLocks noGrp="1"/>
          </p:cNvSpPr>
          <p:nvPr>
            <p:ph idx="18" sz="quarter"/>
          </p:nvPr>
        </p:nvSpPr>
        <p:spPr/>
        <p:txBody>
          <a:bodyPr/>
          <a:lstStyle/>
          <a:p>
            <a:r>
              <a:t>IR2401030028</a:t>
            </a:r>
          </a:p>
        </p:txBody>
      </p:sp>
      <p:sp>
        <p:nvSpPr>
          <p:cNvPr id="5" name="Text Placeholder 4"/>
          <p:cNvSpPr>
            <a:spLocks noGrp="1"/>
          </p:cNvSpPr>
          <p:nvPr>
            <p:ph type="body" idx="22" sz="quarter"/>
          </p:nvPr>
        </p:nvSpPr>
        <p:spPr/>
        <p:txBody>
          <a:bodyPr/>
          <a:lstStyle/>
          <a:p>
            <a:r>
              <a:t>test compaigne Advertising Main Indicators</a:t>
            </a:r>
          </a:p>
        </p:txBody>
      </p:sp>
      <p:sp>
        <p:nvSpPr>
          <p:cNvPr id="6" name="Text Placeholder 5"/>
          <p:cNvSpPr>
            <a:spLocks noGrp="1"/>
          </p:cNvSpPr>
          <p:nvPr>
            <p:ph type="body" idx="23" sz="quarter"/>
          </p:nvPr>
        </p:nvSpPr>
        <p:spPr/>
        <p:txBody>
          <a:bodyPr/>
          <a:lstStyle/>
          <a:p>
            <a:r>
              <a:t>The main indicators of this campaign are as follows:</a:t>
            </a:r>
          </a:p>
        </p:txBody>
      </p:sp>
      <p:sp>
        <p:nvSpPr>
          <p:cNvPr id="7" name="Text Placeholder 6"/>
          <p:cNvSpPr>
            <a:spLocks noGrp="1"/>
          </p:cNvSpPr>
          <p:nvPr>
            <p:ph type="body" idx="26" sz="quarter"/>
          </p:nvPr>
        </p:nvSpPr>
        <p:spPr/>
        <p:txBody>
          <a:bodyPr/>
          <a:lstStyle/>
          <a:p>
            <a:r>
              <a:t>2024-01-01</a:t>
            </a:r>
          </a:p>
        </p:txBody>
      </p:sp>
      <p:sp>
        <p:nvSpPr>
          <p:cNvPr id="8" name="Text Placeholder 7"/>
          <p:cNvSpPr>
            <a:spLocks noGrp="1"/>
          </p:cNvSpPr>
          <p:nvPr>
            <p:ph type="body" idx="28" sz="quarter"/>
          </p:nvPr>
        </p:nvSpPr>
        <p:spPr/>
        <p:txBody>
          <a:bodyPr/>
          <a:lstStyle/>
          <a:p>
            <a:r>
              <a:t>2024-03-15</a:t>
            </a:r>
          </a:p>
        </p:txBody>
      </p:sp>
      <p:sp>
        <p:nvSpPr>
          <p:cNvPr id="9" name="Text Placeholder 8"/>
          <p:cNvSpPr>
            <a:spLocks noGrp="1"/>
          </p:cNvSpPr>
          <p:nvPr>
            <p:ph type="body" idx="30" sz="quarter"/>
          </p:nvPr>
        </p:nvSpPr>
        <p:spPr/>
        <p:txBody>
          <a:bodyPr/>
          <a:lstStyle/>
          <a:p>
            <a:r>
              <a:t>75</a:t>
            </a:r>
          </a:p>
        </p:txBody>
      </p:sp>
      <p:sp>
        <p:nvSpPr>
          <p:cNvPr id="10" name="Text Placeholder 9"/>
          <p:cNvSpPr>
            <a:spLocks noGrp="1"/>
          </p:cNvSpPr>
          <p:nvPr>
            <p:ph type="body" idx="32" sz="quarter"/>
          </p:nvPr>
        </p:nvSpPr>
        <p:spPr/>
        <p:txBody>
          <a:bodyPr/>
          <a:lstStyle/>
          <a:p>
            <a:r>
              <a:t>2</a:t>
            </a:r>
          </a:p>
        </p:txBody>
      </p:sp>
      <p:sp>
        <p:nvSpPr>
          <p:cNvPr id="11" name="Text Placeholder 10"/>
          <p:cNvSpPr>
            <a:spLocks noGrp="1"/>
          </p:cNvSpPr>
          <p:nvPr>
            <p:ph type="body" idx="34" sz="quarter"/>
          </p:nvPr>
        </p:nvSpPr>
        <p:spPr/>
        <p:txBody>
          <a:bodyPr/>
          <a:lstStyle/>
          <a:p>
            <a:r>
              <a:t>5</a:t>
            </a:r>
          </a:p>
        </p:txBody>
      </p:sp>
      <p:sp>
        <p:nvSpPr>
          <p:cNvPr id="12" name="Text Placeholder 11"/>
          <p:cNvSpPr>
            <a:spLocks noGrp="1"/>
          </p:cNvSpPr>
          <p:nvPr>
            <p:ph type="body" idx="36" sz="quarter"/>
          </p:nvPr>
        </p:nvSpPr>
        <p:spPr/>
        <p:txBody>
          <a:bodyPr/>
          <a:lstStyle/>
          <a:p>
            <a:r>
              <a:t>8</a:t>
            </a:r>
          </a:p>
        </p:txBody>
      </p:sp>
      <p:sp>
        <p:nvSpPr>
          <p:cNvPr id="13" name="Text Placeholder 12"/>
          <p:cNvSpPr>
            <a:spLocks noGrp="1"/>
          </p:cNvSpPr>
          <p:nvPr>
            <p:ph type="body" idx="38" sz="quarter"/>
          </p:nvPr>
        </p:nvSpPr>
        <p:spPr/>
        <p:txBody>
          <a:bodyPr/>
          <a:lstStyle/>
          <a:p>
            <a:r>
              <a:t>3486660</a:t>
            </a:r>
          </a:p>
        </p:txBody>
      </p:sp>
      <p:sp>
        <p:nvSpPr>
          <p:cNvPr id="14" name="Text Placeholder 13"/>
          <p:cNvSpPr>
            <a:spLocks noGrp="1"/>
          </p:cNvSpPr>
          <p:nvPr>
            <p:ph type="body" idx="40" sz="quarter"/>
          </p:nvPr>
        </p:nvSpPr>
        <p:spPr/>
        <p:txBody>
          <a:bodyPr/>
          <a:lstStyle/>
          <a:p>
            <a:r>
              <a:t>0.17</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image.png"/>
          <p:cNvPicPr>
            <a:picLocks noGrp="1" noChangeAspect="1"/>
          </p:cNvPicPr>
          <p:nvPr>
            <p:ph type="pic" idx="16" sz="quarter"/>
          </p:nvPr>
        </p:nvPicPr>
        <p:blipFill>
          <a:blip r:embed="rId4"/>
          <a:srcRect l="0" r="0"/>
          <a:stretch>
            <a:fillRect/>
          </a:stretch>
        </p:blipFill>
        <p:spPr>
          <a:xfrm>
            <a:off x="55880" y="45719"/>
            <a:ext cx="620719" cy="279401"/>
          </a:xfrm>
        </p:spPr>
      </p:pic>
      <p:sp>
        <p:nvSpPr>
          <p:cNvPr id="3" name="Picture Placeholder 2"/>
          <p:cNvSpPr>
            <a:spLocks noGrp="1"/>
          </p:cNvSpPr>
          <p:nvPr>
            <p:ph type="pic" idx="17" sz="quarter"/>
          </p:nvPr>
        </p:nvSpPr>
        <p:spPr/>
      </p:sp>
      <p:sp>
        <p:nvSpPr>
          <p:cNvPr id="4" name="Text Placeholder 3"/>
          <p:cNvSpPr>
            <a:spLocks noGrp="1"/>
          </p:cNvSpPr>
          <p:nvPr>
            <p:ph type="body" idx="22" sz="quarter"/>
          </p:nvPr>
        </p:nvSpPr>
        <p:spPr/>
        <p:txBody>
          <a:bodyPr/>
          <a:lstStyle/>
          <a:p>
            <a:r>
              <a:t>Impression by month and by week data bar chart</a:t>
            </a:r>
          </a:p>
        </p:txBody>
      </p:sp>
      <p:sp>
        <p:nvSpPr>
          <p:cNvPr id="5" name="Text Placeholder 4"/>
          <p:cNvSpPr>
            <a:spLocks noGrp="1"/>
          </p:cNvSpPr>
          <p:nvPr>
            <p:ph type="body" idx="23" sz="quarter"/>
          </p:nvPr>
        </p:nvSpPr>
        <p:spPr/>
        <p:txBody>
          <a:bodyPr/>
          <a:lstStyle/>
          <a:p>
            <a:r>
              <a:t>The monthly and weekly distribution charts for the impression of this campaign are shown below. You can understand the impression effects of relevant months or weeks by comparing the heights of different bars:</a:t>
            </a:r>
          </a:p>
        </p:txBody>
      </p:sp>
      <p:sp>
        <p:nvSpPr>
          <p:cNvPr id="8" name="Content Placeholder 7"/>
          <p:cNvSpPr>
            <a:spLocks noGrp="1"/>
          </p:cNvSpPr>
          <p:nvPr>
            <p:ph idx="18" sz="quarter"/>
          </p:nvPr>
        </p:nvSpPr>
        <p:spPr/>
        <p:txBody>
          <a:bodyPr/>
          <a:lstStyle/>
          <a:p>
            <a:r>
              <a:t>IR2401030028</a:t>
            </a:r>
          </a:p>
        </p:txBody>
      </p:sp>
      <p:graphicFrame>
        <p:nvGraphicFramePr>
          <p:cNvPr id="9" name="Chart 8"/>
          <p:cNvGraphicFramePr>
            <a:graphicFrameLocks noGrp="1"/>
          </p:cNvGraphicFramePr>
          <p:nvPr/>
        </p:nvGraphicFramePr>
        <p:xfrm>
          <a:off x="261937" y="2234749"/>
          <a:ext cx="6299200" cy="3340935"/>
        </p:xfrm>
        <a:graphic>
          <a:graphicData uri="http://schemas.openxmlformats.org/drawingml/2006/chart">
            <c:chart xmlns:c="http://schemas.openxmlformats.org/drawingml/2006/chart" r:id="rId2"/>
          </a:graphicData>
        </a:graphic>
      </p:graphicFrame>
      <p:graphicFrame>
        <p:nvGraphicFramePr>
          <p:cNvPr id="10" name="Chart 9"/>
          <p:cNvGraphicFramePr>
            <a:graphicFrameLocks noGrp="1"/>
          </p:cNvGraphicFramePr>
          <p:nvPr/>
        </p:nvGraphicFramePr>
        <p:xfrm>
          <a:off x="279400" y="5762076"/>
          <a:ext cx="6299200" cy="3340935"/>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image.png"/>
          <p:cNvPicPr>
            <a:picLocks noGrp="1" noChangeAspect="1"/>
          </p:cNvPicPr>
          <p:nvPr>
            <p:ph type="pic" idx="16" sz="quarter"/>
          </p:nvPr>
        </p:nvPicPr>
        <p:blipFill>
          <a:blip r:embed="rId3"/>
          <a:srcRect l="0" r="0"/>
          <a:stretch>
            <a:fillRect/>
          </a:stretch>
        </p:blipFill>
        <p:spPr>
          <a:xfrm>
            <a:off x="55880" y="45719"/>
            <a:ext cx="620719" cy="279401"/>
          </a:xfrm>
        </p:spPr>
      </p:pic>
      <p:sp>
        <p:nvSpPr>
          <p:cNvPr id="3" name="Picture Placeholder 2"/>
          <p:cNvSpPr>
            <a:spLocks noGrp="1"/>
          </p:cNvSpPr>
          <p:nvPr>
            <p:ph type="pic" idx="17" sz="quarter"/>
          </p:nvPr>
        </p:nvSpPr>
        <p:spPr/>
      </p:sp>
      <p:sp>
        <p:nvSpPr>
          <p:cNvPr id="4" name="Text Placeholder 3"/>
          <p:cNvSpPr>
            <a:spLocks noGrp="1"/>
          </p:cNvSpPr>
          <p:nvPr>
            <p:ph type="body" idx="22" sz="quarter"/>
          </p:nvPr>
        </p:nvSpPr>
        <p:spPr/>
        <p:txBody>
          <a:bodyPr/>
          <a:lstStyle/>
          <a:p>
            <a:r>
              <a:t>Daily impression line chart and calendar chart</a:t>
            </a:r>
          </a:p>
        </p:txBody>
      </p:sp>
      <p:sp>
        <p:nvSpPr>
          <p:cNvPr id="5" name="Text Placeholder 4"/>
          <p:cNvSpPr>
            <a:spLocks noGrp="1"/>
          </p:cNvSpPr>
          <p:nvPr>
            <p:ph type="body" idx="23" sz="quarter"/>
          </p:nvPr>
        </p:nvSpPr>
        <p:spPr/>
        <p:txBody>
          <a:bodyPr/>
          <a:lstStyle/>
          <a:p>
            <a:r>
              <a:t>The daily impression line chart and calendar chart are shown below, you can view the detailed impression value of each day:</a:t>
            </a:r>
          </a:p>
        </p:txBody>
      </p:sp>
      <p:sp>
        <p:nvSpPr>
          <p:cNvPr id="8" name="Content Placeholder 7"/>
          <p:cNvSpPr>
            <a:spLocks noGrp="1"/>
          </p:cNvSpPr>
          <p:nvPr>
            <p:ph idx="18" sz="quarter"/>
          </p:nvPr>
        </p:nvSpPr>
        <p:spPr/>
        <p:txBody>
          <a:bodyPr/>
          <a:lstStyle/>
          <a:p>
            <a:r>
              <a:t>IR2401030028</a:t>
            </a:r>
          </a:p>
        </p:txBody>
      </p:sp>
      <p:graphicFrame>
        <p:nvGraphicFramePr>
          <p:cNvPr id="9" name="Chart 8"/>
          <p:cNvGraphicFramePr>
            <a:graphicFrameLocks noGrp="1"/>
          </p:cNvGraphicFramePr>
          <p:nvPr/>
        </p:nvGraphicFramePr>
        <p:xfrm>
          <a:off x="261937" y="2234749"/>
          <a:ext cx="6299200" cy="3340935"/>
        </p:xfrm>
        <a:graphic>
          <a:graphicData uri="http://schemas.openxmlformats.org/drawingml/2006/chart">
            <c:chart xmlns:c="http://schemas.openxmlformats.org/drawingml/2006/chart" r:id="rId2"/>
          </a:graphicData>
        </a:graphic>
      </p:graphicFrame>
      <p:graphicFrame>
        <p:nvGraphicFramePr>
          <p:cNvPr id="10" name="Table 9"/>
          <p:cNvGraphicFramePr>
            <a:graphicFrameLocks noGrp="1"/>
          </p:cNvGraphicFramePr>
          <p:nvPr/>
        </p:nvGraphicFramePr>
        <p:xfrm>
          <a:off x="279400" y="5762076"/>
          <a:ext cx="6299200" cy="3340935"/>
        </p:xfrm>
        <a:graphic>
          <a:graphicData uri="http://schemas.openxmlformats.org/drawingml/2006/table">
            <a:tbl>
              <a:tblPr firstRow="1" bandRow="1">
                <a:tableStyleId>{5C22544A-7EE6-4342-B048-85BDC9FD1C3A}</a:tableStyleId>
              </a:tblPr>
              <a:tblGrid>
                <a:gridCol w="899885"/>
                <a:gridCol w="899885"/>
                <a:gridCol w="899885"/>
                <a:gridCol w="899885"/>
                <a:gridCol w="899885"/>
                <a:gridCol w="899885"/>
                <a:gridCol w="899890"/>
              </a:tblGrid>
              <a:tr h="477276">
                <a:tc gridSpan="7">
                  <a:txBody>
                    <a:bodyPr/>
                    <a:lstStyle/>
                    <a:p>
                      <a:pPr algn="ctr">
                        <a:defRPr>
                          <a:solidFill>
                            <a:srgbClr val="000000"/>
                          </a:solidFill>
                          <a:latin typeface="思源黑体 Normal"/>
                        </a:defRPr>
                      </a:pPr>
                      <a:r>
                        <a:t>2024-01</a:t>
                      </a:r>
                    </a:p>
                  </a:txBody>
                  <a:tcPr anchor="ctr">
                    <a:solidFill>
                      <a:srgbClr val="F4FEFD"/>
                    </a:solidFill>
                  </a:tcPr>
                </a:tc>
                <a:tc hMerge="1">
                  <a:txBody>
                    <a:bodyPr/>
                    <a:lstStyle/>
                    <a:p/>
                  </a:txBody>
                  <a:tcPr/>
                </a:tc>
                <a:tc hMerge="1">
                  <a:txBody>
                    <a:bodyPr/>
                    <a:lstStyle/>
                    <a:p/>
                  </a:txBody>
                  <a:tcPr/>
                </a:tc>
                <a:tc hMerge="1">
                  <a:txBody>
                    <a:bodyPr/>
                    <a:lstStyle/>
                    <a:p/>
                  </a:txBody>
                  <a:tcPr/>
                </a:tc>
                <a:tc hMerge="1">
                  <a:txBody>
                    <a:bodyPr/>
                    <a:lstStyle/>
                    <a:p/>
                  </a:txBody>
                  <a:tcPr/>
                </a:tc>
                <a:tc hMerge="1">
                  <a:txBody>
                    <a:bodyPr/>
                    <a:lstStyle/>
                    <a:p/>
                  </a:txBody>
                  <a:tcPr/>
                </a:tc>
                <a:tc hMerge="1">
                  <a:txBody>
                    <a:bodyPr/>
                    <a:lstStyle/>
                    <a:p/>
                  </a:txBody>
                  <a:tcPr/>
                </a:tc>
              </a:tr>
              <a:tr h="477276">
                <a:tc>
                  <a:txBody>
                    <a:bodyPr/>
                    <a:lstStyle/>
                    <a:p>
                      <a:pPr algn="ctr">
                        <a:defRPr sz="1400">
                          <a:solidFill>
                            <a:srgbClr val="FFFFFF"/>
                          </a:solidFill>
                          <a:latin typeface="思源黑体 Normal"/>
                        </a:defRPr>
                      </a:pPr>
                      <a:r>
                        <a:t>日</a:t>
                      </a:r>
                    </a:p>
                  </a:txBody>
                  <a:tcPr anchor="ctr">
                    <a:solidFill>
                      <a:srgbClr val="08927E"/>
                    </a:solidFill>
                  </a:tcPr>
                </a:tc>
                <a:tc>
                  <a:txBody>
                    <a:bodyPr/>
                    <a:lstStyle/>
                    <a:p>
                      <a:pPr algn="ctr">
                        <a:defRPr sz="1400">
                          <a:solidFill>
                            <a:srgbClr val="FFFFFF"/>
                          </a:solidFill>
                          <a:latin typeface="思源黑体 Normal"/>
                        </a:defRPr>
                      </a:pPr>
                      <a:r>
                        <a:t>一</a:t>
                      </a:r>
                    </a:p>
                  </a:txBody>
                  <a:tcPr anchor="ctr">
                    <a:solidFill>
                      <a:srgbClr val="08927E"/>
                    </a:solidFill>
                  </a:tcPr>
                </a:tc>
                <a:tc>
                  <a:txBody>
                    <a:bodyPr/>
                    <a:lstStyle/>
                    <a:p>
                      <a:pPr algn="ctr">
                        <a:defRPr sz="1400">
                          <a:solidFill>
                            <a:srgbClr val="FFFFFF"/>
                          </a:solidFill>
                          <a:latin typeface="思源黑体 Normal"/>
                        </a:defRPr>
                      </a:pPr>
                      <a:r>
                        <a:t>二</a:t>
                      </a:r>
                    </a:p>
                  </a:txBody>
                  <a:tcPr anchor="ctr">
                    <a:solidFill>
                      <a:srgbClr val="08927E"/>
                    </a:solidFill>
                  </a:tcPr>
                </a:tc>
                <a:tc>
                  <a:txBody>
                    <a:bodyPr/>
                    <a:lstStyle/>
                    <a:p>
                      <a:pPr algn="ctr">
                        <a:defRPr sz="1400">
                          <a:solidFill>
                            <a:srgbClr val="FFFFFF"/>
                          </a:solidFill>
                          <a:latin typeface="思源黑体 Normal"/>
                        </a:defRPr>
                      </a:pPr>
                      <a:r>
                        <a:t>三</a:t>
                      </a:r>
                    </a:p>
                  </a:txBody>
                  <a:tcPr anchor="ctr">
                    <a:solidFill>
                      <a:srgbClr val="08927E"/>
                    </a:solidFill>
                  </a:tcPr>
                </a:tc>
                <a:tc>
                  <a:txBody>
                    <a:bodyPr/>
                    <a:lstStyle/>
                    <a:p>
                      <a:pPr algn="ctr">
                        <a:defRPr sz="1400">
                          <a:solidFill>
                            <a:srgbClr val="FFFFFF"/>
                          </a:solidFill>
                          <a:latin typeface="思源黑体 Normal"/>
                        </a:defRPr>
                      </a:pPr>
                      <a:r>
                        <a:t>四</a:t>
                      </a:r>
                    </a:p>
                  </a:txBody>
                  <a:tcPr anchor="ctr">
                    <a:solidFill>
                      <a:srgbClr val="08927E"/>
                    </a:solidFill>
                  </a:tcPr>
                </a:tc>
                <a:tc>
                  <a:txBody>
                    <a:bodyPr/>
                    <a:lstStyle/>
                    <a:p>
                      <a:pPr algn="ctr">
                        <a:defRPr sz="1400">
                          <a:solidFill>
                            <a:srgbClr val="FFFFFF"/>
                          </a:solidFill>
                          <a:latin typeface="思源黑体 Normal"/>
                        </a:defRPr>
                      </a:pPr>
                      <a:r>
                        <a:t>五</a:t>
                      </a:r>
                    </a:p>
                  </a:txBody>
                  <a:tcPr anchor="ctr">
                    <a:solidFill>
                      <a:srgbClr val="08927E"/>
                    </a:solidFill>
                  </a:tcPr>
                </a:tc>
                <a:tc>
                  <a:txBody>
                    <a:bodyPr/>
                    <a:lstStyle/>
                    <a:p>
                      <a:pPr algn="ctr">
                        <a:defRPr sz="1400">
                          <a:solidFill>
                            <a:srgbClr val="FFFFFF"/>
                          </a:solidFill>
                          <a:latin typeface="思源黑体 Normal"/>
                        </a:defRPr>
                      </a:pPr>
                      <a:r>
                        <a:t>六</a:t>
                      </a:r>
                    </a:p>
                  </a:txBody>
                  <a:tcPr anchor="ctr">
                    <a:solidFill>
                      <a:srgbClr val="08927E"/>
                    </a:solidFill>
                  </a:tcPr>
                </a:tc>
              </a:tr>
              <a:tr h="477276">
                <a:tc>
                  <a:txBody>
                    <a:bodyPr/>
                    <a:lstStyle/>
                    <a:p/>
                  </a:txBody>
                  <a:tcPr>
                    <a:noFill/>
                  </a:tcPr>
                </a:tc>
                <a:tc>
                  <a:txBody>
                    <a:bodyPr/>
                    <a:lstStyle/>
                    <a:p>
                      <a:pPr algn="r">
                        <a:defRPr sz="1000">
                          <a:solidFill>
                            <a:srgbClr val="08927E"/>
                          </a:solidFill>
                          <a:latin typeface="思源黑体 Normal"/>
                        </a:defRPr>
                      </a:pPr>
                      <a:r>
                        <a:t>1</a:t>
                      </a:r>
                    </a:p>
                    <a:p>
                      <a:pPr algn="ctr">
                        <a:defRPr sz="1400">
                          <a:latin typeface="思源黑体 Medium"/>
                        </a:defRPr>
                      </a:pPr>
                      <a:r>
                        <a:t>49252</a:t>
                      </a:r>
                    </a:p>
                  </a:txBody>
                  <a:tcPr anchor="ctr">
                    <a:solidFill>
                      <a:srgbClr val="F4FEFD"/>
                    </a:solidFill>
                  </a:tcPr>
                </a:tc>
                <a:tc>
                  <a:txBody>
                    <a:bodyPr/>
                    <a:lstStyle/>
                    <a:p>
                      <a:pPr algn="r">
                        <a:defRPr sz="1000">
                          <a:solidFill>
                            <a:srgbClr val="08927E"/>
                          </a:solidFill>
                          <a:latin typeface="思源黑体 Normal"/>
                        </a:defRPr>
                      </a:pPr>
                      <a:r>
                        <a:t>2</a:t>
                      </a:r>
                    </a:p>
                    <a:p>
                      <a:pPr algn="ctr">
                        <a:defRPr sz="1400">
                          <a:latin typeface="思源黑体 Medium"/>
                        </a:defRPr>
                      </a:pPr>
                      <a:r>
                        <a:t>49735</a:t>
                      </a:r>
                    </a:p>
                  </a:txBody>
                  <a:tcPr anchor="ctr">
                    <a:solidFill>
                      <a:srgbClr val="F4FEFD"/>
                    </a:solidFill>
                  </a:tcPr>
                </a:tc>
                <a:tc>
                  <a:txBody>
                    <a:bodyPr/>
                    <a:lstStyle/>
                    <a:p>
                      <a:pPr algn="r">
                        <a:defRPr sz="1000">
                          <a:solidFill>
                            <a:srgbClr val="08927E"/>
                          </a:solidFill>
                          <a:latin typeface="思源黑体 Normal"/>
                        </a:defRPr>
                      </a:pPr>
                      <a:r>
                        <a:t>3</a:t>
                      </a:r>
                    </a:p>
                    <a:p>
                      <a:pPr algn="ctr">
                        <a:defRPr sz="1400">
                          <a:latin typeface="思源黑体 Medium"/>
                        </a:defRPr>
                      </a:pPr>
                      <a:r>
                        <a:t>50431</a:t>
                      </a:r>
                    </a:p>
                  </a:txBody>
                  <a:tcPr anchor="ctr">
                    <a:solidFill>
                      <a:srgbClr val="F4FEFD"/>
                    </a:solidFill>
                  </a:tcPr>
                </a:tc>
                <a:tc>
                  <a:txBody>
                    <a:bodyPr/>
                    <a:lstStyle/>
                    <a:p>
                      <a:pPr algn="r">
                        <a:defRPr sz="1000">
                          <a:solidFill>
                            <a:srgbClr val="08927E"/>
                          </a:solidFill>
                          <a:latin typeface="思源黑体 Normal"/>
                        </a:defRPr>
                      </a:pPr>
                      <a:r>
                        <a:t>4</a:t>
                      </a:r>
                    </a:p>
                    <a:p>
                      <a:pPr algn="ctr">
                        <a:defRPr sz="1400">
                          <a:latin typeface="思源黑体 Medium"/>
                        </a:defRPr>
                      </a:pPr>
                      <a:r>
                        <a:t>48315</a:t>
                      </a:r>
                    </a:p>
                  </a:txBody>
                  <a:tcPr anchor="ctr">
                    <a:solidFill>
                      <a:srgbClr val="F4FEFD"/>
                    </a:solidFill>
                  </a:tcPr>
                </a:tc>
                <a:tc>
                  <a:txBody>
                    <a:bodyPr/>
                    <a:lstStyle/>
                    <a:p>
                      <a:pPr algn="r">
                        <a:defRPr sz="1000">
                          <a:solidFill>
                            <a:srgbClr val="08927E"/>
                          </a:solidFill>
                          <a:latin typeface="思源黑体 Normal"/>
                        </a:defRPr>
                      </a:pPr>
                      <a:r>
                        <a:t>5</a:t>
                      </a:r>
                    </a:p>
                    <a:p>
                      <a:pPr algn="ctr">
                        <a:defRPr sz="1400">
                          <a:latin typeface="思源黑体 Medium"/>
                        </a:defRPr>
                      </a:pPr>
                      <a:r>
                        <a:t>51020</a:t>
                      </a:r>
                    </a:p>
                  </a:txBody>
                  <a:tcPr anchor="ctr">
                    <a:solidFill>
                      <a:srgbClr val="F4FEFD"/>
                    </a:solidFill>
                  </a:tcPr>
                </a:tc>
                <a:tc>
                  <a:txBody>
                    <a:bodyPr/>
                    <a:lstStyle/>
                    <a:p>
                      <a:pPr algn="r">
                        <a:defRPr sz="1000">
                          <a:solidFill>
                            <a:srgbClr val="08927E"/>
                          </a:solidFill>
                          <a:latin typeface="思源黑体 Normal"/>
                        </a:defRPr>
                      </a:pPr>
                      <a:r>
                        <a:t>6</a:t>
                      </a:r>
                    </a:p>
                    <a:p>
                      <a:pPr algn="ctr">
                        <a:defRPr sz="1400">
                          <a:latin typeface="思源黑体 Medium"/>
                        </a:defRPr>
                      </a:pPr>
                      <a:r>
                        <a:t>35150</a:t>
                      </a:r>
                    </a:p>
                  </a:txBody>
                  <a:tcPr anchor="ctr">
                    <a:solidFill>
                      <a:srgbClr val="F4FEFD"/>
                    </a:solidFill>
                  </a:tcPr>
                </a:tc>
              </a:tr>
              <a:tr h="477276">
                <a:tc>
                  <a:txBody>
                    <a:bodyPr/>
                    <a:lstStyle/>
                    <a:p>
                      <a:pPr algn="r">
                        <a:defRPr sz="1000">
                          <a:solidFill>
                            <a:srgbClr val="08927E"/>
                          </a:solidFill>
                          <a:latin typeface="思源黑体 Normal"/>
                        </a:defRPr>
                      </a:pPr>
                      <a:r>
                        <a:t>7</a:t>
                      </a:r>
                    </a:p>
                    <a:p>
                      <a:pPr algn="ctr">
                        <a:defRPr sz="1400">
                          <a:latin typeface="思源黑体 Medium"/>
                        </a:defRPr>
                      </a:pPr>
                      <a:r>
                        <a:t>32982</a:t>
                      </a:r>
                    </a:p>
                  </a:txBody>
                  <a:tcPr anchor="ctr">
                    <a:solidFill>
                      <a:srgbClr val="F4FEFD"/>
                    </a:solidFill>
                  </a:tcPr>
                </a:tc>
                <a:tc>
                  <a:txBody>
                    <a:bodyPr/>
                    <a:lstStyle/>
                    <a:p>
                      <a:pPr algn="r">
                        <a:defRPr sz="1000">
                          <a:solidFill>
                            <a:srgbClr val="08927E"/>
                          </a:solidFill>
                          <a:latin typeface="思源黑体 Normal"/>
                        </a:defRPr>
                      </a:pPr>
                      <a:r>
                        <a:t>8</a:t>
                      </a:r>
                    </a:p>
                    <a:p>
                      <a:pPr algn="ctr">
                        <a:defRPr sz="1400">
                          <a:latin typeface="思源黑体 Medium"/>
                        </a:defRPr>
                      </a:pPr>
                      <a:r>
                        <a:t>51869</a:t>
                      </a:r>
                    </a:p>
                  </a:txBody>
                  <a:tcPr anchor="ctr">
                    <a:solidFill>
                      <a:srgbClr val="F4FEFD"/>
                    </a:solidFill>
                  </a:tcPr>
                </a:tc>
                <a:tc>
                  <a:txBody>
                    <a:bodyPr/>
                    <a:lstStyle/>
                    <a:p>
                      <a:pPr algn="r">
                        <a:defRPr sz="1000">
                          <a:solidFill>
                            <a:srgbClr val="08927E"/>
                          </a:solidFill>
                          <a:latin typeface="思源黑体 Normal"/>
                        </a:defRPr>
                      </a:pPr>
                      <a:r>
                        <a:t>9</a:t>
                      </a:r>
                    </a:p>
                    <a:p>
                      <a:pPr algn="ctr">
                        <a:defRPr sz="1400">
                          <a:latin typeface="思源黑体 Medium"/>
                        </a:defRPr>
                      </a:pPr>
                      <a:r>
                        <a:t>80362</a:t>
                      </a:r>
                    </a:p>
                  </a:txBody>
                  <a:tcPr anchor="ctr">
                    <a:solidFill>
                      <a:srgbClr val="F4FEFD"/>
                    </a:solidFill>
                  </a:tcPr>
                </a:tc>
                <a:tc>
                  <a:txBody>
                    <a:bodyPr/>
                    <a:lstStyle/>
                    <a:p>
                      <a:pPr algn="r">
                        <a:defRPr sz="1000">
                          <a:solidFill>
                            <a:srgbClr val="08927E"/>
                          </a:solidFill>
                          <a:latin typeface="思源黑体 Normal"/>
                        </a:defRPr>
                      </a:pPr>
                      <a:r>
                        <a:t>10</a:t>
                      </a:r>
                    </a:p>
                    <a:p>
                      <a:pPr algn="ctr">
                        <a:defRPr sz="1400">
                          <a:latin typeface="思源黑体 Medium"/>
                        </a:defRPr>
                      </a:pPr>
                      <a:r>
                        <a:t>81060</a:t>
                      </a:r>
                    </a:p>
                  </a:txBody>
                  <a:tcPr anchor="ctr">
                    <a:solidFill>
                      <a:srgbClr val="F4FEFD"/>
                    </a:solidFill>
                  </a:tcPr>
                </a:tc>
                <a:tc>
                  <a:txBody>
                    <a:bodyPr/>
                    <a:lstStyle/>
                    <a:p>
                      <a:pPr algn="r">
                        <a:defRPr sz="1000">
                          <a:solidFill>
                            <a:srgbClr val="08927E"/>
                          </a:solidFill>
                          <a:latin typeface="思源黑体 Normal"/>
                        </a:defRPr>
                      </a:pPr>
                      <a:r>
                        <a:t>11</a:t>
                      </a:r>
                    </a:p>
                    <a:p>
                      <a:pPr algn="ctr">
                        <a:defRPr sz="1400">
                          <a:latin typeface="思源黑体 Medium"/>
                        </a:defRPr>
                      </a:pPr>
                      <a:r>
                        <a:t>80383</a:t>
                      </a:r>
                    </a:p>
                  </a:txBody>
                  <a:tcPr anchor="ctr">
                    <a:solidFill>
                      <a:srgbClr val="F4FEFD"/>
                    </a:solidFill>
                  </a:tcPr>
                </a:tc>
                <a:tc>
                  <a:txBody>
                    <a:bodyPr/>
                    <a:lstStyle/>
                    <a:p>
                      <a:pPr algn="r">
                        <a:defRPr sz="1000">
                          <a:solidFill>
                            <a:srgbClr val="08927E"/>
                          </a:solidFill>
                          <a:latin typeface="思源黑体 Normal"/>
                        </a:defRPr>
                      </a:pPr>
                      <a:r>
                        <a:t>12</a:t>
                      </a:r>
                    </a:p>
                    <a:p>
                      <a:pPr algn="ctr">
                        <a:defRPr sz="1400">
                          <a:latin typeface="思源黑体 Medium"/>
                        </a:defRPr>
                      </a:pPr>
                      <a:r>
                        <a:t>155018</a:t>
                      </a:r>
                    </a:p>
                  </a:txBody>
                  <a:tcPr anchor="ctr">
                    <a:solidFill>
                      <a:srgbClr val="F4FEFD"/>
                    </a:solidFill>
                  </a:tcPr>
                </a:tc>
                <a:tc>
                  <a:txBody>
                    <a:bodyPr/>
                    <a:lstStyle/>
                    <a:p>
                      <a:pPr algn="r">
                        <a:defRPr sz="1000">
                          <a:solidFill>
                            <a:srgbClr val="08927E"/>
                          </a:solidFill>
                          <a:latin typeface="思源黑体 Normal"/>
                        </a:defRPr>
                      </a:pPr>
                      <a:r>
                        <a:t>13</a:t>
                      </a:r>
                    </a:p>
                    <a:p>
                      <a:pPr algn="ctr">
                        <a:defRPr sz="1400">
                          <a:latin typeface="思源黑体 Medium"/>
                        </a:defRPr>
                      </a:pPr>
                      <a:r>
                        <a:t>109014</a:t>
                      </a:r>
                    </a:p>
                  </a:txBody>
                  <a:tcPr anchor="ctr">
                    <a:solidFill>
                      <a:srgbClr val="F4FEFD"/>
                    </a:solidFill>
                  </a:tcPr>
                </a:tc>
              </a:tr>
              <a:tr h="477276">
                <a:tc>
                  <a:txBody>
                    <a:bodyPr/>
                    <a:lstStyle/>
                    <a:p>
                      <a:pPr algn="r">
                        <a:defRPr sz="1000">
                          <a:solidFill>
                            <a:srgbClr val="08927E"/>
                          </a:solidFill>
                          <a:latin typeface="思源黑体 Normal"/>
                        </a:defRPr>
                      </a:pPr>
                      <a:r>
                        <a:t>14</a:t>
                      </a:r>
                    </a:p>
                    <a:p>
                      <a:pPr algn="ctr">
                        <a:defRPr sz="1400">
                          <a:latin typeface="思源黑体 Medium"/>
                        </a:defRPr>
                      </a:pPr>
                      <a:r>
                        <a:t>84723</a:t>
                      </a:r>
                    </a:p>
                  </a:txBody>
                  <a:tcPr anchor="ctr">
                    <a:solidFill>
                      <a:srgbClr val="F4FEFD"/>
                    </a:solidFill>
                  </a:tcPr>
                </a:tc>
                <a:tc>
                  <a:txBody>
                    <a:bodyPr/>
                    <a:lstStyle/>
                    <a:p>
                      <a:pPr algn="r">
                        <a:defRPr sz="1000">
                          <a:solidFill>
                            <a:srgbClr val="08927E"/>
                          </a:solidFill>
                          <a:latin typeface="思源黑体 Normal"/>
                        </a:defRPr>
                      </a:pPr>
                      <a:r>
                        <a:t>15</a:t>
                      </a:r>
                    </a:p>
                    <a:p>
                      <a:pPr algn="ctr">
                        <a:defRPr sz="1400">
                          <a:latin typeface="思源黑体 Medium"/>
                        </a:defRPr>
                      </a:pPr>
                      <a:r>
                        <a:t>128628</a:t>
                      </a:r>
                    </a:p>
                  </a:txBody>
                  <a:tcPr anchor="ctr">
                    <a:solidFill>
                      <a:srgbClr val="F4FEFD"/>
                    </a:solidFill>
                  </a:tcPr>
                </a:tc>
                <a:tc>
                  <a:txBody>
                    <a:bodyPr/>
                    <a:lstStyle/>
                    <a:p>
                      <a:pPr algn="r">
                        <a:defRPr sz="1000">
                          <a:solidFill>
                            <a:srgbClr val="08927E"/>
                          </a:solidFill>
                          <a:latin typeface="思源黑体 Normal"/>
                        </a:defRPr>
                      </a:pPr>
                      <a:r>
                        <a:t>16</a:t>
                      </a:r>
                    </a:p>
                    <a:p>
                      <a:pPr algn="ctr">
                        <a:defRPr sz="1400">
                          <a:latin typeface="思源黑体 Medium"/>
                        </a:defRPr>
                      </a:pPr>
                      <a:r>
                        <a:t>127245</a:t>
                      </a:r>
                    </a:p>
                  </a:txBody>
                  <a:tcPr anchor="ctr">
                    <a:solidFill>
                      <a:srgbClr val="F4FEFD"/>
                    </a:solidFill>
                  </a:tcPr>
                </a:tc>
                <a:tc>
                  <a:txBody>
                    <a:bodyPr/>
                    <a:lstStyle/>
                    <a:p>
                      <a:pPr algn="r">
                        <a:defRPr sz="1000">
                          <a:solidFill>
                            <a:srgbClr val="08927E"/>
                          </a:solidFill>
                          <a:latin typeface="思源黑体 Normal"/>
                        </a:defRPr>
                      </a:pPr>
                      <a:r>
                        <a:t>17</a:t>
                      </a:r>
                    </a:p>
                    <a:p>
                      <a:pPr algn="ctr">
                        <a:defRPr sz="1400">
                          <a:latin typeface="思源黑体 Medium"/>
                        </a:defRPr>
                      </a:pPr>
                      <a:r>
                        <a:t>127896</a:t>
                      </a:r>
                    </a:p>
                  </a:txBody>
                  <a:tcPr anchor="ctr">
                    <a:solidFill>
                      <a:srgbClr val="F4FEFD"/>
                    </a:solidFill>
                  </a:tcPr>
                </a:tc>
                <a:tc>
                  <a:txBody>
                    <a:bodyPr/>
                    <a:lstStyle/>
                    <a:p>
                      <a:pPr algn="r">
                        <a:defRPr sz="1000">
                          <a:solidFill>
                            <a:srgbClr val="08927E"/>
                          </a:solidFill>
                          <a:latin typeface="思源黑体 Normal"/>
                        </a:defRPr>
                      </a:pPr>
                      <a:r>
                        <a:t>18</a:t>
                      </a:r>
                    </a:p>
                    <a:p>
                      <a:pPr algn="ctr">
                        <a:defRPr sz="1400">
                          <a:latin typeface="思源黑体 Medium"/>
                        </a:defRPr>
                      </a:pPr>
                      <a:r>
                        <a:t>118869</a:t>
                      </a:r>
                    </a:p>
                  </a:txBody>
                  <a:tcPr anchor="ctr">
                    <a:solidFill>
                      <a:srgbClr val="F4FEFD"/>
                    </a:solidFill>
                  </a:tcPr>
                </a:tc>
                <a:tc>
                  <a:txBody>
                    <a:bodyPr/>
                    <a:lstStyle/>
                    <a:p>
                      <a:pPr algn="r">
                        <a:defRPr sz="1000">
                          <a:solidFill>
                            <a:srgbClr val="08927E"/>
                          </a:solidFill>
                          <a:latin typeface="思源黑体 Normal"/>
                        </a:defRPr>
                      </a:pPr>
                      <a:r>
                        <a:t>19</a:t>
                      </a:r>
                    </a:p>
                    <a:p>
                      <a:pPr algn="ctr">
                        <a:defRPr sz="1400">
                          <a:latin typeface="思源黑体 Medium"/>
                        </a:defRPr>
                      </a:pPr>
                      <a:r>
                        <a:t>111802</a:t>
                      </a:r>
                    </a:p>
                  </a:txBody>
                  <a:tcPr anchor="ctr">
                    <a:solidFill>
                      <a:srgbClr val="F4FEFD"/>
                    </a:solidFill>
                  </a:tcPr>
                </a:tc>
                <a:tc>
                  <a:txBody>
                    <a:bodyPr/>
                    <a:lstStyle/>
                    <a:p>
                      <a:pPr algn="r">
                        <a:defRPr sz="1000">
                          <a:solidFill>
                            <a:srgbClr val="08927E"/>
                          </a:solidFill>
                          <a:latin typeface="思源黑体 Normal"/>
                        </a:defRPr>
                      </a:pPr>
                      <a:r>
                        <a:t>20</a:t>
                      </a:r>
                    </a:p>
                    <a:p>
                      <a:pPr algn="ctr">
                        <a:defRPr sz="1400">
                          <a:latin typeface="思源黑体 Medium"/>
                        </a:defRPr>
                      </a:pPr>
                      <a:r>
                        <a:t>54660</a:t>
                      </a:r>
                    </a:p>
                  </a:txBody>
                  <a:tcPr anchor="ctr">
                    <a:solidFill>
                      <a:srgbClr val="F4FEFD"/>
                    </a:solidFill>
                  </a:tcPr>
                </a:tc>
              </a:tr>
              <a:tr h="477276">
                <a:tc>
                  <a:txBody>
                    <a:bodyPr/>
                    <a:lstStyle/>
                    <a:p>
                      <a:pPr algn="r">
                        <a:defRPr sz="1000">
                          <a:solidFill>
                            <a:srgbClr val="08927E"/>
                          </a:solidFill>
                          <a:latin typeface="思源黑体 Normal"/>
                        </a:defRPr>
                      </a:pPr>
                      <a:r>
                        <a:t>21</a:t>
                      </a:r>
                    </a:p>
                    <a:p>
                      <a:pPr algn="ctr">
                        <a:defRPr sz="1400">
                          <a:latin typeface="思源黑体 Medium"/>
                        </a:defRPr>
                      </a:pPr>
                      <a:r>
                        <a:t>50338</a:t>
                      </a:r>
                    </a:p>
                  </a:txBody>
                  <a:tcPr anchor="ctr">
                    <a:solidFill>
                      <a:srgbClr val="F4FEFD"/>
                    </a:solidFill>
                  </a:tcPr>
                </a:tc>
                <a:tc>
                  <a:txBody>
                    <a:bodyPr/>
                    <a:lstStyle/>
                    <a:p>
                      <a:pPr algn="r">
                        <a:defRPr sz="1000">
                          <a:solidFill>
                            <a:srgbClr val="08927E"/>
                          </a:solidFill>
                          <a:latin typeface="思源黑体 Normal"/>
                        </a:defRPr>
                      </a:pPr>
                      <a:r>
                        <a:t>22</a:t>
                      </a:r>
                    </a:p>
                    <a:p>
                      <a:pPr algn="ctr">
                        <a:defRPr sz="1400">
                          <a:latin typeface="思源黑体 Medium"/>
                        </a:defRPr>
                      </a:pPr>
                      <a:r>
                        <a:t>94094</a:t>
                      </a:r>
                    </a:p>
                  </a:txBody>
                  <a:tcPr anchor="ctr">
                    <a:solidFill>
                      <a:srgbClr val="F4FEFD"/>
                    </a:solidFill>
                  </a:tcPr>
                </a:tc>
                <a:tc>
                  <a:txBody>
                    <a:bodyPr/>
                    <a:lstStyle/>
                    <a:p>
                      <a:pPr algn="r">
                        <a:defRPr sz="1000">
                          <a:solidFill>
                            <a:srgbClr val="08927E"/>
                          </a:solidFill>
                          <a:latin typeface="思源黑体 Normal"/>
                        </a:defRPr>
                      </a:pPr>
                      <a:r>
                        <a:t>23</a:t>
                      </a:r>
                    </a:p>
                    <a:p>
                      <a:pPr algn="ctr">
                        <a:defRPr sz="1400">
                          <a:latin typeface="思源黑体 Medium"/>
                        </a:defRPr>
                      </a:pPr>
                      <a:r>
                        <a:t>90740</a:t>
                      </a:r>
                    </a:p>
                  </a:txBody>
                  <a:tcPr anchor="ctr">
                    <a:solidFill>
                      <a:srgbClr val="F4FEFD"/>
                    </a:solidFill>
                  </a:tcPr>
                </a:tc>
                <a:tc>
                  <a:txBody>
                    <a:bodyPr/>
                    <a:lstStyle/>
                    <a:p>
                      <a:pPr algn="r">
                        <a:defRPr sz="1000">
                          <a:solidFill>
                            <a:srgbClr val="08927E"/>
                          </a:solidFill>
                          <a:latin typeface="思源黑体 Normal"/>
                        </a:defRPr>
                      </a:pPr>
                      <a:r>
                        <a:t>24</a:t>
                      </a:r>
                    </a:p>
                    <a:p>
                      <a:pPr algn="ctr">
                        <a:defRPr sz="1400">
                          <a:latin typeface="思源黑体 Medium"/>
                        </a:defRPr>
                      </a:pPr>
                      <a:r>
                        <a:t>92728</a:t>
                      </a:r>
                    </a:p>
                  </a:txBody>
                  <a:tcPr anchor="ctr">
                    <a:solidFill>
                      <a:srgbClr val="F4FEFD"/>
                    </a:solidFill>
                  </a:tcPr>
                </a:tc>
                <a:tc>
                  <a:txBody>
                    <a:bodyPr/>
                    <a:lstStyle/>
                    <a:p>
                      <a:pPr algn="r">
                        <a:defRPr sz="1000">
                          <a:solidFill>
                            <a:srgbClr val="08927E"/>
                          </a:solidFill>
                          <a:latin typeface="思源黑体 Normal"/>
                        </a:defRPr>
                      </a:pPr>
                      <a:r>
                        <a:t>25</a:t>
                      </a:r>
                    </a:p>
                    <a:p>
                      <a:pPr algn="ctr">
                        <a:defRPr sz="1400">
                          <a:latin typeface="思源黑体 Medium"/>
                        </a:defRPr>
                      </a:pPr>
                      <a:r>
                        <a:t>90110</a:t>
                      </a:r>
                    </a:p>
                  </a:txBody>
                  <a:tcPr anchor="ctr">
                    <a:solidFill>
                      <a:srgbClr val="F4FEFD"/>
                    </a:solidFill>
                  </a:tcPr>
                </a:tc>
                <a:tc>
                  <a:txBody>
                    <a:bodyPr/>
                    <a:lstStyle/>
                    <a:p>
                      <a:pPr algn="r">
                        <a:defRPr sz="1000">
                          <a:solidFill>
                            <a:srgbClr val="08927E"/>
                          </a:solidFill>
                          <a:latin typeface="思源黑体 Normal"/>
                        </a:defRPr>
                      </a:pPr>
                      <a:r>
                        <a:t>26</a:t>
                      </a:r>
                    </a:p>
                    <a:p>
                      <a:pPr algn="ctr">
                        <a:defRPr sz="1400">
                          <a:latin typeface="思源黑体 Medium"/>
                        </a:defRPr>
                      </a:pPr>
                      <a:r>
                        <a:t>93919</a:t>
                      </a:r>
                    </a:p>
                  </a:txBody>
                  <a:tcPr anchor="ctr">
                    <a:solidFill>
                      <a:srgbClr val="F4FEFD"/>
                    </a:solidFill>
                  </a:tcPr>
                </a:tc>
                <a:tc>
                  <a:txBody>
                    <a:bodyPr/>
                    <a:lstStyle/>
                    <a:p>
                      <a:pPr algn="r">
                        <a:defRPr sz="1000">
                          <a:solidFill>
                            <a:srgbClr val="08927E"/>
                          </a:solidFill>
                          <a:latin typeface="思源黑体 Normal"/>
                        </a:defRPr>
                      </a:pPr>
                      <a:r>
                        <a:t>27</a:t>
                      </a:r>
                    </a:p>
                    <a:p>
                      <a:pPr algn="ctr">
                        <a:defRPr sz="1400">
                          <a:latin typeface="思源黑体 Medium"/>
                        </a:defRPr>
                      </a:pPr>
                      <a:r>
                        <a:t>54950</a:t>
                      </a:r>
                    </a:p>
                  </a:txBody>
                  <a:tcPr anchor="ctr">
                    <a:solidFill>
                      <a:srgbClr val="F4FEFD"/>
                    </a:solidFill>
                  </a:tcPr>
                </a:tc>
              </a:tr>
              <a:tr h="477279">
                <a:tc>
                  <a:txBody>
                    <a:bodyPr/>
                    <a:lstStyle/>
                    <a:p>
                      <a:pPr algn="r">
                        <a:defRPr sz="1000">
                          <a:solidFill>
                            <a:srgbClr val="08927E"/>
                          </a:solidFill>
                          <a:latin typeface="思源黑体 Normal"/>
                        </a:defRPr>
                      </a:pPr>
                      <a:r>
                        <a:t>28</a:t>
                      </a:r>
                    </a:p>
                    <a:p>
                      <a:pPr algn="ctr">
                        <a:defRPr sz="1400">
                          <a:latin typeface="思源黑体 Medium"/>
                        </a:defRPr>
                      </a:pPr>
                      <a:r>
                        <a:t>47679</a:t>
                      </a:r>
                    </a:p>
                  </a:txBody>
                  <a:tcPr anchor="ctr">
                    <a:solidFill>
                      <a:srgbClr val="F4FEFD"/>
                    </a:solidFill>
                  </a:tcPr>
                </a:tc>
                <a:tc>
                  <a:txBody>
                    <a:bodyPr/>
                    <a:lstStyle/>
                    <a:p>
                      <a:pPr algn="r">
                        <a:defRPr sz="1000">
                          <a:solidFill>
                            <a:srgbClr val="08927E"/>
                          </a:solidFill>
                          <a:latin typeface="思源黑体 Normal"/>
                        </a:defRPr>
                      </a:pPr>
                      <a:r>
                        <a:t>29</a:t>
                      </a:r>
                    </a:p>
                    <a:p>
                      <a:pPr algn="ctr">
                        <a:defRPr sz="1400">
                          <a:latin typeface="思源黑体 Medium"/>
                        </a:defRPr>
                      </a:pPr>
                      <a:r>
                        <a:t>93545</a:t>
                      </a:r>
                    </a:p>
                  </a:txBody>
                  <a:tcPr anchor="ctr">
                    <a:solidFill>
                      <a:srgbClr val="F4FEFD"/>
                    </a:solidFill>
                  </a:tcPr>
                </a:tc>
                <a:tc>
                  <a:txBody>
                    <a:bodyPr/>
                    <a:lstStyle/>
                    <a:p>
                      <a:pPr algn="r">
                        <a:defRPr sz="1000">
                          <a:solidFill>
                            <a:srgbClr val="08927E"/>
                          </a:solidFill>
                          <a:latin typeface="思源黑体 Normal"/>
                        </a:defRPr>
                      </a:pPr>
                      <a:r>
                        <a:t>30</a:t>
                      </a:r>
                    </a:p>
                    <a:p>
                      <a:pPr algn="ctr">
                        <a:defRPr sz="1400">
                          <a:latin typeface="思源黑体 Medium"/>
                        </a:defRPr>
                      </a:pPr>
                      <a:r>
                        <a:t>97713</a:t>
                      </a:r>
                    </a:p>
                  </a:txBody>
                  <a:tcPr anchor="ctr">
                    <a:solidFill>
                      <a:srgbClr val="F4FEFD"/>
                    </a:solidFill>
                  </a:tcPr>
                </a:tc>
                <a:tc>
                  <a:txBody>
                    <a:bodyPr/>
                    <a:lstStyle/>
                    <a:p>
                      <a:pPr algn="r">
                        <a:defRPr sz="1000">
                          <a:solidFill>
                            <a:srgbClr val="08927E"/>
                          </a:solidFill>
                          <a:latin typeface="思源黑体 Normal"/>
                        </a:defRPr>
                      </a:pPr>
                      <a:r>
                        <a:t>31</a:t>
                      </a:r>
                    </a:p>
                    <a:p>
                      <a:pPr algn="ctr">
                        <a:defRPr sz="1400">
                          <a:latin typeface="思源黑体 Medium"/>
                        </a:defRPr>
                      </a:pPr>
                      <a:r>
                        <a:t>91086</a:t>
                      </a:r>
                    </a:p>
                  </a:txBody>
                  <a:tcPr anchor="ctr">
                    <a:solidFill>
                      <a:srgbClr val="F4FEFD"/>
                    </a:solidFill>
                  </a:tcPr>
                </a:tc>
                <a:tc>
                  <a:txBody>
                    <a:bodyPr/>
                    <a:lstStyle/>
                    <a:p/>
                  </a:txBody>
                  <a:tcPr>
                    <a:noFill/>
                  </a:tcPr>
                </a:tc>
                <a:tc>
                  <a:txBody>
                    <a:bodyPr/>
                    <a:lstStyle/>
                    <a:p/>
                  </a:txBody>
                  <a:tcPr>
                    <a:noFill/>
                  </a:tcPr>
                </a:tc>
                <a:tc>
                  <a:txBody>
                    <a:bodyPr/>
                    <a:lstStyle/>
                    <a:p/>
                  </a:txBody>
                  <a:tcPr>
                    <a:noFill/>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image.png"/>
          <p:cNvPicPr>
            <a:picLocks noGrp="1" noChangeAspect="1"/>
          </p:cNvPicPr>
          <p:nvPr>
            <p:ph type="pic" idx="16" sz="quarter"/>
          </p:nvPr>
        </p:nvPicPr>
        <p:blipFill>
          <a:blip r:embed="rId2"/>
          <a:srcRect l="0" r="0"/>
          <a:stretch>
            <a:fillRect/>
          </a:stretch>
        </p:blipFill>
        <p:spPr>
          <a:xfrm>
            <a:off x="55880" y="45719"/>
            <a:ext cx="620719" cy="279401"/>
          </a:xfrm>
        </p:spPr>
      </p:pic>
      <p:sp>
        <p:nvSpPr>
          <p:cNvPr id="3" name="Picture Placeholder 2"/>
          <p:cNvSpPr>
            <a:spLocks noGrp="1"/>
          </p:cNvSpPr>
          <p:nvPr>
            <p:ph type="pic" idx="17" sz="quarter"/>
          </p:nvPr>
        </p:nvSpPr>
        <p:spPr/>
      </p:sp>
      <p:sp>
        <p:nvSpPr>
          <p:cNvPr id="4" name="Text Placeholder 3"/>
          <p:cNvSpPr>
            <a:spLocks noGrp="1"/>
          </p:cNvSpPr>
          <p:nvPr>
            <p:ph type="body" idx="22" sz="quarter"/>
          </p:nvPr>
        </p:nvSpPr>
        <p:spPr/>
        <p:txBody>
          <a:bodyPr/>
          <a:lstStyle/>
          <a:p>
            <a:r>
              <a:t>Daily detailed impression calendar chart</a:t>
            </a:r>
          </a:p>
        </p:txBody>
      </p:sp>
      <p:sp>
        <p:nvSpPr>
          <p:cNvPr id="5" name="Text Placeholder 4"/>
          <p:cNvSpPr>
            <a:spLocks noGrp="1"/>
          </p:cNvSpPr>
          <p:nvPr>
            <p:ph type="body" idx="23" sz="quarter"/>
          </p:nvPr>
        </p:nvSpPr>
        <p:spPr/>
        <p:txBody>
          <a:bodyPr/>
          <a:lstStyle/>
          <a:p>
            <a:r>
              <a:t>(continued)</a:t>
            </a:r>
          </a:p>
        </p:txBody>
      </p:sp>
      <p:sp>
        <p:nvSpPr>
          <p:cNvPr id="8" name="Content Placeholder 7"/>
          <p:cNvSpPr>
            <a:spLocks noGrp="1"/>
          </p:cNvSpPr>
          <p:nvPr>
            <p:ph idx="18" sz="quarter"/>
          </p:nvPr>
        </p:nvSpPr>
        <p:spPr/>
        <p:txBody>
          <a:bodyPr/>
          <a:lstStyle/>
          <a:p>
            <a:r>
              <a:t>IR2401030028</a:t>
            </a:r>
          </a:p>
        </p:txBody>
      </p:sp>
      <p:graphicFrame>
        <p:nvGraphicFramePr>
          <p:cNvPr id="9" name="Table 8"/>
          <p:cNvGraphicFramePr>
            <a:graphicFrameLocks noGrp="1"/>
          </p:cNvGraphicFramePr>
          <p:nvPr/>
        </p:nvGraphicFramePr>
        <p:xfrm>
          <a:off x="261937" y="2234749"/>
          <a:ext cx="6299200" cy="3340935"/>
        </p:xfrm>
        <a:graphic>
          <a:graphicData uri="http://schemas.openxmlformats.org/drawingml/2006/table">
            <a:tbl>
              <a:tblPr firstRow="1" bandRow="1">
                <a:tableStyleId>{5C22544A-7EE6-4342-B048-85BDC9FD1C3A}</a:tableStyleId>
              </a:tblPr>
              <a:tblGrid>
                <a:gridCol w="899885"/>
                <a:gridCol w="899885"/>
                <a:gridCol w="899885"/>
                <a:gridCol w="899885"/>
                <a:gridCol w="899885"/>
                <a:gridCol w="899885"/>
                <a:gridCol w="899890"/>
              </a:tblGrid>
              <a:tr h="477276">
                <a:tc gridSpan="7">
                  <a:txBody>
                    <a:bodyPr/>
                    <a:lstStyle/>
                    <a:p>
                      <a:pPr algn="ctr">
                        <a:defRPr>
                          <a:solidFill>
                            <a:srgbClr val="000000"/>
                          </a:solidFill>
                          <a:latin typeface="思源黑体 Normal"/>
                        </a:defRPr>
                      </a:pPr>
                      <a:r>
                        <a:t>2024-02</a:t>
                      </a:r>
                    </a:p>
                  </a:txBody>
                  <a:tcPr anchor="ctr">
                    <a:solidFill>
                      <a:srgbClr val="F4FEFD"/>
                    </a:solidFill>
                  </a:tcPr>
                </a:tc>
                <a:tc hMerge="1">
                  <a:txBody>
                    <a:bodyPr/>
                    <a:lstStyle/>
                    <a:p/>
                  </a:txBody>
                  <a:tcPr/>
                </a:tc>
                <a:tc hMerge="1">
                  <a:txBody>
                    <a:bodyPr/>
                    <a:lstStyle/>
                    <a:p/>
                  </a:txBody>
                  <a:tcPr/>
                </a:tc>
                <a:tc hMerge="1">
                  <a:txBody>
                    <a:bodyPr/>
                    <a:lstStyle/>
                    <a:p/>
                  </a:txBody>
                  <a:tcPr/>
                </a:tc>
                <a:tc hMerge="1">
                  <a:txBody>
                    <a:bodyPr/>
                    <a:lstStyle/>
                    <a:p/>
                  </a:txBody>
                  <a:tcPr/>
                </a:tc>
                <a:tc hMerge="1">
                  <a:txBody>
                    <a:bodyPr/>
                    <a:lstStyle/>
                    <a:p/>
                  </a:txBody>
                  <a:tcPr/>
                </a:tc>
                <a:tc hMerge="1">
                  <a:txBody>
                    <a:bodyPr/>
                    <a:lstStyle/>
                    <a:p/>
                  </a:txBody>
                  <a:tcPr/>
                </a:tc>
              </a:tr>
              <a:tr h="477276">
                <a:tc>
                  <a:txBody>
                    <a:bodyPr/>
                    <a:lstStyle/>
                    <a:p>
                      <a:pPr algn="ctr">
                        <a:defRPr sz="1400">
                          <a:solidFill>
                            <a:srgbClr val="FFFFFF"/>
                          </a:solidFill>
                          <a:latin typeface="思源黑体 Normal"/>
                        </a:defRPr>
                      </a:pPr>
                      <a:r>
                        <a:t>日</a:t>
                      </a:r>
                    </a:p>
                  </a:txBody>
                  <a:tcPr anchor="ctr">
                    <a:solidFill>
                      <a:srgbClr val="08927E"/>
                    </a:solidFill>
                  </a:tcPr>
                </a:tc>
                <a:tc>
                  <a:txBody>
                    <a:bodyPr/>
                    <a:lstStyle/>
                    <a:p>
                      <a:pPr algn="ctr">
                        <a:defRPr sz="1400">
                          <a:solidFill>
                            <a:srgbClr val="FFFFFF"/>
                          </a:solidFill>
                          <a:latin typeface="思源黑体 Normal"/>
                        </a:defRPr>
                      </a:pPr>
                      <a:r>
                        <a:t>一</a:t>
                      </a:r>
                    </a:p>
                  </a:txBody>
                  <a:tcPr anchor="ctr">
                    <a:solidFill>
                      <a:srgbClr val="08927E"/>
                    </a:solidFill>
                  </a:tcPr>
                </a:tc>
                <a:tc>
                  <a:txBody>
                    <a:bodyPr/>
                    <a:lstStyle/>
                    <a:p>
                      <a:pPr algn="ctr">
                        <a:defRPr sz="1400">
                          <a:solidFill>
                            <a:srgbClr val="FFFFFF"/>
                          </a:solidFill>
                          <a:latin typeface="思源黑体 Normal"/>
                        </a:defRPr>
                      </a:pPr>
                      <a:r>
                        <a:t>二</a:t>
                      </a:r>
                    </a:p>
                  </a:txBody>
                  <a:tcPr anchor="ctr">
                    <a:solidFill>
                      <a:srgbClr val="08927E"/>
                    </a:solidFill>
                  </a:tcPr>
                </a:tc>
                <a:tc>
                  <a:txBody>
                    <a:bodyPr/>
                    <a:lstStyle/>
                    <a:p>
                      <a:pPr algn="ctr">
                        <a:defRPr sz="1400">
                          <a:solidFill>
                            <a:srgbClr val="FFFFFF"/>
                          </a:solidFill>
                          <a:latin typeface="思源黑体 Normal"/>
                        </a:defRPr>
                      </a:pPr>
                      <a:r>
                        <a:t>三</a:t>
                      </a:r>
                    </a:p>
                  </a:txBody>
                  <a:tcPr anchor="ctr">
                    <a:solidFill>
                      <a:srgbClr val="08927E"/>
                    </a:solidFill>
                  </a:tcPr>
                </a:tc>
                <a:tc>
                  <a:txBody>
                    <a:bodyPr/>
                    <a:lstStyle/>
                    <a:p>
                      <a:pPr algn="ctr">
                        <a:defRPr sz="1400">
                          <a:solidFill>
                            <a:srgbClr val="FFFFFF"/>
                          </a:solidFill>
                          <a:latin typeface="思源黑体 Normal"/>
                        </a:defRPr>
                      </a:pPr>
                      <a:r>
                        <a:t>四</a:t>
                      </a:r>
                    </a:p>
                  </a:txBody>
                  <a:tcPr anchor="ctr">
                    <a:solidFill>
                      <a:srgbClr val="08927E"/>
                    </a:solidFill>
                  </a:tcPr>
                </a:tc>
                <a:tc>
                  <a:txBody>
                    <a:bodyPr/>
                    <a:lstStyle/>
                    <a:p>
                      <a:pPr algn="ctr">
                        <a:defRPr sz="1400">
                          <a:solidFill>
                            <a:srgbClr val="FFFFFF"/>
                          </a:solidFill>
                          <a:latin typeface="思源黑体 Normal"/>
                        </a:defRPr>
                      </a:pPr>
                      <a:r>
                        <a:t>五</a:t>
                      </a:r>
                    </a:p>
                  </a:txBody>
                  <a:tcPr anchor="ctr">
                    <a:solidFill>
                      <a:srgbClr val="08927E"/>
                    </a:solidFill>
                  </a:tcPr>
                </a:tc>
                <a:tc>
                  <a:txBody>
                    <a:bodyPr/>
                    <a:lstStyle/>
                    <a:p>
                      <a:pPr algn="ctr">
                        <a:defRPr sz="1400">
                          <a:solidFill>
                            <a:srgbClr val="FFFFFF"/>
                          </a:solidFill>
                          <a:latin typeface="思源黑体 Normal"/>
                        </a:defRPr>
                      </a:pPr>
                      <a:r>
                        <a:t>六</a:t>
                      </a:r>
                    </a:p>
                  </a:txBody>
                  <a:tcPr anchor="ctr">
                    <a:solidFill>
                      <a:srgbClr val="08927E"/>
                    </a:solidFill>
                  </a:tcPr>
                </a:tc>
              </a:tr>
              <a:tr h="477276">
                <a:tc>
                  <a:txBody>
                    <a:bodyPr/>
                    <a:lstStyle/>
                    <a:p/>
                  </a:txBody>
                  <a:tcPr>
                    <a:noFill/>
                  </a:tcPr>
                </a:tc>
                <a:tc>
                  <a:txBody>
                    <a:bodyPr/>
                    <a:lstStyle/>
                    <a:p/>
                  </a:txBody>
                  <a:tcPr>
                    <a:noFill/>
                  </a:tcPr>
                </a:tc>
                <a:tc>
                  <a:txBody>
                    <a:bodyPr/>
                    <a:lstStyle/>
                    <a:p/>
                  </a:txBody>
                  <a:tcPr>
                    <a:noFill/>
                  </a:tcPr>
                </a:tc>
                <a:tc>
                  <a:txBody>
                    <a:bodyPr/>
                    <a:lstStyle/>
                    <a:p/>
                  </a:txBody>
                  <a:tcPr>
                    <a:noFill/>
                  </a:tcPr>
                </a:tc>
                <a:tc>
                  <a:txBody>
                    <a:bodyPr/>
                    <a:lstStyle/>
                    <a:p>
                      <a:pPr algn="r">
                        <a:defRPr sz="1000">
                          <a:solidFill>
                            <a:srgbClr val="08927E"/>
                          </a:solidFill>
                          <a:latin typeface="思源黑体 Normal"/>
                        </a:defRPr>
                      </a:pPr>
                      <a:r>
                        <a:t>1</a:t>
                      </a:r>
                    </a:p>
                    <a:p>
                      <a:pPr algn="ctr">
                        <a:defRPr sz="1400">
                          <a:latin typeface="思源黑体 Medium"/>
                        </a:defRPr>
                      </a:pPr>
                      <a:r>
                        <a:t>59888</a:t>
                      </a:r>
                    </a:p>
                  </a:txBody>
                  <a:tcPr anchor="ctr">
                    <a:solidFill>
                      <a:srgbClr val="F4FEFD"/>
                    </a:solidFill>
                  </a:tcPr>
                </a:tc>
                <a:tc>
                  <a:txBody>
                    <a:bodyPr/>
                    <a:lstStyle/>
                    <a:p>
                      <a:pPr algn="r">
                        <a:defRPr sz="1000">
                          <a:solidFill>
                            <a:srgbClr val="08927E"/>
                          </a:solidFill>
                          <a:latin typeface="思源黑体 Normal"/>
                        </a:defRPr>
                      </a:pPr>
                      <a:r>
                        <a:t>2</a:t>
                      </a:r>
                    </a:p>
                    <a:p>
                      <a:pPr algn="ctr">
                        <a:defRPr sz="1400">
                          <a:latin typeface="思源黑体 Medium"/>
                        </a:defRPr>
                      </a:pPr>
                      <a:r>
                        <a:t>59653</a:t>
                      </a:r>
                    </a:p>
                  </a:txBody>
                  <a:tcPr anchor="ctr">
                    <a:solidFill>
                      <a:srgbClr val="F4FEFD"/>
                    </a:solidFill>
                  </a:tcPr>
                </a:tc>
                <a:tc>
                  <a:txBody>
                    <a:bodyPr/>
                    <a:lstStyle/>
                    <a:p>
                      <a:pPr algn="r">
                        <a:defRPr sz="1000">
                          <a:solidFill>
                            <a:srgbClr val="08927E"/>
                          </a:solidFill>
                          <a:latin typeface="思源黑体 Normal"/>
                        </a:defRPr>
                      </a:pPr>
                      <a:r>
                        <a:t>3</a:t>
                      </a:r>
                    </a:p>
                    <a:p>
                      <a:pPr algn="ctr">
                        <a:defRPr sz="1400">
                          <a:latin typeface="思源黑体 Medium"/>
                        </a:defRPr>
                      </a:pPr>
                      <a:r>
                        <a:t>36060</a:t>
                      </a:r>
                    </a:p>
                  </a:txBody>
                  <a:tcPr anchor="ctr">
                    <a:solidFill>
                      <a:srgbClr val="F4FEFD"/>
                    </a:solidFill>
                  </a:tcPr>
                </a:tc>
              </a:tr>
              <a:tr h="477276">
                <a:tc>
                  <a:txBody>
                    <a:bodyPr/>
                    <a:lstStyle/>
                    <a:p>
                      <a:pPr algn="r">
                        <a:defRPr sz="1000">
                          <a:solidFill>
                            <a:srgbClr val="08927E"/>
                          </a:solidFill>
                          <a:latin typeface="思源黑体 Normal"/>
                        </a:defRPr>
                      </a:pPr>
                      <a:r>
                        <a:t>4</a:t>
                      </a:r>
                    </a:p>
                    <a:p>
                      <a:pPr algn="ctr">
                        <a:defRPr sz="1400">
                          <a:latin typeface="思源黑体 Medium"/>
                        </a:defRPr>
                      </a:pPr>
                      <a:r>
                        <a:t>50395</a:t>
                      </a:r>
                    </a:p>
                  </a:txBody>
                  <a:tcPr anchor="ctr">
                    <a:solidFill>
                      <a:srgbClr val="F4FEFD"/>
                    </a:solidFill>
                  </a:tcPr>
                </a:tc>
                <a:tc>
                  <a:txBody>
                    <a:bodyPr/>
                    <a:lstStyle/>
                    <a:p>
                      <a:pPr algn="r">
                        <a:defRPr sz="1000">
                          <a:solidFill>
                            <a:srgbClr val="08927E"/>
                          </a:solidFill>
                          <a:latin typeface="思源黑体 Normal"/>
                        </a:defRPr>
                      </a:pPr>
                      <a:r>
                        <a:t>5</a:t>
                      </a:r>
                    </a:p>
                    <a:p>
                      <a:pPr algn="ctr">
                        <a:defRPr sz="1400">
                          <a:latin typeface="思源黑体 Medium"/>
                        </a:defRPr>
                      </a:pPr>
                      <a:r>
                        <a:t>53383</a:t>
                      </a:r>
                    </a:p>
                  </a:txBody>
                  <a:tcPr anchor="ctr">
                    <a:solidFill>
                      <a:srgbClr val="F4FEFD"/>
                    </a:solidFill>
                  </a:tcPr>
                </a:tc>
                <a:tc>
                  <a:txBody>
                    <a:bodyPr/>
                    <a:lstStyle/>
                    <a:p>
                      <a:pPr algn="r">
                        <a:defRPr sz="1000">
                          <a:solidFill>
                            <a:srgbClr val="08927E"/>
                          </a:solidFill>
                          <a:latin typeface="思源黑体 Normal"/>
                        </a:defRPr>
                      </a:pPr>
                      <a:r>
                        <a:t>6</a:t>
                      </a:r>
                    </a:p>
                    <a:p>
                      <a:pPr algn="ctr">
                        <a:defRPr sz="1400">
                          <a:latin typeface="思源黑体 Medium"/>
                        </a:defRPr>
                      </a:pPr>
                      <a:r>
                        <a:t>50123</a:t>
                      </a:r>
                    </a:p>
                  </a:txBody>
                  <a:tcPr anchor="ctr">
                    <a:solidFill>
                      <a:srgbClr val="F4FEFD"/>
                    </a:solidFill>
                  </a:tcPr>
                </a:tc>
                <a:tc>
                  <a:txBody>
                    <a:bodyPr/>
                    <a:lstStyle/>
                    <a:p>
                      <a:pPr algn="r">
                        <a:defRPr sz="1000">
                          <a:solidFill>
                            <a:srgbClr val="08927E"/>
                          </a:solidFill>
                          <a:latin typeface="思源黑体 Normal"/>
                        </a:defRPr>
                      </a:pPr>
                      <a:r>
                        <a:t>7</a:t>
                      </a:r>
                    </a:p>
                    <a:p>
                      <a:pPr algn="ctr">
                        <a:defRPr sz="1400">
                          <a:latin typeface="思源黑体 Medium"/>
                        </a:defRPr>
                      </a:pPr>
                      <a:r>
                        <a:t>44039</a:t>
                      </a:r>
                    </a:p>
                  </a:txBody>
                  <a:tcPr anchor="ctr">
                    <a:solidFill>
                      <a:srgbClr val="F4FEFD"/>
                    </a:solidFill>
                  </a:tcPr>
                </a:tc>
                <a:tc>
                  <a:txBody>
                    <a:bodyPr/>
                    <a:lstStyle/>
                    <a:p>
                      <a:pPr algn="r">
                        <a:defRPr sz="1000">
                          <a:solidFill>
                            <a:srgbClr val="08927E"/>
                          </a:solidFill>
                          <a:latin typeface="思源黑体 Normal"/>
                        </a:defRPr>
                      </a:pPr>
                      <a:r>
                        <a:t>8</a:t>
                      </a:r>
                    </a:p>
                    <a:p>
                      <a:pPr algn="ctr">
                        <a:defRPr sz="1400">
                          <a:latin typeface="思源黑体 Medium"/>
                        </a:defRPr>
                      </a:pPr>
                      <a:r>
                        <a:t>18871</a:t>
                      </a:r>
                    </a:p>
                  </a:txBody>
                  <a:tcPr anchor="ctr">
                    <a:solidFill>
                      <a:srgbClr val="F4FEFD"/>
                    </a:solidFill>
                  </a:tcPr>
                </a:tc>
                <a:tc>
                  <a:txBody>
                    <a:bodyPr/>
                    <a:lstStyle/>
                    <a:p>
                      <a:pPr algn="r">
                        <a:defRPr sz="1000">
                          <a:solidFill>
                            <a:srgbClr val="08927E"/>
                          </a:solidFill>
                          <a:latin typeface="思源黑体 Normal"/>
                        </a:defRPr>
                      </a:pPr>
                      <a:r>
                        <a:t>9</a:t>
                      </a:r>
                    </a:p>
                    <a:p>
                      <a:pPr algn="ctr">
                        <a:defRPr sz="1400">
                          <a:latin typeface="思源黑体 Medium"/>
                        </a:defRPr>
                      </a:pPr>
                      <a:r>
                        <a:t>27097</a:t>
                      </a:r>
                    </a:p>
                  </a:txBody>
                  <a:tcPr anchor="ctr">
                    <a:solidFill>
                      <a:srgbClr val="F4FEFD"/>
                    </a:solidFill>
                  </a:tcPr>
                </a:tc>
                <a:tc>
                  <a:txBody>
                    <a:bodyPr/>
                    <a:lstStyle/>
                    <a:p>
                      <a:pPr algn="r">
                        <a:defRPr sz="1000">
                          <a:solidFill>
                            <a:srgbClr val="08927E"/>
                          </a:solidFill>
                          <a:latin typeface="思源黑体 Normal"/>
                        </a:defRPr>
                      </a:pPr>
                      <a:r>
                        <a:t>10</a:t>
                      </a:r>
                    </a:p>
                    <a:p>
                      <a:pPr algn="ctr">
                        <a:defRPr sz="1400">
                          <a:latin typeface="思源黑体 Medium"/>
                        </a:defRPr>
                      </a:pPr>
                      <a:r>
                        <a:t>33361</a:t>
                      </a:r>
                    </a:p>
                  </a:txBody>
                  <a:tcPr anchor="ctr">
                    <a:solidFill>
                      <a:srgbClr val="F4FEFD"/>
                    </a:solidFill>
                  </a:tcPr>
                </a:tc>
              </a:tr>
              <a:tr h="477276">
                <a:tc>
                  <a:txBody>
                    <a:bodyPr/>
                    <a:lstStyle/>
                    <a:p>
                      <a:pPr algn="r">
                        <a:defRPr sz="1000">
                          <a:solidFill>
                            <a:srgbClr val="08927E"/>
                          </a:solidFill>
                          <a:latin typeface="思源黑体 Normal"/>
                        </a:defRPr>
                      </a:pPr>
                      <a:r>
                        <a:t>11</a:t>
                      </a:r>
                    </a:p>
                    <a:p>
                      <a:pPr algn="ctr">
                        <a:defRPr sz="1400">
                          <a:latin typeface="思源黑体 Medium"/>
                        </a:defRPr>
                      </a:pPr>
                      <a:r>
                        <a:t>36311</a:t>
                      </a:r>
                    </a:p>
                  </a:txBody>
                  <a:tcPr anchor="ctr">
                    <a:solidFill>
                      <a:srgbClr val="F4FEFD"/>
                    </a:solidFill>
                  </a:tcPr>
                </a:tc>
                <a:tc>
                  <a:txBody>
                    <a:bodyPr/>
                    <a:lstStyle/>
                    <a:p>
                      <a:pPr algn="r">
                        <a:defRPr sz="1000">
                          <a:solidFill>
                            <a:srgbClr val="08927E"/>
                          </a:solidFill>
                          <a:latin typeface="思源黑体 Normal"/>
                        </a:defRPr>
                      </a:pPr>
                      <a:r>
                        <a:t>12</a:t>
                      </a:r>
                    </a:p>
                    <a:p>
                      <a:pPr algn="ctr">
                        <a:defRPr sz="1400">
                          <a:latin typeface="思源黑体 Medium"/>
                        </a:defRPr>
                      </a:pPr>
                      <a:r>
                        <a:t>30459</a:t>
                      </a:r>
                    </a:p>
                  </a:txBody>
                  <a:tcPr anchor="ctr">
                    <a:solidFill>
                      <a:srgbClr val="F4FEFD"/>
                    </a:solidFill>
                  </a:tcPr>
                </a:tc>
                <a:tc>
                  <a:txBody>
                    <a:bodyPr/>
                    <a:lstStyle/>
                    <a:p>
                      <a:pPr algn="r">
                        <a:defRPr sz="1000">
                          <a:solidFill>
                            <a:srgbClr val="08927E"/>
                          </a:solidFill>
                          <a:latin typeface="思源黑体 Normal"/>
                        </a:defRPr>
                      </a:pPr>
                      <a:r>
                        <a:t>13</a:t>
                      </a:r>
                    </a:p>
                    <a:p>
                      <a:pPr algn="ctr">
                        <a:defRPr sz="1400">
                          <a:latin typeface="思源黑体 Medium"/>
                        </a:defRPr>
                      </a:pPr>
                      <a:r>
                        <a:t>34449</a:t>
                      </a:r>
                    </a:p>
                  </a:txBody>
                  <a:tcPr anchor="ctr">
                    <a:solidFill>
                      <a:srgbClr val="F4FEFD"/>
                    </a:solidFill>
                  </a:tcPr>
                </a:tc>
                <a:tc>
                  <a:txBody>
                    <a:bodyPr/>
                    <a:lstStyle/>
                    <a:p>
                      <a:pPr algn="r">
                        <a:defRPr sz="1000">
                          <a:solidFill>
                            <a:srgbClr val="08927E"/>
                          </a:solidFill>
                          <a:latin typeface="思源黑体 Normal"/>
                        </a:defRPr>
                      </a:pPr>
                      <a:r>
                        <a:t>14</a:t>
                      </a:r>
                    </a:p>
                    <a:p>
                      <a:pPr algn="ctr">
                        <a:defRPr sz="1400">
                          <a:latin typeface="思源黑体 Medium"/>
                        </a:defRPr>
                      </a:pPr>
                      <a:r>
                        <a:t>34520</a:t>
                      </a:r>
                    </a:p>
                  </a:txBody>
                  <a:tcPr anchor="ctr">
                    <a:solidFill>
                      <a:srgbClr val="F4FEFD"/>
                    </a:solidFill>
                  </a:tcPr>
                </a:tc>
                <a:tc>
                  <a:txBody>
                    <a:bodyPr/>
                    <a:lstStyle/>
                    <a:p>
                      <a:pPr algn="r">
                        <a:defRPr sz="1000">
                          <a:solidFill>
                            <a:srgbClr val="08927E"/>
                          </a:solidFill>
                          <a:latin typeface="思源黑体 Normal"/>
                        </a:defRPr>
                      </a:pPr>
                      <a:r>
                        <a:t>15</a:t>
                      </a:r>
                    </a:p>
                    <a:p>
                      <a:pPr algn="ctr">
                        <a:defRPr sz="1400">
                          <a:latin typeface="思源黑体 Medium"/>
                        </a:defRPr>
                      </a:pPr>
                      <a:r>
                        <a:t>55146</a:t>
                      </a:r>
                    </a:p>
                  </a:txBody>
                  <a:tcPr anchor="ctr">
                    <a:solidFill>
                      <a:srgbClr val="F4FEFD"/>
                    </a:solidFill>
                  </a:tcPr>
                </a:tc>
                <a:tc>
                  <a:txBody>
                    <a:bodyPr/>
                    <a:lstStyle/>
                    <a:p>
                      <a:pPr algn="r">
                        <a:defRPr sz="1000">
                          <a:solidFill>
                            <a:srgbClr val="08927E"/>
                          </a:solidFill>
                          <a:latin typeface="思源黑体 Normal"/>
                        </a:defRPr>
                      </a:pPr>
                      <a:r>
                        <a:t>16</a:t>
                      </a:r>
                    </a:p>
                    <a:p>
                      <a:pPr algn="ctr">
                        <a:defRPr sz="1400">
                          <a:latin typeface="思源黑体 Medium"/>
                        </a:defRPr>
                      </a:pPr>
                      <a:r>
                        <a:t>61131</a:t>
                      </a:r>
                    </a:p>
                  </a:txBody>
                  <a:tcPr anchor="ctr">
                    <a:solidFill>
                      <a:srgbClr val="F4FEFD"/>
                    </a:solidFill>
                  </a:tcPr>
                </a:tc>
                <a:tc>
                  <a:txBody>
                    <a:bodyPr/>
                    <a:lstStyle/>
                    <a:p>
                      <a:pPr algn="r">
                        <a:defRPr sz="1000">
                          <a:solidFill>
                            <a:srgbClr val="08927E"/>
                          </a:solidFill>
                          <a:latin typeface="思源黑体 Normal"/>
                        </a:defRPr>
                      </a:pPr>
                      <a:r>
                        <a:t>17</a:t>
                      </a:r>
                    </a:p>
                    <a:p>
                      <a:pPr algn="ctr">
                        <a:defRPr sz="1400">
                          <a:latin typeface="思源黑体 Medium"/>
                        </a:defRPr>
                      </a:pPr>
                      <a:r>
                        <a:t>62084</a:t>
                      </a:r>
                    </a:p>
                  </a:txBody>
                  <a:tcPr anchor="ctr">
                    <a:solidFill>
                      <a:srgbClr val="F4FEFD"/>
                    </a:solidFill>
                  </a:tcPr>
                </a:tc>
              </a:tr>
              <a:tr h="477276">
                <a:tc>
                  <a:txBody>
                    <a:bodyPr/>
                    <a:lstStyle/>
                    <a:p>
                      <a:pPr algn="r">
                        <a:defRPr sz="1000">
                          <a:solidFill>
                            <a:srgbClr val="08927E"/>
                          </a:solidFill>
                          <a:latin typeface="思源黑体 Normal"/>
                        </a:defRPr>
                      </a:pPr>
                      <a:r>
                        <a:t>18</a:t>
                      </a:r>
                    </a:p>
                    <a:p>
                      <a:pPr algn="ctr">
                        <a:defRPr sz="1400">
                          <a:latin typeface="思源黑体 Medium"/>
                        </a:defRPr>
                      </a:pPr>
                      <a:r>
                        <a:t>5662</a:t>
                      </a:r>
                    </a:p>
                  </a:txBody>
                  <a:tcPr anchor="ctr">
                    <a:solidFill>
                      <a:srgbClr val="F4FEFD"/>
                    </a:solidFill>
                  </a:tcPr>
                </a:tc>
                <a:tc>
                  <a:txBody>
                    <a:bodyPr/>
                    <a:lstStyle/>
                    <a:p>
                      <a:pPr algn="r">
                        <a:defRPr sz="1000">
                          <a:solidFill>
                            <a:srgbClr val="08927E"/>
                          </a:solidFill>
                          <a:latin typeface="思源黑体 Normal"/>
                        </a:defRPr>
                      </a:pPr>
                      <a:r>
                        <a:t>19</a:t>
                      </a:r>
                    </a:p>
                    <a:p>
                      <a:pPr algn="ctr">
                        <a:defRPr sz="1400">
                          <a:latin typeface="思源黑体 Medium"/>
                        </a:defRPr>
                      </a:pPr>
                      <a:r>
                        <a:t>7960</a:t>
                      </a:r>
                    </a:p>
                  </a:txBody>
                  <a:tcPr anchor="ctr">
                    <a:solidFill>
                      <a:srgbClr val="F4FEFD"/>
                    </a:solidFill>
                  </a:tcPr>
                </a:tc>
                <a:tc>
                  <a:txBody>
                    <a:bodyPr/>
                    <a:lstStyle/>
                    <a:p>
                      <a:pPr algn="r">
                        <a:defRPr sz="1000">
                          <a:solidFill>
                            <a:srgbClr val="08927E"/>
                          </a:solidFill>
                          <a:latin typeface="思源黑体 Normal"/>
                        </a:defRPr>
                      </a:pPr>
                      <a:r>
                        <a:t>20</a:t>
                      </a:r>
                    </a:p>
                    <a:p>
                      <a:pPr algn="ctr">
                        <a:defRPr sz="1400">
                          <a:latin typeface="思源黑体 Medium"/>
                        </a:defRPr>
                      </a:pPr>
                      <a:r>
                        <a:t>8294</a:t>
                      </a:r>
                    </a:p>
                  </a:txBody>
                  <a:tcPr anchor="ctr">
                    <a:solidFill>
                      <a:srgbClr val="F4FEFD"/>
                    </a:solidFill>
                  </a:tcPr>
                </a:tc>
                <a:tc>
                  <a:txBody>
                    <a:bodyPr/>
                    <a:lstStyle/>
                    <a:p>
                      <a:pPr algn="r">
                        <a:defRPr sz="1000">
                          <a:solidFill>
                            <a:srgbClr val="08927E"/>
                          </a:solidFill>
                          <a:latin typeface="思源黑体 Normal"/>
                        </a:defRPr>
                      </a:pPr>
                      <a:r>
                        <a:t>21</a:t>
                      </a:r>
                    </a:p>
                    <a:p>
                      <a:pPr algn="ctr">
                        <a:defRPr sz="1400">
                          <a:latin typeface="思源黑体 Medium"/>
                        </a:defRPr>
                      </a:pPr>
                      <a:r>
                        <a:t>8427</a:t>
                      </a:r>
                    </a:p>
                  </a:txBody>
                  <a:tcPr anchor="ctr">
                    <a:solidFill>
                      <a:srgbClr val="F4FEFD"/>
                    </a:solidFill>
                  </a:tcPr>
                </a:tc>
                <a:tc>
                  <a:txBody>
                    <a:bodyPr/>
                    <a:lstStyle/>
                    <a:p>
                      <a:pPr algn="r">
                        <a:defRPr sz="1000">
                          <a:solidFill>
                            <a:srgbClr val="08927E"/>
                          </a:solidFill>
                          <a:latin typeface="思源黑体 Normal"/>
                        </a:defRPr>
                      </a:pPr>
                      <a:r>
                        <a:t>22</a:t>
                      </a:r>
                    </a:p>
                    <a:p>
                      <a:pPr algn="ctr">
                        <a:defRPr sz="1400">
                          <a:latin typeface="思源黑体 Medium"/>
                        </a:defRPr>
                      </a:pPr>
                      <a:r>
                        <a:t>8322</a:t>
                      </a:r>
                    </a:p>
                  </a:txBody>
                  <a:tcPr anchor="ctr">
                    <a:solidFill>
                      <a:srgbClr val="F4FEFD"/>
                    </a:solidFill>
                  </a:tcPr>
                </a:tc>
                <a:tc>
                  <a:txBody>
                    <a:bodyPr/>
                    <a:lstStyle/>
                    <a:p>
                      <a:pPr algn="r">
                        <a:defRPr sz="1000">
                          <a:solidFill>
                            <a:srgbClr val="08927E"/>
                          </a:solidFill>
                          <a:latin typeface="思源黑体 Normal"/>
                        </a:defRPr>
                      </a:pPr>
                      <a:r>
                        <a:t>23</a:t>
                      </a:r>
                    </a:p>
                    <a:p>
                      <a:pPr algn="ctr">
                        <a:defRPr sz="1400">
                          <a:latin typeface="思源黑体 Medium"/>
                        </a:defRPr>
                      </a:pPr>
                      <a:r>
                        <a:t>8110</a:t>
                      </a:r>
                    </a:p>
                  </a:txBody>
                  <a:tcPr anchor="ctr">
                    <a:solidFill>
                      <a:srgbClr val="F4FEFD"/>
                    </a:solidFill>
                  </a:tcPr>
                </a:tc>
                <a:tc>
                  <a:txBody>
                    <a:bodyPr/>
                    <a:lstStyle/>
                    <a:p>
                      <a:pPr algn="r">
                        <a:defRPr sz="1000">
                          <a:solidFill>
                            <a:srgbClr val="08927E"/>
                          </a:solidFill>
                          <a:latin typeface="思源黑体 Normal"/>
                        </a:defRPr>
                      </a:pPr>
                      <a:r>
                        <a:t>24</a:t>
                      </a:r>
                    </a:p>
                    <a:p>
                      <a:pPr algn="ctr">
                        <a:defRPr sz="1400">
                          <a:latin typeface="思源黑体 Medium"/>
                        </a:defRPr>
                      </a:pPr>
                      <a:r>
                        <a:t>6965</a:t>
                      </a:r>
                    </a:p>
                  </a:txBody>
                  <a:tcPr anchor="ctr">
                    <a:solidFill>
                      <a:srgbClr val="F4FEFD"/>
                    </a:solidFill>
                  </a:tcPr>
                </a:tc>
              </a:tr>
              <a:tr h="477279">
                <a:tc>
                  <a:txBody>
                    <a:bodyPr/>
                    <a:lstStyle/>
                    <a:p>
                      <a:pPr algn="r">
                        <a:defRPr sz="1000">
                          <a:solidFill>
                            <a:srgbClr val="08927E"/>
                          </a:solidFill>
                          <a:latin typeface="思源黑体 Normal"/>
                        </a:defRPr>
                      </a:pPr>
                      <a:r>
                        <a:t>25</a:t>
                      </a:r>
                    </a:p>
                    <a:p>
                      <a:pPr algn="ctr">
                        <a:defRPr sz="1400">
                          <a:latin typeface="思源黑体 Medium"/>
                        </a:defRPr>
                      </a:pPr>
                      <a:r>
                        <a:t>4365</a:t>
                      </a:r>
                    </a:p>
                  </a:txBody>
                  <a:tcPr anchor="ctr">
                    <a:solidFill>
                      <a:srgbClr val="F4FEFD"/>
                    </a:solidFill>
                  </a:tcPr>
                </a:tc>
                <a:tc>
                  <a:txBody>
                    <a:bodyPr/>
                    <a:lstStyle/>
                    <a:p>
                      <a:pPr algn="r">
                        <a:defRPr sz="1000">
                          <a:solidFill>
                            <a:srgbClr val="08927E"/>
                          </a:solidFill>
                          <a:latin typeface="思源黑体 Normal"/>
                        </a:defRPr>
                      </a:pPr>
                      <a:r>
                        <a:t>26</a:t>
                      </a:r>
                    </a:p>
                    <a:p>
                      <a:pPr algn="ctr">
                        <a:defRPr sz="1400">
                          <a:latin typeface="思源黑体 Medium"/>
                        </a:defRPr>
                      </a:pPr>
                      <a:r>
                        <a:t>7826</a:t>
                      </a:r>
                    </a:p>
                  </a:txBody>
                  <a:tcPr anchor="ctr">
                    <a:solidFill>
                      <a:srgbClr val="F4FEFD"/>
                    </a:solidFill>
                  </a:tcPr>
                </a:tc>
                <a:tc>
                  <a:txBody>
                    <a:bodyPr/>
                    <a:lstStyle/>
                    <a:p>
                      <a:pPr algn="r">
                        <a:defRPr sz="1000">
                          <a:solidFill>
                            <a:srgbClr val="08927E"/>
                          </a:solidFill>
                          <a:latin typeface="思源黑体 Normal"/>
                        </a:defRPr>
                      </a:pPr>
                      <a:r>
                        <a:t>27</a:t>
                      </a:r>
                    </a:p>
                    <a:p>
                      <a:pPr algn="ctr">
                        <a:defRPr sz="1400">
                          <a:latin typeface="思源黑体 Medium"/>
                        </a:defRPr>
                      </a:pPr>
                      <a:r>
                        <a:t>8357</a:t>
                      </a:r>
                    </a:p>
                  </a:txBody>
                  <a:tcPr anchor="ctr">
                    <a:solidFill>
                      <a:srgbClr val="F4FEFD"/>
                    </a:solidFill>
                  </a:tcPr>
                </a:tc>
                <a:tc>
                  <a:txBody>
                    <a:bodyPr/>
                    <a:lstStyle/>
                    <a:p>
                      <a:pPr algn="r">
                        <a:defRPr sz="1000">
                          <a:solidFill>
                            <a:srgbClr val="08927E"/>
                          </a:solidFill>
                          <a:latin typeface="思源黑体 Normal"/>
                        </a:defRPr>
                      </a:pPr>
                      <a:r>
                        <a:t>28</a:t>
                      </a:r>
                    </a:p>
                    <a:p>
                      <a:pPr algn="ctr">
                        <a:defRPr sz="1400">
                          <a:latin typeface="思源黑体 Medium"/>
                        </a:defRPr>
                      </a:pPr>
                      <a:r>
                        <a:t>8230</a:t>
                      </a:r>
                    </a:p>
                  </a:txBody>
                  <a:tcPr anchor="ctr">
                    <a:solidFill>
                      <a:srgbClr val="F4FEFD"/>
                    </a:solidFill>
                  </a:tcPr>
                </a:tc>
                <a:tc>
                  <a:txBody>
                    <a:bodyPr/>
                    <a:lstStyle/>
                    <a:p>
                      <a:pPr algn="r">
                        <a:defRPr sz="1000">
                          <a:solidFill>
                            <a:srgbClr val="08927E"/>
                          </a:solidFill>
                          <a:latin typeface="思源黑体 Normal"/>
                        </a:defRPr>
                      </a:pPr>
                      <a:r>
                        <a:t>29</a:t>
                      </a:r>
                    </a:p>
                    <a:p>
                      <a:pPr algn="ctr">
                        <a:defRPr sz="1400">
                          <a:latin typeface="思源黑体 Medium"/>
                        </a:defRPr>
                      </a:pPr>
                      <a:r>
                        <a:t>8016</a:t>
                      </a:r>
                    </a:p>
                  </a:txBody>
                  <a:tcPr anchor="ctr">
                    <a:solidFill>
                      <a:srgbClr val="F4FEFD"/>
                    </a:solidFill>
                  </a:tcPr>
                </a:tc>
                <a:tc>
                  <a:txBody>
                    <a:bodyPr/>
                    <a:lstStyle/>
                    <a:p/>
                  </a:txBody>
                  <a:tcPr>
                    <a:noFill/>
                  </a:tcPr>
                </a:tc>
                <a:tc>
                  <a:txBody>
                    <a:bodyPr/>
                    <a:lstStyle/>
                    <a:p/>
                  </a:txBody>
                  <a:tcPr>
                    <a:noFill/>
                  </a:tcPr>
                </a:tc>
              </a:tr>
            </a:tbl>
          </a:graphicData>
        </a:graphic>
      </p:graphicFrame>
      <p:graphicFrame>
        <p:nvGraphicFramePr>
          <p:cNvPr id="10" name="Table 9"/>
          <p:cNvGraphicFramePr>
            <a:graphicFrameLocks noGrp="1"/>
          </p:cNvGraphicFramePr>
          <p:nvPr/>
        </p:nvGraphicFramePr>
        <p:xfrm>
          <a:off x="279400" y="5762076"/>
          <a:ext cx="6299200" cy="3340935"/>
        </p:xfrm>
        <a:graphic>
          <a:graphicData uri="http://schemas.openxmlformats.org/drawingml/2006/table">
            <a:tbl>
              <a:tblPr firstRow="1" bandRow="1">
                <a:tableStyleId>{5C22544A-7EE6-4342-B048-85BDC9FD1C3A}</a:tableStyleId>
              </a:tblPr>
              <a:tblGrid>
                <a:gridCol w="899885"/>
                <a:gridCol w="899885"/>
                <a:gridCol w="899885"/>
                <a:gridCol w="899885"/>
                <a:gridCol w="899885"/>
                <a:gridCol w="899885"/>
                <a:gridCol w="899890"/>
              </a:tblGrid>
              <a:tr h="417616">
                <a:tc gridSpan="7">
                  <a:txBody>
                    <a:bodyPr/>
                    <a:lstStyle/>
                    <a:p>
                      <a:pPr algn="ctr">
                        <a:defRPr>
                          <a:solidFill>
                            <a:srgbClr val="000000"/>
                          </a:solidFill>
                          <a:latin typeface="思源黑体 Normal"/>
                        </a:defRPr>
                      </a:pPr>
                      <a:r>
                        <a:t>2024-03</a:t>
                      </a:r>
                    </a:p>
                  </a:txBody>
                  <a:tcPr anchor="ctr">
                    <a:solidFill>
                      <a:srgbClr val="F4FEFD"/>
                    </a:solidFill>
                  </a:tcPr>
                </a:tc>
                <a:tc hMerge="1">
                  <a:txBody>
                    <a:bodyPr/>
                    <a:lstStyle/>
                    <a:p/>
                  </a:txBody>
                  <a:tcPr/>
                </a:tc>
                <a:tc hMerge="1">
                  <a:txBody>
                    <a:bodyPr/>
                    <a:lstStyle/>
                    <a:p/>
                  </a:txBody>
                  <a:tcPr/>
                </a:tc>
                <a:tc hMerge="1">
                  <a:txBody>
                    <a:bodyPr/>
                    <a:lstStyle/>
                    <a:p/>
                  </a:txBody>
                  <a:tcPr/>
                </a:tc>
                <a:tc hMerge="1">
                  <a:txBody>
                    <a:bodyPr/>
                    <a:lstStyle/>
                    <a:p/>
                  </a:txBody>
                  <a:tcPr/>
                </a:tc>
                <a:tc hMerge="1">
                  <a:txBody>
                    <a:bodyPr/>
                    <a:lstStyle/>
                    <a:p/>
                  </a:txBody>
                  <a:tcPr/>
                </a:tc>
                <a:tc hMerge="1">
                  <a:txBody>
                    <a:bodyPr/>
                    <a:lstStyle/>
                    <a:p/>
                  </a:txBody>
                  <a:tcPr/>
                </a:tc>
              </a:tr>
              <a:tr h="417616">
                <a:tc>
                  <a:txBody>
                    <a:bodyPr/>
                    <a:lstStyle/>
                    <a:p>
                      <a:pPr algn="ctr">
                        <a:defRPr sz="1400">
                          <a:solidFill>
                            <a:srgbClr val="FFFFFF"/>
                          </a:solidFill>
                          <a:latin typeface="思源黑体 Normal"/>
                        </a:defRPr>
                      </a:pPr>
                      <a:r>
                        <a:t>日</a:t>
                      </a:r>
                    </a:p>
                  </a:txBody>
                  <a:tcPr anchor="ctr">
                    <a:solidFill>
                      <a:srgbClr val="08927E"/>
                    </a:solidFill>
                  </a:tcPr>
                </a:tc>
                <a:tc>
                  <a:txBody>
                    <a:bodyPr/>
                    <a:lstStyle/>
                    <a:p>
                      <a:pPr algn="ctr">
                        <a:defRPr sz="1400">
                          <a:solidFill>
                            <a:srgbClr val="FFFFFF"/>
                          </a:solidFill>
                          <a:latin typeface="思源黑体 Normal"/>
                        </a:defRPr>
                      </a:pPr>
                      <a:r>
                        <a:t>一</a:t>
                      </a:r>
                    </a:p>
                  </a:txBody>
                  <a:tcPr anchor="ctr">
                    <a:solidFill>
                      <a:srgbClr val="08927E"/>
                    </a:solidFill>
                  </a:tcPr>
                </a:tc>
                <a:tc>
                  <a:txBody>
                    <a:bodyPr/>
                    <a:lstStyle/>
                    <a:p>
                      <a:pPr algn="ctr">
                        <a:defRPr sz="1400">
                          <a:solidFill>
                            <a:srgbClr val="FFFFFF"/>
                          </a:solidFill>
                          <a:latin typeface="思源黑体 Normal"/>
                        </a:defRPr>
                      </a:pPr>
                      <a:r>
                        <a:t>二</a:t>
                      </a:r>
                    </a:p>
                  </a:txBody>
                  <a:tcPr anchor="ctr">
                    <a:solidFill>
                      <a:srgbClr val="08927E"/>
                    </a:solidFill>
                  </a:tcPr>
                </a:tc>
                <a:tc>
                  <a:txBody>
                    <a:bodyPr/>
                    <a:lstStyle/>
                    <a:p>
                      <a:pPr algn="ctr">
                        <a:defRPr sz="1400">
                          <a:solidFill>
                            <a:srgbClr val="FFFFFF"/>
                          </a:solidFill>
                          <a:latin typeface="思源黑体 Normal"/>
                        </a:defRPr>
                      </a:pPr>
                      <a:r>
                        <a:t>三</a:t>
                      </a:r>
                    </a:p>
                  </a:txBody>
                  <a:tcPr anchor="ctr">
                    <a:solidFill>
                      <a:srgbClr val="08927E"/>
                    </a:solidFill>
                  </a:tcPr>
                </a:tc>
                <a:tc>
                  <a:txBody>
                    <a:bodyPr/>
                    <a:lstStyle/>
                    <a:p>
                      <a:pPr algn="ctr">
                        <a:defRPr sz="1400">
                          <a:solidFill>
                            <a:srgbClr val="FFFFFF"/>
                          </a:solidFill>
                          <a:latin typeface="思源黑体 Normal"/>
                        </a:defRPr>
                      </a:pPr>
                      <a:r>
                        <a:t>四</a:t>
                      </a:r>
                    </a:p>
                  </a:txBody>
                  <a:tcPr anchor="ctr">
                    <a:solidFill>
                      <a:srgbClr val="08927E"/>
                    </a:solidFill>
                  </a:tcPr>
                </a:tc>
                <a:tc>
                  <a:txBody>
                    <a:bodyPr/>
                    <a:lstStyle/>
                    <a:p>
                      <a:pPr algn="ctr">
                        <a:defRPr sz="1400">
                          <a:solidFill>
                            <a:srgbClr val="FFFFFF"/>
                          </a:solidFill>
                          <a:latin typeface="思源黑体 Normal"/>
                        </a:defRPr>
                      </a:pPr>
                      <a:r>
                        <a:t>五</a:t>
                      </a:r>
                    </a:p>
                  </a:txBody>
                  <a:tcPr anchor="ctr">
                    <a:solidFill>
                      <a:srgbClr val="08927E"/>
                    </a:solidFill>
                  </a:tcPr>
                </a:tc>
                <a:tc>
                  <a:txBody>
                    <a:bodyPr/>
                    <a:lstStyle/>
                    <a:p>
                      <a:pPr algn="ctr">
                        <a:defRPr sz="1400">
                          <a:solidFill>
                            <a:srgbClr val="FFFFFF"/>
                          </a:solidFill>
                          <a:latin typeface="思源黑体 Normal"/>
                        </a:defRPr>
                      </a:pPr>
                      <a:r>
                        <a:t>六</a:t>
                      </a:r>
                    </a:p>
                  </a:txBody>
                  <a:tcPr anchor="ctr">
                    <a:solidFill>
                      <a:srgbClr val="08927E"/>
                    </a:solidFill>
                  </a:tcPr>
                </a:tc>
              </a:tr>
              <a:tr h="417616">
                <a:tc>
                  <a:txBody>
                    <a:bodyPr/>
                    <a:lstStyle/>
                    <a:p/>
                  </a:txBody>
                  <a:tcPr>
                    <a:noFill/>
                  </a:tcPr>
                </a:tc>
                <a:tc>
                  <a:txBody>
                    <a:bodyPr/>
                    <a:lstStyle/>
                    <a:p/>
                  </a:txBody>
                  <a:tcPr>
                    <a:noFill/>
                  </a:tcPr>
                </a:tc>
                <a:tc>
                  <a:txBody>
                    <a:bodyPr/>
                    <a:lstStyle/>
                    <a:p/>
                  </a:txBody>
                  <a:tcPr>
                    <a:noFill/>
                  </a:tcPr>
                </a:tc>
                <a:tc>
                  <a:txBody>
                    <a:bodyPr/>
                    <a:lstStyle/>
                    <a:p/>
                  </a:txBody>
                  <a:tcPr>
                    <a:noFill/>
                  </a:tcPr>
                </a:tc>
                <a:tc>
                  <a:txBody>
                    <a:bodyPr/>
                    <a:lstStyle/>
                    <a:p/>
                  </a:txBody>
                  <a:tcPr>
                    <a:noFill/>
                  </a:tcPr>
                </a:tc>
                <a:tc>
                  <a:txBody>
                    <a:bodyPr/>
                    <a:lstStyle/>
                    <a:p>
                      <a:pPr algn="r">
                        <a:defRPr sz="1000">
                          <a:solidFill>
                            <a:srgbClr val="08927E"/>
                          </a:solidFill>
                          <a:latin typeface="思源黑体 Normal"/>
                        </a:defRPr>
                      </a:pPr>
                      <a:r>
                        <a:t>1</a:t>
                      </a:r>
                    </a:p>
                    <a:p>
                      <a:pPr algn="ctr">
                        <a:defRPr sz="1400">
                          <a:latin typeface="思源黑体 Medium"/>
                        </a:defRPr>
                      </a:pPr>
                      <a:r>
                        <a:t>8482</a:t>
                      </a:r>
                    </a:p>
                  </a:txBody>
                  <a:tcPr anchor="ctr">
                    <a:solidFill>
                      <a:srgbClr val="F4FEFD"/>
                    </a:solidFill>
                  </a:tcPr>
                </a:tc>
                <a:tc>
                  <a:txBody>
                    <a:bodyPr/>
                    <a:lstStyle/>
                    <a:p>
                      <a:pPr algn="r">
                        <a:defRPr sz="1000">
                          <a:solidFill>
                            <a:srgbClr val="08927E"/>
                          </a:solidFill>
                          <a:latin typeface="思源黑体 Normal"/>
                        </a:defRPr>
                      </a:pPr>
                      <a:r>
                        <a:t>2</a:t>
                      </a:r>
                    </a:p>
                    <a:p>
                      <a:pPr algn="ctr">
                        <a:defRPr sz="1400">
                          <a:latin typeface="思源黑体 Medium"/>
                        </a:defRPr>
                      </a:pPr>
                      <a:r>
                        <a:t>6573</a:t>
                      </a:r>
                    </a:p>
                  </a:txBody>
                  <a:tcPr anchor="ctr">
                    <a:solidFill>
                      <a:srgbClr val="F4FEFD"/>
                    </a:solidFill>
                  </a:tcPr>
                </a:tc>
              </a:tr>
              <a:tr h="417616">
                <a:tc>
                  <a:txBody>
                    <a:bodyPr/>
                    <a:lstStyle/>
                    <a:p>
                      <a:pPr algn="r">
                        <a:defRPr sz="1000">
                          <a:solidFill>
                            <a:srgbClr val="08927E"/>
                          </a:solidFill>
                          <a:latin typeface="思源黑体 Normal"/>
                        </a:defRPr>
                      </a:pPr>
                      <a:r>
                        <a:t>3</a:t>
                      </a:r>
                    </a:p>
                    <a:p>
                      <a:pPr algn="ctr">
                        <a:defRPr sz="1400">
                          <a:latin typeface="思源黑体 Medium"/>
                        </a:defRPr>
                      </a:pPr>
                      <a:r>
                        <a:t>5994</a:t>
                      </a:r>
                    </a:p>
                  </a:txBody>
                  <a:tcPr anchor="ctr">
                    <a:solidFill>
                      <a:srgbClr val="F4FEFD"/>
                    </a:solidFill>
                  </a:tcPr>
                </a:tc>
                <a:tc>
                  <a:txBody>
                    <a:bodyPr/>
                    <a:lstStyle/>
                    <a:p>
                      <a:pPr algn="r">
                        <a:defRPr sz="1000">
                          <a:solidFill>
                            <a:srgbClr val="08927E"/>
                          </a:solidFill>
                          <a:latin typeface="思源黑体 Normal"/>
                        </a:defRPr>
                      </a:pPr>
                      <a:r>
                        <a:t>4</a:t>
                      </a:r>
                    </a:p>
                    <a:p>
                      <a:pPr algn="ctr">
                        <a:defRPr sz="1400">
                          <a:latin typeface="思源黑体 Medium"/>
                        </a:defRPr>
                      </a:pPr>
                      <a:r>
                        <a:t>8631</a:t>
                      </a:r>
                    </a:p>
                  </a:txBody>
                  <a:tcPr anchor="ctr">
                    <a:solidFill>
                      <a:srgbClr val="F4FEFD"/>
                    </a:solidFill>
                  </a:tcPr>
                </a:tc>
                <a:tc>
                  <a:txBody>
                    <a:bodyPr/>
                    <a:lstStyle/>
                    <a:p>
                      <a:pPr algn="r">
                        <a:defRPr sz="1000">
                          <a:solidFill>
                            <a:srgbClr val="08927E"/>
                          </a:solidFill>
                          <a:latin typeface="思源黑体 Normal"/>
                        </a:defRPr>
                      </a:pPr>
                      <a:r>
                        <a:t>5</a:t>
                      </a:r>
                    </a:p>
                    <a:p>
                      <a:pPr algn="ctr">
                        <a:defRPr sz="1400">
                          <a:latin typeface="思源黑体 Medium"/>
                        </a:defRPr>
                      </a:pPr>
                      <a:r>
                        <a:t>8342</a:t>
                      </a:r>
                    </a:p>
                  </a:txBody>
                  <a:tcPr anchor="ctr">
                    <a:solidFill>
                      <a:srgbClr val="F4FEFD"/>
                    </a:solidFill>
                  </a:tcPr>
                </a:tc>
                <a:tc>
                  <a:txBody>
                    <a:bodyPr/>
                    <a:lstStyle/>
                    <a:p>
                      <a:pPr algn="r">
                        <a:defRPr sz="1000">
                          <a:solidFill>
                            <a:srgbClr val="08927E"/>
                          </a:solidFill>
                          <a:latin typeface="思源黑体 Normal"/>
                        </a:defRPr>
                      </a:pPr>
                      <a:r>
                        <a:t>6</a:t>
                      </a:r>
                    </a:p>
                    <a:p>
                      <a:pPr algn="ctr">
                        <a:defRPr sz="1400">
                          <a:latin typeface="思源黑体 Medium"/>
                        </a:defRPr>
                      </a:pPr>
                      <a:r>
                        <a:t>8571</a:t>
                      </a:r>
                    </a:p>
                  </a:txBody>
                  <a:tcPr anchor="ctr">
                    <a:solidFill>
                      <a:srgbClr val="F4FEFD"/>
                    </a:solidFill>
                  </a:tcPr>
                </a:tc>
                <a:tc>
                  <a:txBody>
                    <a:bodyPr/>
                    <a:lstStyle/>
                    <a:p>
                      <a:pPr algn="r">
                        <a:defRPr sz="1000">
                          <a:solidFill>
                            <a:srgbClr val="08927E"/>
                          </a:solidFill>
                          <a:latin typeface="思源黑体 Normal"/>
                        </a:defRPr>
                      </a:pPr>
                      <a:r>
                        <a:t>7</a:t>
                      </a:r>
                    </a:p>
                    <a:p>
                      <a:pPr algn="ctr">
                        <a:defRPr sz="1400">
                          <a:latin typeface="思源黑体 Medium"/>
                        </a:defRPr>
                      </a:pPr>
                      <a:r>
                        <a:t>8146</a:t>
                      </a:r>
                    </a:p>
                  </a:txBody>
                  <a:tcPr anchor="ctr">
                    <a:solidFill>
                      <a:srgbClr val="F4FEFD"/>
                    </a:solidFill>
                  </a:tcPr>
                </a:tc>
                <a:tc>
                  <a:txBody>
                    <a:bodyPr/>
                    <a:lstStyle/>
                    <a:p>
                      <a:pPr algn="r">
                        <a:defRPr sz="1000">
                          <a:solidFill>
                            <a:srgbClr val="08927E"/>
                          </a:solidFill>
                          <a:latin typeface="思源黑体 Normal"/>
                        </a:defRPr>
                      </a:pPr>
                      <a:r>
                        <a:t>8</a:t>
                      </a:r>
                    </a:p>
                    <a:p>
                      <a:pPr algn="ctr">
                        <a:defRPr sz="1400">
                          <a:latin typeface="思源黑体 Medium"/>
                        </a:defRPr>
                      </a:pPr>
                      <a:r>
                        <a:t>9100</a:t>
                      </a:r>
                    </a:p>
                  </a:txBody>
                  <a:tcPr anchor="ctr">
                    <a:solidFill>
                      <a:srgbClr val="F4FEFD"/>
                    </a:solidFill>
                  </a:tcPr>
                </a:tc>
                <a:tc>
                  <a:txBody>
                    <a:bodyPr/>
                    <a:lstStyle/>
                    <a:p>
                      <a:pPr algn="r">
                        <a:defRPr sz="1000">
                          <a:solidFill>
                            <a:srgbClr val="08927E"/>
                          </a:solidFill>
                          <a:latin typeface="思源黑体 Normal"/>
                        </a:defRPr>
                      </a:pPr>
                      <a:r>
                        <a:t>9</a:t>
                      </a:r>
                    </a:p>
                    <a:p>
                      <a:pPr algn="ctr">
                        <a:defRPr sz="1400">
                          <a:latin typeface="思源黑体 Medium"/>
                        </a:defRPr>
                      </a:pPr>
                      <a:r>
                        <a:t>7370</a:t>
                      </a:r>
                    </a:p>
                  </a:txBody>
                  <a:tcPr anchor="ctr">
                    <a:solidFill>
                      <a:srgbClr val="F4FEFD"/>
                    </a:solidFill>
                  </a:tcPr>
                </a:tc>
              </a:tr>
              <a:tr h="417616">
                <a:tc>
                  <a:txBody>
                    <a:bodyPr/>
                    <a:lstStyle/>
                    <a:p>
                      <a:pPr algn="r">
                        <a:defRPr sz="1000">
                          <a:solidFill>
                            <a:srgbClr val="08927E"/>
                          </a:solidFill>
                          <a:latin typeface="思源黑体 Normal"/>
                        </a:defRPr>
                      </a:pPr>
                      <a:r>
                        <a:t>10</a:t>
                      </a:r>
                    </a:p>
                    <a:p>
                      <a:pPr algn="ctr">
                        <a:defRPr sz="1400">
                          <a:latin typeface="思源黑体 Medium"/>
                        </a:defRPr>
                      </a:pPr>
                      <a:r>
                        <a:t>7233</a:t>
                      </a:r>
                    </a:p>
                  </a:txBody>
                  <a:tcPr anchor="ctr">
                    <a:solidFill>
                      <a:srgbClr val="F4FEFD"/>
                    </a:solidFill>
                  </a:tcPr>
                </a:tc>
                <a:tc>
                  <a:txBody>
                    <a:bodyPr/>
                    <a:lstStyle/>
                    <a:p>
                      <a:pPr algn="r">
                        <a:defRPr sz="1000">
                          <a:solidFill>
                            <a:srgbClr val="08927E"/>
                          </a:solidFill>
                          <a:latin typeface="思源黑体 Normal"/>
                        </a:defRPr>
                      </a:pPr>
                      <a:r>
                        <a:t>11</a:t>
                      </a:r>
                    </a:p>
                    <a:p>
                      <a:pPr algn="ctr">
                        <a:defRPr sz="1400">
                          <a:latin typeface="思源黑体 Medium"/>
                        </a:defRPr>
                      </a:pPr>
                      <a:r>
                        <a:t>9026</a:t>
                      </a:r>
                    </a:p>
                  </a:txBody>
                  <a:tcPr anchor="ctr">
                    <a:solidFill>
                      <a:srgbClr val="F4FEFD"/>
                    </a:solidFill>
                  </a:tcPr>
                </a:tc>
                <a:tc>
                  <a:txBody>
                    <a:bodyPr/>
                    <a:lstStyle/>
                    <a:p>
                      <a:pPr algn="r">
                        <a:defRPr sz="1000">
                          <a:solidFill>
                            <a:srgbClr val="08927E"/>
                          </a:solidFill>
                          <a:latin typeface="思源黑体 Normal"/>
                        </a:defRPr>
                      </a:pPr>
                      <a:r>
                        <a:t>12</a:t>
                      </a:r>
                    </a:p>
                    <a:p>
                      <a:pPr algn="ctr">
                        <a:defRPr sz="1400">
                          <a:latin typeface="思源黑体 Medium"/>
                        </a:defRPr>
                      </a:pPr>
                      <a:r>
                        <a:t>8994</a:t>
                      </a:r>
                    </a:p>
                  </a:txBody>
                  <a:tcPr anchor="ctr">
                    <a:solidFill>
                      <a:srgbClr val="F4FEFD"/>
                    </a:solidFill>
                  </a:tcPr>
                </a:tc>
                <a:tc>
                  <a:txBody>
                    <a:bodyPr/>
                    <a:lstStyle/>
                    <a:p>
                      <a:pPr algn="r">
                        <a:defRPr sz="1000">
                          <a:solidFill>
                            <a:srgbClr val="08927E"/>
                          </a:solidFill>
                          <a:latin typeface="思源黑体 Normal"/>
                        </a:defRPr>
                      </a:pPr>
                      <a:r>
                        <a:t>13</a:t>
                      </a:r>
                    </a:p>
                    <a:p>
                      <a:pPr algn="ctr">
                        <a:defRPr sz="1400">
                          <a:latin typeface="思源黑体 Medium"/>
                        </a:defRPr>
                      </a:pPr>
                      <a:r>
                        <a:t>8968</a:t>
                      </a:r>
                    </a:p>
                  </a:txBody>
                  <a:tcPr anchor="ctr">
                    <a:solidFill>
                      <a:srgbClr val="F4FEFD"/>
                    </a:solidFill>
                  </a:tcPr>
                </a:tc>
                <a:tc>
                  <a:txBody>
                    <a:bodyPr/>
                    <a:lstStyle/>
                    <a:p>
                      <a:pPr algn="r">
                        <a:defRPr sz="1000">
                          <a:solidFill>
                            <a:srgbClr val="08927E"/>
                          </a:solidFill>
                          <a:latin typeface="思源黑体 Normal"/>
                        </a:defRPr>
                      </a:pPr>
                      <a:r>
                        <a:t>14</a:t>
                      </a:r>
                    </a:p>
                    <a:p>
                      <a:pPr algn="ctr">
                        <a:defRPr sz="1400">
                          <a:latin typeface="思源黑体 Medium"/>
                        </a:defRPr>
                      </a:pPr>
                      <a:r>
                        <a:t>9325</a:t>
                      </a:r>
                    </a:p>
                  </a:txBody>
                  <a:tcPr anchor="ctr">
                    <a:solidFill>
                      <a:srgbClr val="F4FEFD"/>
                    </a:solidFill>
                  </a:tcPr>
                </a:tc>
                <a:tc>
                  <a:txBody>
                    <a:bodyPr/>
                    <a:lstStyle/>
                    <a:p>
                      <a:pPr algn="r">
                        <a:defRPr sz="1000">
                          <a:solidFill>
                            <a:srgbClr val="08927E"/>
                          </a:solidFill>
                          <a:latin typeface="思源黑体 Normal"/>
                        </a:defRPr>
                      </a:pPr>
                      <a:r>
                        <a:t>15</a:t>
                      </a:r>
                    </a:p>
                    <a:p>
                      <a:pPr algn="ctr">
                        <a:defRPr sz="1400">
                          <a:latin typeface="思源黑体 Medium"/>
                        </a:defRPr>
                      </a:pPr>
                      <a:r>
                        <a:t>9083</a:t>
                      </a:r>
                    </a:p>
                  </a:txBody>
                  <a:tcPr anchor="ctr">
                    <a:solidFill>
                      <a:srgbClr val="F4FEFD"/>
                    </a:solidFill>
                  </a:tcPr>
                </a:tc>
                <a:tc>
                  <a:txBody>
                    <a:bodyPr/>
                    <a:lstStyle/>
                    <a:p>
                      <a:pPr algn="r">
                        <a:defRPr sz="1000">
                          <a:solidFill>
                            <a:srgbClr val="08927E"/>
                          </a:solidFill>
                          <a:latin typeface="思源黑体 Normal"/>
                        </a:defRPr>
                      </a:pPr>
                      <a:r>
                        <a:t>16</a:t>
                      </a:r>
                    </a:p>
                    <a:p>
                      <a:pPr algn="ctr">
                        <a:defRPr sz="1400">
                          <a:latin typeface="思源黑体 Medium"/>
                        </a:defRPr>
                      </a:pPr>
                    </a:p>
                  </a:txBody>
                  <a:tcPr anchor="ctr">
                    <a:solidFill>
                      <a:srgbClr val="F4FEFD"/>
                    </a:solidFill>
                  </a:tcPr>
                </a:tc>
              </a:tr>
              <a:tr h="417616">
                <a:tc>
                  <a:txBody>
                    <a:bodyPr/>
                    <a:lstStyle/>
                    <a:p>
                      <a:pPr algn="r">
                        <a:defRPr sz="1000">
                          <a:solidFill>
                            <a:srgbClr val="08927E"/>
                          </a:solidFill>
                          <a:latin typeface="思源黑体 Normal"/>
                        </a:defRPr>
                      </a:pPr>
                      <a:r>
                        <a:t>17</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18</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19</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20</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21</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22</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23</a:t>
                      </a:r>
                    </a:p>
                    <a:p>
                      <a:pPr algn="ctr">
                        <a:defRPr sz="1400">
                          <a:latin typeface="思源黑体 Medium"/>
                        </a:defRPr>
                      </a:pPr>
                    </a:p>
                  </a:txBody>
                  <a:tcPr anchor="ctr">
                    <a:solidFill>
                      <a:srgbClr val="F4FEFD"/>
                    </a:solidFill>
                  </a:tcPr>
                </a:tc>
              </a:tr>
              <a:tr h="417616">
                <a:tc>
                  <a:txBody>
                    <a:bodyPr/>
                    <a:lstStyle/>
                    <a:p>
                      <a:pPr algn="r">
                        <a:defRPr sz="1000">
                          <a:solidFill>
                            <a:srgbClr val="08927E"/>
                          </a:solidFill>
                          <a:latin typeface="思源黑体 Normal"/>
                        </a:defRPr>
                      </a:pPr>
                      <a:r>
                        <a:t>24</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25</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26</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27</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28</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29</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30</a:t>
                      </a:r>
                    </a:p>
                    <a:p>
                      <a:pPr algn="ctr">
                        <a:defRPr sz="1400">
                          <a:latin typeface="思源黑体 Medium"/>
                        </a:defRPr>
                      </a:pPr>
                    </a:p>
                  </a:txBody>
                  <a:tcPr anchor="ctr">
                    <a:solidFill>
                      <a:srgbClr val="F4FEFD"/>
                    </a:solidFill>
                  </a:tcPr>
                </a:tc>
              </a:tr>
              <a:tr h="417623">
                <a:tc>
                  <a:txBody>
                    <a:bodyPr/>
                    <a:lstStyle/>
                    <a:p>
                      <a:pPr algn="r">
                        <a:defRPr sz="1000">
                          <a:solidFill>
                            <a:srgbClr val="08927E"/>
                          </a:solidFill>
                          <a:latin typeface="思源黑体 Normal"/>
                        </a:defRPr>
                      </a:pPr>
                      <a:r>
                        <a:t>31</a:t>
                      </a:r>
                    </a:p>
                    <a:p>
                      <a:pPr algn="ctr">
                        <a:defRPr sz="1400">
                          <a:latin typeface="思源黑体 Medium"/>
                        </a:defRPr>
                      </a:pPr>
                    </a:p>
                  </a:txBody>
                  <a:tcPr anchor="ctr">
                    <a:solidFill>
                      <a:srgbClr val="F4FEFD"/>
                    </a:solidFill>
                  </a:tcPr>
                </a:tc>
                <a:tc>
                  <a:txBody>
                    <a:bodyPr/>
                    <a:lstStyle/>
                    <a:p/>
                  </a:txBody>
                  <a:tcPr>
                    <a:noFill/>
                  </a:tcPr>
                </a:tc>
                <a:tc>
                  <a:txBody>
                    <a:bodyPr/>
                    <a:lstStyle/>
                    <a:p/>
                  </a:txBody>
                  <a:tcPr>
                    <a:noFill/>
                  </a:tcPr>
                </a:tc>
                <a:tc>
                  <a:txBody>
                    <a:bodyPr/>
                    <a:lstStyle/>
                    <a:p/>
                  </a:txBody>
                  <a:tcPr>
                    <a:noFill/>
                  </a:tcPr>
                </a:tc>
                <a:tc>
                  <a:txBody>
                    <a:bodyPr/>
                    <a:lstStyle/>
                    <a:p/>
                  </a:txBody>
                  <a:tcPr>
                    <a:noFill/>
                  </a:tcPr>
                </a:tc>
                <a:tc>
                  <a:txBody>
                    <a:bodyPr/>
                    <a:lstStyle/>
                    <a:p/>
                  </a:txBody>
                  <a:tcPr>
                    <a:noFill/>
                  </a:tcPr>
                </a:tc>
                <a:tc>
                  <a:txBody>
                    <a:bodyPr/>
                    <a:lstStyle/>
                    <a:p/>
                  </a:txBody>
                  <a:tcPr>
                    <a:noFill/>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8" sz="quarter"/>
          </p:nvPr>
        </p:nvSpPr>
        <p:spPr/>
        <p:txBody>
          <a:bodyPr/>
          <a:lstStyle/>
          <a:p>
            <a:r>
              <a:t>IR2401030028</a:t>
            </a:r>
          </a:p>
        </p:txBody>
      </p:sp>
      <p:pic>
        <p:nvPicPr>
          <p:cNvPr id="3" name="Picture Placeholder 2" descr="image.png"/>
          <p:cNvPicPr>
            <a:picLocks noGrp="1" noChangeAspect="1"/>
          </p:cNvPicPr>
          <p:nvPr>
            <p:ph type="pic" idx="16" sz="quarter"/>
          </p:nvPr>
        </p:nvPicPr>
        <p:blipFill>
          <a:blip r:embed="rId2"/>
          <a:srcRect l="0" r="0"/>
          <a:stretch>
            <a:fillRect/>
          </a:stretch>
        </p:blipFill>
        <p:spPr>
          <a:xfrm>
            <a:off x="292100" y="233363"/>
            <a:ext cx="2275280" cy="1024160"/>
          </a:xfrm>
        </p:spPr>
      </p:pic>
      <p:sp>
        <p:nvSpPr>
          <p:cNvPr id="4" name="Picture Placeholder 3"/>
          <p:cNvSpPr>
            <a:spLocks noGrp="1"/>
          </p:cNvSpPr>
          <p:nvPr>
            <p:ph type="pic" idx="17" sz="quarter"/>
          </p:nvPr>
        </p:nvSpPr>
        <p:spPr/>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TotalTime>
  <Words>0</Words>
  <Application>Microsoft Office PowerPoint</Application>
  <PresentationFormat>A4 Paper (210x297 mm)</PresentationFormat>
  <Paragraphs>0</Paragraphs>
  <Slides>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0</vt:i4>
      </vt:variant>
    </vt:vector>
  </HeadingPairs>
  <TitlesOfParts>
    <vt:vector size="10" baseType="lpstr">
      <vt:lpstr>等线</vt:lpstr>
      <vt:lpstr>思源黑体</vt:lpstr>
      <vt:lpstr>思源黑体 ExtraLight</vt:lpstr>
      <vt:lpstr>思源黑体 Heavy</vt:lpstr>
      <vt:lpstr>思源黑体 Light</vt:lpstr>
      <vt:lpstr>思源黑体 Medium</vt:lpstr>
      <vt:lpstr>Arial</vt:lpstr>
      <vt:lpstr>Calibri</vt:lpstr>
      <vt:lpstr>Calibri Light</vt:lpstr>
      <vt:lpstr>Office 主题​​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Zewen</dc:creator>
  <cp:lastModifiedBy>WU Lucy</cp:lastModifiedBy>
  <cp:revision>22</cp:revision>
  <dcterms:created xsi:type="dcterms:W3CDTF">2023-11-21T03:01:56Z</dcterms:created>
  <dcterms:modified xsi:type="dcterms:W3CDTF">2024-01-03T10:09:37Z</dcterms:modified>
</cp:coreProperties>
</file>