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5FC4E-0BF3-9ED3-080B-6AB19488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374B4-6D05-F6EE-AF27-FBB7D6B8F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0D2F4-BB63-2EA7-BF7E-2A41B756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537C0-8787-2D21-1A8A-5559304B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D9A-9746-42D5-AD80-83E987BF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4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B86D3-8BDB-55D0-99D3-8CD7B737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6C558-D034-1A3E-B47A-E7725512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017B4-B157-35F8-BE95-90799E28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EFF4A-7F57-FD79-027C-B376968F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07CBD-41BF-839C-D0B9-4A5B3C9A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8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D9A28-9FEC-1654-4A62-40BE6E9A8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6DBCF-E4AE-5AF4-6248-FAC8B1ABC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11260-798B-F2E3-A8A9-F5FC56FE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E3EE9-373F-7734-8753-EB9BC74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0EA8B-153D-B74D-26E8-114E50AC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8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576EB-4CF0-304F-050C-76FC5D1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9F94E-45A2-2112-2FA6-1ADB83D2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8A9AF-0D07-F496-082D-A6AF1ED6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BF00E-0C17-B28D-2A1F-9FD472D9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16BFC-F3C1-0C91-3FE1-4110C311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5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A517-6672-73BF-3837-FB6E0B5A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D72F1-A0AC-9FFB-0BC6-85CD99E2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F19B2-A15C-33E6-9B8A-1F3A5550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4DEFF-D9E2-F2AD-8B90-0FF404A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BAEE1-623D-833B-47DF-26150344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1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175A-3A42-EA54-77D1-3A051999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D0B14-AF32-6C27-F7E0-DDA7E52E7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C161C4-F18F-4BD9-EE75-DD7ED2A29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7A3E0-321B-B93A-A884-E3ADFAA5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4DCA46-76E7-B380-A987-DF1CB12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3494D-7B23-0473-E718-B0893C21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4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C78D-4D2A-5DD2-C111-DBD1E803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2A47B-956F-E28B-11C1-5FFE9F03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99E4F-C52C-D9A2-6A84-F8B5768DE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FEBB1C-1635-5378-2120-E4D4B2C52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002086-1B29-CCA2-D4C6-65DB41EC9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0DB891-EDEC-9905-5EC3-5E1453DF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74CF4A-731E-CC80-06CD-C8597586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52A40B-9276-E2A6-9298-E09951D2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9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17421-C341-289B-B2FF-2C2BFDD9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8F5166-F35E-5E62-E4AA-189DC99A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284EB-2168-48C9-42FF-8A201FB7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7017CA-20F4-21C4-BC62-543B1B4B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9224B2-9ECC-0173-F5D0-AFFD15A1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E0FF40-F679-0AEC-85B6-B07F41D8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AFC672-0ECB-E965-3AF8-6A513425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3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04A0-4AB5-A7FF-C47C-A566A2CE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99F85-9F23-BECD-80C1-1A8989E61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9899F-5D52-E650-4645-73D22E657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0733B-280D-33EA-3813-CD52D1C2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62C5D6-9958-D795-1814-37EB7FD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C8CD1-A27D-2D27-32C8-644C1C72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4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49A2B-5E68-2916-5850-269BFD79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7CD176-D946-F681-2B3B-6A3E0206F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0B6538-5059-9F8F-D7AD-F0380BFA1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03D84-3E82-C85F-6A5F-06BB197B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1ADB-A7DC-6EAB-445E-5DD14D6C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C5574-A41A-3D31-5F2A-C10552C5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3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4B44AE-129B-1B00-DD8A-E1770545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40ECD-D5A1-B072-93A5-566258F6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C434B-B57F-F808-81FD-EE34015E2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34D4-E6A4-4DB6-96A0-B38E97F7E86F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373E3-17A9-2978-43B8-75E2086EE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D3F09-AA51-6B85-0A23-089C072D7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2C20-7A8F-4568-98EF-85027754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4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EE3ECE-9507-E442-14FF-8B232910F590}"/>
              </a:ext>
            </a:extLst>
          </p:cNvPr>
          <p:cNvSpPr txBox="1"/>
          <p:nvPr/>
        </p:nvSpPr>
        <p:spPr>
          <a:xfrm>
            <a:off x="208104" y="190500"/>
            <a:ext cx="483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프록시 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요청 경로 변경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577C5A-CC50-6B99-F412-03500F5E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7" y="1193920"/>
            <a:ext cx="2419010" cy="2536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4B25C4-068A-1CA1-4D23-E7C2389FDD46}"/>
              </a:ext>
            </a:extLst>
          </p:cNvPr>
          <p:cNvSpPr txBox="1"/>
          <p:nvPr/>
        </p:nvSpPr>
        <p:spPr>
          <a:xfrm>
            <a:off x="208104" y="725218"/>
            <a:ext cx="536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com.ditap.proxy.service.ProxyService.java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4077B7-BBA4-CC5E-3356-3C143F269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21" y="4345420"/>
            <a:ext cx="8869013" cy="2181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416394-BA72-3740-3FF3-B9DDB9AF9F79}"/>
              </a:ext>
            </a:extLst>
          </p:cNvPr>
          <p:cNvSpPr txBox="1"/>
          <p:nvPr/>
        </p:nvSpPr>
        <p:spPr>
          <a:xfrm>
            <a:off x="2890438" y="3945680"/>
            <a:ext cx="450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파라미터 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4EE2E2-D90D-49C4-6F79-4D694A958CCF}"/>
              </a:ext>
            </a:extLst>
          </p:cNvPr>
          <p:cNvSpPr/>
          <p:nvPr/>
        </p:nvSpPr>
        <p:spPr>
          <a:xfrm>
            <a:off x="3218243" y="4672724"/>
            <a:ext cx="4942935" cy="282451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C9D79-E48D-9771-130D-ADFCE399DE97}"/>
              </a:ext>
            </a:extLst>
          </p:cNvPr>
          <p:cNvSpPr txBox="1"/>
          <p:nvPr/>
        </p:nvSpPr>
        <p:spPr>
          <a:xfrm>
            <a:off x="5343495" y="3514620"/>
            <a:ext cx="460393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GeoServer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접속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경로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http://</a:t>
            </a:r>
            <a:r>
              <a:rPr lang="en-US" altLang="ko-KR" dirty="0" smtClean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192.168.30.202:7000/geoserver</a:t>
            </a:r>
            <a:endParaRPr lang="ko-KR" altLang="en-US" dirty="0">
              <a:solidFill>
                <a:srgbClr val="C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170" y="5095287"/>
            <a:ext cx="209858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작업공간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레이어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jgh:temp_layer</a:t>
            </a:r>
            <a:endParaRPr lang="ko-KR" altLang="en-US" dirty="0">
              <a:solidFill>
                <a:srgbClr val="C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00360" y="5095287"/>
            <a:ext cx="192392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그리드셋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EPSG:4326_JGH</a:t>
            </a:r>
            <a:endParaRPr lang="ko-KR" altLang="en-US" dirty="0">
              <a:solidFill>
                <a:srgbClr val="C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4EE2E2-D90D-49C4-6F79-4D694A958CCF}"/>
              </a:ext>
            </a:extLst>
          </p:cNvPr>
          <p:cNvSpPr/>
          <p:nvPr/>
        </p:nvSpPr>
        <p:spPr>
          <a:xfrm>
            <a:off x="5829754" y="6125900"/>
            <a:ext cx="1264730" cy="250603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4EE2E2-D90D-49C4-6F79-4D694A958CCF}"/>
              </a:ext>
            </a:extLst>
          </p:cNvPr>
          <p:cNvSpPr/>
          <p:nvPr/>
        </p:nvSpPr>
        <p:spPr>
          <a:xfrm>
            <a:off x="8635630" y="6141555"/>
            <a:ext cx="1264730" cy="250603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4EE2E2-D90D-49C4-6F79-4D694A958CCF}"/>
              </a:ext>
            </a:extLst>
          </p:cNvPr>
          <p:cNvSpPr/>
          <p:nvPr/>
        </p:nvSpPr>
        <p:spPr>
          <a:xfrm>
            <a:off x="1691977" y="3131857"/>
            <a:ext cx="1453698" cy="260812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0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7315" y="17247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작업공간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레이어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그리드 셋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9" y="688475"/>
            <a:ext cx="6627013" cy="313690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15" y="3268872"/>
            <a:ext cx="8085360" cy="34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2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7280</TotalTime>
  <Words>32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원필</dc:creator>
  <cp:lastModifiedBy>user</cp:lastModifiedBy>
  <cp:revision>12</cp:revision>
  <dcterms:created xsi:type="dcterms:W3CDTF">2023-01-05T08:18:48Z</dcterms:created>
  <dcterms:modified xsi:type="dcterms:W3CDTF">2023-02-21T05:52:33Z</dcterms:modified>
</cp:coreProperties>
</file>