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c79cc1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5c79cc1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1ff0440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1ff0440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b1ff0440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b1ff0440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1ff0440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1ff0440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1ff0440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1ff0440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c0a09ed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c0a09ed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1ff0440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1ff0440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1ff0440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1ff0440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1ff0440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1ff0440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1ff0440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1ff0440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89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5c79cc1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5c79cc1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PROGRESS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258450" y="262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koneksi ketelegram dan blynk 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88" y="1138413"/>
            <a:ext cx="53244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407975" y="397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Alat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375" y="300375"/>
            <a:ext cx="3847250" cy="46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Pesan Notifikasi Telegram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1177300"/>
            <a:ext cx="75057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CO sudah lebih dari 80 ppm 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CO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CO2 sudah lebih dari 1000 ppm, notifikasi peesan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CO2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tolueno sudah lebih dari 100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TOLUENO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NH4 sudah lebih dari 60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NH4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Jika gas aceton sudah lebih dari 500 ppm, notifikasi pesan yang muncul pada telegram yaitu :</a:t>
            </a:r>
            <a:b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id" sz="11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“PERINGATAN! GAS ACETON SUDAH DI AMBANG BATAS BAHAYA!”</a:t>
            </a:r>
            <a:endParaRPr sz="11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Timeline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7505701" cy="175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93000" y="32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Backlog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12150" y="912075"/>
            <a:ext cx="3730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Planning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 hardware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menyiapkan akun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menyiapkan akun bot telegram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Hardware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membuat gambar rangkaian alat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membuat gambar design implementasi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merangkai komponen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Software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buat wireframe dashboard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buat dasbord blynk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Firmware Design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koneksi ke telegram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koneksi ke blynk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 dirty="0">
                <a:latin typeface="Calibri"/>
                <a:ea typeface="Calibri"/>
                <a:cs typeface="Calibri"/>
                <a:sym typeface="Calibri"/>
              </a:rPr>
              <a:t>flowchart alat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3939825" y="1617450"/>
            <a:ext cx="4508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bikin code pembacaan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bikin code koneksi ke blink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bikin code kirim notifikasi telegram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bikin code nyalain led dan relay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bikin code utama (gabungin semua code yang telah dibikin dan disesuaikan dengan tujuan project)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93000" y="32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Backlog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93000" y="904600"/>
            <a:ext cx="39057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CO2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CO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Tolueno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NH4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pembacaan Aceton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deteksi asap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koneksi ke blynk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notifikasi ke telegram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testing buzzer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665025" y="904600"/>
            <a:ext cx="4373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CO2 sensor 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CO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Tolueno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NH4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pembacaan Aceton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deteksi asap sensor mq135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koneksi ke blynk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notifikasi ke telegram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report testing buzzer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527600" y="441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id" dirty="0"/>
              <a:t>ambar </a:t>
            </a:r>
            <a:r>
              <a:rPr lang="en-US" dirty="0"/>
              <a:t>R</a:t>
            </a:r>
            <a:r>
              <a:rPr lang="id" dirty="0"/>
              <a:t>angkaian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700" y="986151"/>
            <a:ext cx="4317700" cy="36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542550" y="426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DESIGN IMPLEMENTASI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725" y="979450"/>
            <a:ext cx="4064300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98893" y="39841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Wireframe Dashboard Blynk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0ABD3-F430-40EE-8C0A-94D17B69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32" y="1030978"/>
            <a:ext cx="1776506" cy="361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04677-8AD0-48A6-9029-9565B0D9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241" y="977582"/>
            <a:ext cx="1889740" cy="3714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598893" y="39841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Wireframe Dashboard </a:t>
            </a:r>
            <a:r>
              <a:rPr lang="en-US" dirty="0"/>
              <a:t>Telegram</a:t>
            </a:r>
            <a:r>
              <a:rPr lang="id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049F-90A5-4265-8CA9-26F39390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53" y="966238"/>
            <a:ext cx="2909272" cy="383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CDBBF-4156-4068-AF3B-F015E05D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84" y="954600"/>
            <a:ext cx="1705720" cy="37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Firmware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flowchart koneksi ketelegram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flowchart koneksi ke blynk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 flowchart alat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360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Calibri</vt:lpstr>
      <vt:lpstr>Arial</vt:lpstr>
      <vt:lpstr>Shift</vt:lpstr>
      <vt:lpstr>PROGRESS 3</vt:lpstr>
      <vt:lpstr>Project Timeline</vt:lpstr>
      <vt:lpstr>Project Backlog</vt:lpstr>
      <vt:lpstr>Project Backlog</vt:lpstr>
      <vt:lpstr>Gambar Rangkaian </vt:lpstr>
      <vt:lpstr>DESIGN IMPLEMENTASI  </vt:lpstr>
      <vt:lpstr>Wireframe Dashboard Blynk   </vt:lpstr>
      <vt:lpstr>Wireframe Dashboard Telegram   </vt:lpstr>
      <vt:lpstr>Firmware</vt:lpstr>
      <vt:lpstr>flowchart koneksi ketelegram dan blynk </vt:lpstr>
      <vt:lpstr>Flowchart Alat</vt:lpstr>
      <vt:lpstr>Pesan Notifikasi Telegram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3</dc:title>
  <cp:lastModifiedBy>BIMA-PC</cp:lastModifiedBy>
  <cp:revision>3</cp:revision>
  <dcterms:modified xsi:type="dcterms:W3CDTF">2023-05-30T13:14:21Z</dcterms:modified>
</cp:coreProperties>
</file>