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689a91d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689a91d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689a91dc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689a91dc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4689a91dc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4689a91dc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689a91dc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689a91dc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689a91dc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689a91dc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689a91dc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689a91dc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689a91dc0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689a91dc0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689a91dc0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689a91dc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a:t>merancang sistem monitoring kualitas udara di ruangan tertutup berbasis iot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TUGAS PROGRES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5"/>
          <p:cNvSpPr txBox="1"/>
          <p:nvPr>
            <p:ph type="title"/>
          </p:nvPr>
        </p:nvSpPr>
        <p:spPr>
          <a:xfrm>
            <a:off x="481700" y="274100"/>
            <a:ext cx="83685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REPOSITORY TIM DI GITHUB UNTUK TUGAS AKHIR</a:t>
            </a:r>
            <a:endParaRPr/>
          </a:p>
          <a:p>
            <a:pPr indent="0" lvl="0" marL="0" rtl="0" algn="l">
              <a:spcBef>
                <a:spcPts val="0"/>
              </a:spcBef>
              <a:spcAft>
                <a:spcPts val="0"/>
              </a:spcAft>
              <a:buNone/>
            </a:pPr>
            <a:r>
              <a:t/>
            </a:r>
            <a:endParaRPr/>
          </a:p>
        </p:txBody>
      </p:sp>
      <p:pic>
        <p:nvPicPr>
          <p:cNvPr id="139" name="Google Shape;139;p15"/>
          <p:cNvPicPr preferRelativeResize="0"/>
          <p:nvPr/>
        </p:nvPicPr>
        <p:blipFill>
          <a:blip r:embed="rId3">
            <a:alphaModFix/>
          </a:blip>
          <a:stretch>
            <a:fillRect/>
          </a:stretch>
        </p:blipFill>
        <p:spPr>
          <a:xfrm>
            <a:off x="576475" y="1152475"/>
            <a:ext cx="7239824" cy="3604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311700" y="167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MASALAH</a:t>
            </a:r>
            <a:endParaRPr/>
          </a:p>
        </p:txBody>
      </p:sp>
      <p:sp>
        <p:nvSpPr>
          <p:cNvPr id="145" name="Google Shape;145;p16"/>
          <p:cNvSpPr txBox="1"/>
          <p:nvPr>
            <p:ph idx="1" type="body"/>
          </p:nvPr>
        </p:nvSpPr>
        <p:spPr>
          <a:xfrm>
            <a:off x="229350" y="859250"/>
            <a:ext cx="8685300" cy="41535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b="1" lang="id" sz="2527"/>
              <a:t>M</a:t>
            </a:r>
            <a:r>
              <a:rPr b="1" lang="id" sz="2527"/>
              <a:t>asalah</a:t>
            </a:r>
            <a:r>
              <a:rPr lang="id" sz="2527"/>
              <a:t>:</a:t>
            </a:r>
            <a:r>
              <a:rPr lang="id"/>
              <a:t> </a:t>
            </a:r>
            <a:endParaRPr/>
          </a:p>
          <a:p>
            <a:pPr indent="0" lvl="0" marL="0" rtl="0" algn="l">
              <a:spcBef>
                <a:spcPts val="1200"/>
              </a:spcBef>
              <a:spcAft>
                <a:spcPts val="0"/>
              </a:spcAft>
              <a:buNone/>
            </a:pPr>
            <a:r>
              <a:rPr lang="id" sz="2192"/>
              <a:t>Kurangnya perhatian terhadap kualitas udara di ruangan tertutup dapat menyebabkan beberapa masalah yang dapat mempengaruhi kesehatan dan kenyamanan penghuni.</a:t>
            </a:r>
            <a:endParaRPr sz="2192"/>
          </a:p>
          <a:p>
            <a:pPr indent="-294726" lvl="0" marL="457200" rtl="0" algn="l">
              <a:spcBef>
                <a:spcPts val="1200"/>
              </a:spcBef>
              <a:spcAft>
                <a:spcPts val="0"/>
              </a:spcAft>
              <a:buSzPct val="100000"/>
              <a:buChar char="●"/>
            </a:pPr>
            <a:r>
              <a:rPr lang="id" sz="2192"/>
              <a:t>Polusi Udara Dalam Ruangan: Ruangan tertutup dapat menjadi tempat berkumpulnya berbagai polutan seperti partikel debu, serbuk sari, asap rokok, bahan kimia, gas beracun, dan zat-zat berbahaya lainnya. Pajanan jangka panjang terhadap polusi udara dalam ruangan dapat menyebabkan iritasi mata, hidung, dan tenggorokan, masalah pernapasan, alergi, dan bahkan penyakit serius seperti kanker paru-paru.</a:t>
            </a:r>
            <a:endParaRPr sz="2192"/>
          </a:p>
          <a:p>
            <a:pPr indent="-294726" lvl="0" marL="457200" rtl="0" algn="l">
              <a:spcBef>
                <a:spcPts val="0"/>
              </a:spcBef>
              <a:spcAft>
                <a:spcPts val="0"/>
              </a:spcAft>
              <a:buSzPct val="100000"/>
              <a:buChar char="●"/>
            </a:pPr>
            <a:r>
              <a:rPr lang="id" sz="2192"/>
              <a:t>Gangguan Pernapasan: Kualitas udara yang buruk di ruangan tertutup dapat menyebabkan masalah pernapasan seperti sesak napas, batuk, dan mengi. Hal ini dapat berdampak negatif pada kesehatan paru-paru dan sistem pernapasan secara umum, terutama pada individu yang memiliki masalah pernapasan seperti asma atau penyakit paru obstruktif kronik (PPOK).</a:t>
            </a:r>
            <a:endParaRPr sz="2192"/>
          </a:p>
          <a:p>
            <a:pPr indent="-294726" lvl="0" marL="457200" rtl="0" algn="l">
              <a:spcBef>
                <a:spcPts val="0"/>
              </a:spcBef>
              <a:spcAft>
                <a:spcPts val="0"/>
              </a:spcAft>
              <a:buSzPct val="100000"/>
              <a:buChar char="●"/>
            </a:pPr>
            <a:r>
              <a:rPr lang="id" sz="2192"/>
              <a:t>Masalah Kesehatan Kronis: Paparan jangka panjang terhadap polusi udara dalam ruangan dapat berkontribusi pada perkembangan masalah kesehatan kronis, termasuk penyakit kardiovaskular, penyakit pernapasan, dan penyakit perubahan neurologis. Orang yang menghabiskan waktu lebih lama di dalam ruangan tertutup yang terpolusi berisiko lebih tinggi mengalami masalah kesehatan jangka panjang.</a:t>
            </a:r>
            <a:endParaRPr sz="2192"/>
          </a:p>
          <a:p>
            <a:pPr indent="0" lvl="0" marL="0" rtl="0" algn="l">
              <a:spcBef>
                <a:spcPts val="1200"/>
              </a:spcBef>
              <a:spcAft>
                <a:spcPts val="0"/>
              </a:spcAft>
              <a:buNone/>
            </a:pPr>
            <a:r>
              <a:rPr lang="id" sz="2192"/>
              <a:t>Dalam ruangan tertutup, penting untuk memperhatikan dan menjaga kualitas udara agar tetap bersih, segar, dan sehat. Tindakan pencegahan seperti ventilasi yang baik, membersihkan secara rutin, mengontrol kelembaban, dan menghindari penggunaan bahan kimia berbahaya dapat membantu mengurangi masalah yang terkait dengan kualitas udara yang buruk di ruangan tertutup.</a:t>
            </a:r>
            <a:r>
              <a:rPr lang="id"/>
              <a:t> </a:t>
            </a:r>
            <a:endParaRPr/>
          </a:p>
          <a:p>
            <a:pPr indent="0" lvl="0" marL="0" rtl="0" algn="l">
              <a:spcBef>
                <a:spcPts val="1200"/>
              </a:spcBef>
              <a:spcAft>
                <a:spcPts val="0"/>
              </a:spcAft>
              <a:buClr>
                <a:schemeClr val="dk1"/>
              </a:buClr>
              <a:buSzPct val="43525"/>
              <a:buFont typeface="Arial"/>
              <a:buNone/>
            </a:pPr>
            <a:r>
              <a:rPr b="1" lang="id" sz="2527"/>
              <a:t>Solusi</a:t>
            </a:r>
            <a:r>
              <a:rPr lang="id" sz="2527"/>
              <a:t>:</a:t>
            </a:r>
            <a:r>
              <a:rPr lang="id"/>
              <a:t> </a:t>
            </a:r>
            <a:endParaRPr/>
          </a:p>
          <a:p>
            <a:pPr indent="0" lvl="0" marL="0" rtl="0" algn="ctr">
              <a:spcBef>
                <a:spcPts val="1200"/>
              </a:spcBef>
              <a:spcAft>
                <a:spcPts val="1200"/>
              </a:spcAft>
              <a:buNone/>
            </a:pPr>
            <a:r>
              <a:rPr b="1" lang="id" sz="2500"/>
              <a:t>sehingga perlu adanya alat yang mampu membantu kita dalam pemantauan kualitas udara, maka dari itu kami disini ingin membuat alat yang mampu memantau kualitas udara di ruangan yang dapat kita ambil datanya secara realtime melalui platform iot sehingga pemantauan dapat dilakukan kapanpun dan dimanapun. </a:t>
            </a:r>
            <a:endParaRPr b="1"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419100" y="339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Berita Pendukung</a:t>
            </a:r>
            <a:endParaRPr/>
          </a:p>
        </p:txBody>
      </p:sp>
      <p:pic>
        <p:nvPicPr>
          <p:cNvPr id="151" name="Google Shape;151;p17"/>
          <p:cNvPicPr preferRelativeResize="0"/>
          <p:nvPr/>
        </p:nvPicPr>
        <p:blipFill>
          <a:blip r:embed="rId3">
            <a:alphaModFix/>
          </a:blip>
          <a:stretch>
            <a:fillRect/>
          </a:stretch>
        </p:blipFill>
        <p:spPr>
          <a:xfrm>
            <a:off x="658575" y="1193300"/>
            <a:ext cx="5147217" cy="1378450"/>
          </a:xfrm>
          <a:prstGeom prst="rect">
            <a:avLst/>
          </a:prstGeom>
          <a:noFill/>
          <a:ln>
            <a:noFill/>
          </a:ln>
        </p:spPr>
      </p:pic>
      <p:pic>
        <p:nvPicPr>
          <p:cNvPr id="152" name="Google Shape;152;p17"/>
          <p:cNvPicPr preferRelativeResize="0"/>
          <p:nvPr/>
        </p:nvPicPr>
        <p:blipFill>
          <a:blip r:embed="rId4">
            <a:alphaModFix/>
          </a:blip>
          <a:stretch>
            <a:fillRect/>
          </a:stretch>
        </p:blipFill>
        <p:spPr>
          <a:xfrm>
            <a:off x="419100" y="2604425"/>
            <a:ext cx="5388485" cy="1378450"/>
          </a:xfrm>
          <a:prstGeom prst="rect">
            <a:avLst/>
          </a:prstGeom>
          <a:noFill/>
          <a:ln>
            <a:noFill/>
          </a:ln>
        </p:spPr>
      </p:pic>
      <p:pic>
        <p:nvPicPr>
          <p:cNvPr id="153" name="Google Shape;153;p17"/>
          <p:cNvPicPr preferRelativeResize="0"/>
          <p:nvPr/>
        </p:nvPicPr>
        <p:blipFill>
          <a:blip r:embed="rId5">
            <a:alphaModFix/>
          </a:blip>
          <a:stretch>
            <a:fillRect/>
          </a:stretch>
        </p:blipFill>
        <p:spPr>
          <a:xfrm>
            <a:off x="3906600" y="1574325"/>
            <a:ext cx="4365900" cy="127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6666"/>
              <a:buFont typeface="Arial"/>
              <a:buNone/>
            </a:pPr>
            <a:r>
              <a:rPr lang="id"/>
              <a:t>BATASAN MASALAH dan RUMUSAN MASALAH</a:t>
            </a:r>
            <a:endParaRPr/>
          </a:p>
          <a:p>
            <a:pPr indent="0" lvl="0" marL="0" rtl="0" algn="l">
              <a:spcBef>
                <a:spcPts val="0"/>
              </a:spcBef>
              <a:spcAft>
                <a:spcPts val="0"/>
              </a:spcAft>
              <a:buNone/>
            </a:pPr>
            <a:r>
              <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84615"/>
              <a:buFont typeface="Arial"/>
              <a:buNone/>
            </a:pPr>
            <a:r>
              <a:rPr b="1" lang="id"/>
              <a:t>rumusan masalah: </a:t>
            </a:r>
            <a:endParaRPr b="1"/>
          </a:p>
          <a:p>
            <a:pPr indent="-298767" lvl="0" marL="457200" rtl="0" algn="l">
              <a:spcBef>
                <a:spcPts val="1200"/>
              </a:spcBef>
              <a:spcAft>
                <a:spcPts val="0"/>
              </a:spcAft>
              <a:buSzPct val="100000"/>
              <a:buChar char="●"/>
            </a:pPr>
            <a:r>
              <a:rPr lang="id"/>
              <a:t>bagaimana merancang sistem monitoring kualitas udara di ruangan tertutup berbasis iot?</a:t>
            </a:r>
            <a:endParaRPr/>
          </a:p>
          <a:p>
            <a:pPr indent="0" lvl="0" marL="0" rtl="0" algn="l">
              <a:spcBef>
                <a:spcPts val="1200"/>
              </a:spcBef>
              <a:spcAft>
                <a:spcPts val="0"/>
              </a:spcAft>
              <a:buClr>
                <a:schemeClr val="dk1"/>
              </a:buClr>
              <a:buSzPct val="84615"/>
              <a:buFont typeface="Arial"/>
              <a:buNone/>
            </a:pPr>
            <a:r>
              <a:rPr b="1" lang="id"/>
              <a:t>batasan masalah: </a:t>
            </a:r>
            <a:endParaRPr/>
          </a:p>
          <a:p>
            <a:pPr indent="-298767" lvl="0" marL="457200" rtl="0" algn="l">
              <a:spcBef>
                <a:spcPts val="1200"/>
              </a:spcBef>
              <a:spcAft>
                <a:spcPts val="0"/>
              </a:spcAft>
              <a:buSzPct val="100000"/>
              <a:buChar char="●"/>
            </a:pPr>
            <a:r>
              <a:rPr lang="id"/>
              <a:t>alat ini dapat dimonitoring secara realtime menggunakan platform iot.</a:t>
            </a:r>
            <a:endParaRPr/>
          </a:p>
          <a:p>
            <a:pPr indent="-298767" lvl="0" marL="457200" rtl="0" algn="l">
              <a:spcBef>
                <a:spcPts val="0"/>
              </a:spcBef>
              <a:spcAft>
                <a:spcPts val="0"/>
              </a:spcAft>
              <a:buSzPct val="100000"/>
              <a:buChar char="●"/>
            </a:pPr>
            <a:r>
              <a:rPr lang="id"/>
              <a:t>alat ini mampu mendeteksi gas CO, NO2, Amonia, gas organik volatile (VOCs).</a:t>
            </a:r>
            <a:endParaRPr/>
          </a:p>
          <a:p>
            <a:pPr indent="-298767" lvl="0" marL="457200" rtl="0" algn="l">
              <a:spcBef>
                <a:spcPts val="0"/>
              </a:spcBef>
              <a:spcAft>
                <a:spcPts val="0"/>
              </a:spcAft>
              <a:buSzPct val="100000"/>
              <a:buChar char="●"/>
            </a:pPr>
            <a:r>
              <a:rPr lang="id"/>
              <a:t>alat ini dapat memberikan peringatan dini berupa notifikasi di smartphone dan alarm apabila konsentrasi gas-gas berbahaya lebih dari ambang batas.</a:t>
            </a:r>
            <a:endParaRPr/>
          </a:p>
          <a:p>
            <a:pPr indent="-298767" lvl="0" marL="457200" rtl="0" algn="l">
              <a:spcBef>
                <a:spcPts val="0"/>
              </a:spcBef>
              <a:spcAft>
                <a:spcPts val="0"/>
              </a:spcAft>
              <a:buSzPct val="100000"/>
              <a:buChar char="●"/>
            </a:pPr>
            <a:r>
              <a:rPr lang="id"/>
              <a:t>alat ini mampu menjalankan saklar apabila digunakan untuk mengaktifkan sistem ventilasi.</a:t>
            </a:r>
            <a:endParaRPr/>
          </a:p>
          <a:p>
            <a:pPr indent="-298767" lvl="0" marL="457200" rtl="0" algn="l">
              <a:spcBef>
                <a:spcPts val="0"/>
              </a:spcBef>
              <a:spcAft>
                <a:spcPts val="0"/>
              </a:spcAft>
              <a:buSzPct val="100000"/>
              <a:buChar char="●"/>
            </a:pPr>
            <a:r>
              <a:rPr lang="id"/>
              <a:t>alat ini harus terhubung ke jaringan wifi apabila ingin melihat data pembacaan alat dan mengaktifkan fitur saklar.</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TUJUAN</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untuk membantu pengguna dalam memantau kualitas udara.</a:t>
            </a:r>
            <a:endParaRPr/>
          </a:p>
          <a:p>
            <a:pPr indent="-311150" lvl="0" marL="457200" rtl="0" algn="l">
              <a:spcBef>
                <a:spcPts val="0"/>
              </a:spcBef>
              <a:spcAft>
                <a:spcPts val="0"/>
              </a:spcAft>
              <a:buSzPts val="1300"/>
              <a:buChar char="●"/>
            </a:pPr>
            <a:r>
              <a:rPr lang="id"/>
              <a:t>memberikan peringatan dini berupa alarm dan notifikasi kepada pengguna apabila kualitas udara di ruangan buruk.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639525" y="2741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sz="2466"/>
              <a:t>RANCANGAN SISTEM SECARA GENERAL</a:t>
            </a:r>
            <a:endParaRPr sz="2466"/>
          </a:p>
          <a:p>
            <a:pPr indent="0" lvl="0" marL="0" rtl="0" algn="l">
              <a:spcBef>
                <a:spcPts val="0"/>
              </a:spcBef>
              <a:spcAft>
                <a:spcPts val="0"/>
              </a:spcAft>
              <a:buNone/>
            </a:pPr>
            <a:r>
              <a:t/>
            </a:r>
            <a:endParaRPr/>
          </a:p>
        </p:txBody>
      </p:sp>
      <p:pic>
        <p:nvPicPr>
          <p:cNvPr id="171" name="Google Shape;171;p20"/>
          <p:cNvPicPr preferRelativeResize="0"/>
          <p:nvPr/>
        </p:nvPicPr>
        <p:blipFill>
          <a:blip r:embed="rId3">
            <a:alphaModFix/>
          </a:blip>
          <a:stretch>
            <a:fillRect/>
          </a:stretch>
        </p:blipFill>
        <p:spPr>
          <a:xfrm>
            <a:off x="1785250" y="1017725"/>
            <a:ext cx="1855572" cy="3820975"/>
          </a:xfrm>
          <a:prstGeom prst="rect">
            <a:avLst/>
          </a:prstGeom>
          <a:noFill/>
          <a:ln>
            <a:noFill/>
          </a:ln>
        </p:spPr>
      </p:pic>
      <p:pic>
        <p:nvPicPr>
          <p:cNvPr id="172" name="Google Shape;172;p20"/>
          <p:cNvPicPr preferRelativeResize="0"/>
          <p:nvPr/>
        </p:nvPicPr>
        <p:blipFill>
          <a:blip r:embed="rId4">
            <a:alphaModFix/>
          </a:blip>
          <a:stretch>
            <a:fillRect/>
          </a:stretch>
        </p:blipFill>
        <p:spPr>
          <a:xfrm>
            <a:off x="5907750" y="1191925"/>
            <a:ext cx="2613100" cy="3646775"/>
          </a:xfrm>
          <a:prstGeom prst="rect">
            <a:avLst/>
          </a:prstGeom>
          <a:noFill/>
          <a:ln>
            <a:noFill/>
          </a:ln>
        </p:spPr>
      </p:pic>
      <p:sp>
        <p:nvSpPr>
          <p:cNvPr id="173" name="Google Shape;173;p20"/>
          <p:cNvSpPr/>
          <p:nvPr/>
        </p:nvSpPr>
        <p:spPr>
          <a:xfrm>
            <a:off x="171500" y="2427575"/>
            <a:ext cx="1371600" cy="81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flowchart alat</a:t>
            </a:r>
            <a:endParaRPr/>
          </a:p>
        </p:txBody>
      </p:sp>
      <p:sp>
        <p:nvSpPr>
          <p:cNvPr id="174" name="Google Shape;174;p20"/>
          <p:cNvSpPr/>
          <p:nvPr/>
        </p:nvSpPr>
        <p:spPr>
          <a:xfrm>
            <a:off x="4147450" y="2427563"/>
            <a:ext cx="1371600" cy="81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flowchart dashboard</a:t>
            </a:r>
            <a:endParaRPr/>
          </a:p>
        </p:txBody>
      </p:sp>
      <p:sp>
        <p:nvSpPr>
          <p:cNvPr id="175" name="Google Shape;175;p20"/>
          <p:cNvSpPr/>
          <p:nvPr/>
        </p:nvSpPr>
        <p:spPr>
          <a:xfrm>
            <a:off x="81625" y="898075"/>
            <a:ext cx="3910800" cy="3981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4049575" y="933300"/>
            <a:ext cx="4743600" cy="3981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id"/>
              <a:t>KEUNIKAN YANG DIBERIKAN</a:t>
            </a:r>
            <a:endParaRPr/>
          </a:p>
        </p:txBody>
      </p:sp>
      <p:sp>
        <p:nvSpPr>
          <p:cNvPr id="182" name="Google Shape;182;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alat ini mampu mendeteksi adanya gas-gas berbahaya seperti gas CO, NO2, Amonia, gas organik volatile (VOCs) dan alat ini juga bisa memberi peringatan dini apabila terdapat asap atau terjadi kebakaran di dalam ruangan. </a:t>
            </a:r>
            <a:endParaRPr/>
          </a:p>
          <a:p>
            <a:pPr indent="-311150" lvl="0" marL="457200" rtl="0" algn="l">
              <a:spcBef>
                <a:spcPts val="0"/>
              </a:spcBef>
              <a:spcAft>
                <a:spcPts val="0"/>
              </a:spcAft>
              <a:buSzPts val="1300"/>
              <a:buChar char="●"/>
            </a:pPr>
            <a:r>
              <a:rPr lang="id"/>
              <a:t>alat ini mampu memberikan peringatan dini berupa alarm dan notifikasi kepada pengguna apabila kualitas udara di ruangan buruk.</a:t>
            </a:r>
            <a:endParaRPr/>
          </a:p>
          <a:p>
            <a:pPr indent="-311150" lvl="0" marL="457200" rtl="0" algn="l">
              <a:spcBef>
                <a:spcPts val="0"/>
              </a:spcBef>
              <a:spcAft>
                <a:spcPts val="0"/>
              </a:spcAft>
              <a:buSzPts val="1300"/>
              <a:buChar char="●"/>
            </a:pPr>
            <a:r>
              <a:rPr lang="id"/>
              <a:t>alat ini dilengkapi dengan fitur saklar sehingga saklar dapat digunakan untuk menyalakan sistem ventilasi atau barang elektronik lainya apabila diperlukan.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