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5c79cc18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5c79cc18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b1ff0440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b1ff0440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b1ff0440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b1ff0440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b1ff04405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b1ff04405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b1ff04405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b1ff04405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c0a09ed9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c0a09ed9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b1ff0440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b1ff0440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b1ff0440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b1ff04405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b1ff0440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b1ff0440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b1ff0440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b1ff0440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895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5c79cc18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5c79cc18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PROGRESS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258450" y="2624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flowchart koneksi ketelegram dan blynk 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188" y="1138413"/>
            <a:ext cx="53244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407975" y="397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Flowchart Alat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375" y="300375"/>
            <a:ext cx="3847250" cy="465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819150" y="2741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Pesan Notifikasi Telegram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819150" y="1177300"/>
            <a:ext cx="75057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Jika gas CO sudah lebih dari 80 ppm , notifikasi pesan yang muncul pada telegram yaitu :</a:t>
            </a:r>
            <a:b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“PERINGATAN! GAS CO SUDAH DI AMBANG BATAS BAHAYA!”</a:t>
            </a:r>
            <a:endParaRPr sz="11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Jika gas CO2 sudah lebih dari 1000 ppm, notifikasi peesan yang muncul pada telegram yaitu :</a:t>
            </a:r>
            <a:b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“PERINGATAN! GAS CO2 SUDAH DI AMBANG BATAS BAHAYA!”</a:t>
            </a:r>
            <a:endParaRPr sz="11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Jika gas tolueno sudah lebih dari 100 ppm, notifikasi pesan yang muncul pada telegram yaitu :</a:t>
            </a:r>
            <a:b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“PERINGATAN! GAS TOLUENO SUDAH DI AMBANG BATAS BAHAYA!”</a:t>
            </a:r>
            <a:endParaRPr sz="11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Jika gas NH4 sudah lebih dari 60 ppm, notifikasi pesan yang muncul pada telegram yaitu :</a:t>
            </a:r>
            <a:b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“PERINGATAN! GAS NH4 SUDAH DI AMBANG BATAS BAHAYA!”</a:t>
            </a:r>
            <a:endParaRPr sz="11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Jika gas aceton sudah lebih dari 500 ppm, notifikasi pesan yang muncul pada telegram yaitu :</a:t>
            </a:r>
            <a:b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“PERINGATAN! GAS ACETON SUDAH DI AMBANG BATAS BAHAYA!”</a:t>
            </a:r>
            <a:endParaRPr sz="11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Project Timeline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00200"/>
            <a:ext cx="7505701" cy="175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393000" y="3222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Project Backlog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112150" y="912075"/>
            <a:ext cx="3730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Planning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menyiap hardware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menyiapkan akun blynk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menyiapkan akun bot telegram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Hardware Design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membuat gambar rangkaian alat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membuat gambar design implementasi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merangkai komponen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Software Design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buat wireframe dashboard blynk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buat dasbord blynk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Firmware Design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flowchart koneksi ke telegram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flowchart koneksi ke blynk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flowchart alat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3939825" y="1617450"/>
            <a:ext cx="45081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Code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bikin code pembacaan sensor mq135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bikin code koneksi ke blink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bikin code kirim notifikasi telegram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bikin code nyalain led dan relay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bikin code utama (gabungin semua code yang telah dibikin dan disesuaikan dengan tujuan project)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Bikin code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wifi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configuration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393000" y="3222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Project Backlog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393000" y="904600"/>
            <a:ext cx="39057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Testing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testing pembacaan CO2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testing pembacaan CO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testing pembacaan Tolueno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testing pembacaan NH4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testing pembacaan Aceton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testing deteksi asap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testing koneksi ke blynk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testing notifikasi ke telegram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testing buzzer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4665025" y="904600"/>
            <a:ext cx="4373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Report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report testing pembacaan CO2 sensor 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report testing pembacaan CO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report testing pembacaan Tolueno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report testing pembacaan NH4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report testing pembacaan Aceton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report testing deteksi asap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report testing koneksi ke blynk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report testing notifikasi ke telegram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report testing buzzer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527600" y="4418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id" dirty="0"/>
              <a:t>ambar </a:t>
            </a:r>
            <a:r>
              <a:rPr lang="en-US" dirty="0"/>
              <a:t>R</a:t>
            </a:r>
            <a:r>
              <a:rPr lang="id" dirty="0"/>
              <a:t>angkaian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700" y="986151"/>
            <a:ext cx="4317700" cy="36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542550" y="4269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DESIGN IMPLEMENTASI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9725" y="979450"/>
            <a:ext cx="4064300" cy="40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598893" y="398411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Wireframe Dashboard Blynk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0ABD3-F430-40EE-8C0A-94D17B69F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32" y="1030978"/>
            <a:ext cx="1776506" cy="3610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704677-8AD0-48A6-9029-9565B0D9B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241" y="977582"/>
            <a:ext cx="1889740" cy="37141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598893" y="398411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Wireframe Dashboard </a:t>
            </a:r>
            <a:r>
              <a:rPr lang="en-US" dirty="0"/>
              <a:t>Telegram</a:t>
            </a:r>
            <a:r>
              <a:rPr lang="id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2049F-90A5-4265-8CA9-26F39390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53" y="966238"/>
            <a:ext cx="2909272" cy="3832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CDBBF-4156-4068-AF3B-F015E05D6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784" y="954600"/>
            <a:ext cx="1705720" cy="37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6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Firmware</a:t>
            </a:r>
            <a:endParaRPr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- flowchart koneksi ketelegram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- flowchart koneksi ke blynk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- flowchart alat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364</Words>
  <Application>Microsoft Office PowerPoint</Application>
  <PresentationFormat>On-screen Show (16:9)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Nunito</vt:lpstr>
      <vt:lpstr>Shift</vt:lpstr>
      <vt:lpstr>PROGRESS 3</vt:lpstr>
      <vt:lpstr>Project Timeline</vt:lpstr>
      <vt:lpstr>Project Backlog</vt:lpstr>
      <vt:lpstr>Project Backlog</vt:lpstr>
      <vt:lpstr>Gambar Rangkaian </vt:lpstr>
      <vt:lpstr>DESIGN IMPLEMENTASI  </vt:lpstr>
      <vt:lpstr>Wireframe Dashboard Blynk   </vt:lpstr>
      <vt:lpstr>Wireframe Dashboard Telegram   </vt:lpstr>
      <vt:lpstr>Firmware</vt:lpstr>
      <vt:lpstr>flowchart koneksi ketelegram dan blynk </vt:lpstr>
      <vt:lpstr>Flowchart Alat</vt:lpstr>
      <vt:lpstr>Pesan Notifikasi Telegram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3</dc:title>
  <cp:lastModifiedBy>BIMA-PC</cp:lastModifiedBy>
  <cp:revision>4</cp:revision>
  <dcterms:modified xsi:type="dcterms:W3CDTF">2023-06-03T13:12:29Z</dcterms:modified>
</cp:coreProperties>
</file>