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85c2fad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85c2fad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985c2fad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985c2fad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985c2fad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985c2fa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985c2fad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985c2fad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85c2fad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85c2fad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985c2fad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985c2fad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985c2fad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985c2fad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985c2fad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985c2fad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985c2fad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985c2fad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85c2fa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985c2fa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985c2fa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985c2fa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985c2fad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985c2fa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985c2fad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985c2fad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iWNvp9dQdcA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PROGRES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81325" y="4371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TELEGRAM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50" y="1075125"/>
            <a:ext cx="3077400" cy="3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125" y="1045700"/>
            <a:ext cx="3296749" cy="384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781325" y="4371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TELEGRAM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00" y="1030700"/>
            <a:ext cx="2725733" cy="411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275" y="1030700"/>
            <a:ext cx="5492176" cy="411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81325" y="4371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MQ135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25" y="1128075"/>
            <a:ext cx="7071299" cy="39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781325" y="4371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MQ135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25" y="1415525"/>
            <a:ext cx="8229432" cy="3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HAL YANG DIPELAJARI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koneksi dan kirim data ke blynk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koneksi dan setting output bot telegram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wifi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mengasah dan mempelajari logika2 baru pada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menyalakan led, relay, dan buzzer sesuai dengan ketentuan yang telah dibuat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memprogram mq135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fungsi dan macam pin pada esp32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kolaborasi secara berkelompok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menyelesaikan masalah masalah / error yang terjadi saat mengkoding  esp32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mampu membayangkan bagaimana iot developer bekerja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 UJI FUNGSI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semua fungsi sudah berjalan dengan baik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21600" y="217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video testing</a:t>
            </a:r>
            <a:endParaRPr/>
          </a:p>
        </p:txBody>
      </p:sp>
      <p:pic>
        <p:nvPicPr>
          <p:cNvPr id="140" name="Google Shape;140;p15" title="GARD Gas Alert and Response Devi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74" y="786250"/>
            <a:ext cx="6907450" cy="38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353225" y="4600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https://youtu.be/iWNvp9dQdcA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81325" y="3766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MAIN CODE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25" y="1021125"/>
            <a:ext cx="3673550" cy="41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81325" y="3766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WIFI MANAGER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525" y="946575"/>
            <a:ext cx="3807290" cy="40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81325" y="4371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BLYNK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25" y="1255550"/>
            <a:ext cx="2786894" cy="3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81325" y="4371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LED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988" y="1188575"/>
            <a:ext cx="6332371" cy="3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81325" y="4371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BUZZER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50" y="1255550"/>
            <a:ext cx="5925261" cy="3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81325" y="3766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RELAY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345" y="1195050"/>
            <a:ext cx="6657654" cy="3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