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>
        <p:scale>
          <a:sx n="75" d="100"/>
          <a:sy n="75" d="100"/>
        </p:scale>
        <p:origin x="58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47EA-CD36-C5A1-100E-DF76EC1E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901FE-44AC-487E-964E-75181A212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407F-AF8B-195E-725E-D1C4B366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7970-0C51-62DB-5F5E-10D6E6EC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2E725-D4B1-FAE1-49DC-54CC7904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466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E13C-D4C3-77EA-A373-14BE56FF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1F59D-21B8-030A-3993-8FCA56084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E5F41-5B9D-1286-562E-7927DA9B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E369-E0BD-5681-4196-760432F4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EEB8-A267-E5F1-3024-4705A32E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167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7E300-4B15-A314-DA4E-4711428C9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67AA5-7A62-12FA-DFBA-FE90A7273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9536-16A7-4374-014B-012DEA9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E2D1-42F2-77A0-D332-DF1B2472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CBFA-205F-8329-B7EF-C18EC2B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935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4BA7-99E3-483B-700E-0FAA7A32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AF28-62C7-9F45-441B-1B59F5EB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FC53-6198-5559-EF7F-0675D53D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2673-3540-A863-A64B-FC8C1C5F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5394-9F07-6229-4625-FEF91295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149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605D-182C-FAAB-1FED-B20B6D20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1108-B179-E4F2-0F09-4C2C6B6FA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9D72-A1DA-9F11-48FA-673BFD97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08AF-4608-F9FD-7A4A-A9C2CDC3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6FCF-B2B5-D70C-0A29-3674A8A9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539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2821-F4AE-FB34-0EE1-F2995970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A719-B4E5-9E7E-BA1E-FC96596DC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C833B-754C-0CBA-8C49-5E819E3B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A5D41-6C62-0008-F7EA-F3B216C8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38940-99DC-E165-50BB-432A51A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FB39A-4C24-132E-7E43-6E313B60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137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3DC3-413C-4F01-2A3D-CFB2E226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746D-3F1C-F7AD-CFD1-06463DA3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111AA-329C-3D62-C205-8BD3660C9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7A915-ACE7-7D6F-B150-B08E3704C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97B0B-EB6D-DEC4-D2EB-3CD1DAC1F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A3903-D51A-9FE2-F26A-53368F5E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4B03B-A9D9-D8AF-768B-F38BBFEC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8CC8F-DB29-8661-9E36-3EC16177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4E5D-CAF2-D31B-1B3E-E2DFC1AA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B2137-46AB-DA7F-BE31-D42DAF15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49201-0487-FBB1-B20F-BE4D2143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34BBB-8CC3-10FB-C007-3E4D97AA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87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515E5-CB63-F99F-024D-924F7170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A5BF3-8DC0-572A-53FD-17FA6E89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A261F-8C57-796E-3718-1E72FD5C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10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34FE-0F92-E5DC-E662-5CB3E3D5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F78E-EB6B-193D-5B9D-0BE63C91D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6FA95-38EE-D2F0-7292-1D32F752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D8320-383D-51BF-B7AB-D4089C2E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0D264-F514-8E1C-B38E-65E47018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E5382-81CF-7E26-933E-CC80BFD5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40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DA0C-9FA9-606A-F16E-532BAB79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91552-5A74-81BA-47C7-389464E7B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9A7A6-B184-73AE-A373-30135A30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FA6C7-C047-1DAA-604D-D41BBB83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5AFBE-B119-A1A0-A37D-390710B6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2C626-7388-E468-3E6B-0AB3484F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29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0CEF8-6B79-7113-A6ED-765B3F54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8880A-55F3-F7E5-C931-8E8F158A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02A5-8E51-DED3-B9AA-B042C0BF7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E57C-D8C6-4521-921E-8BC45E4EA1B8}" type="datetimeFigureOut">
              <a:rPr lang="en-PH" smtClean="0"/>
              <a:t>07/03/2024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A8463-07A2-6047-4693-AC93FCBDF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BB54-AD2E-B00D-F6A4-4F60D6665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40ADA-A4A2-4D1E-B073-CA46855DEA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585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DC91-84EC-0A8E-FD5F-7E554BCA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051" y="293023"/>
            <a:ext cx="3207489" cy="96161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NBS Tool</a:t>
            </a:r>
            <a:endParaRPr lang="en-PH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C24BD-FFCB-6B48-9680-43E6D536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943290"/>
            <a:ext cx="110617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AAA9F-94C6-DD06-A1EF-6846123D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3429000"/>
            <a:ext cx="4200525" cy="272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629BFB-C302-C7EE-E553-234147528BC8}"/>
              </a:ext>
            </a:extLst>
          </p:cNvPr>
          <p:cNvSpPr txBox="1"/>
          <p:nvPr/>
        </p:nvSpPr>
        <p:spPr>
          <a:xfrm>
            <a:off x="5041900" y="3775412"/>
            <a:ext cx="51605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Parameter Sets to the selected Revit Category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NBS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Uniclass</a:t>
            </a: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OmniClass</a:t>
            </a: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CoBie</a:t>
            </a: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IFC4 Facility management</a:t>
            </a:r>
            <a:endParaRPr lang="en-PH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2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618D1-E223-9C3E-20DF-72148E774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2B40-FF02-B444-1223-394818A19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051" y="293023"/>
            <a:ext cx="3207489" cy="96161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NBS Tool</a:t>
            </a:r>
            <a:endParaRPr lang="en-PH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CDBEE-8C8D-0FBE-9C44-3228201C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7" y="1130299"/>
            <a:ext cx="2912616" cy="5434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C50D9-8A5F-CFBF-CA50-186D2F6A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88" y="1130299"/>
            <a:ext cx="2884913" cy="5434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E6C98B-EA4C-2637-7750-FE7A4D5F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513" y="1130300"/>
            <a:ext cx="2918127" cy="54346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E683C7-C0FA-D7BE-6281-9A17865FA2D7}"/>
              </a:ext>
            </a:extLst>
          </p:cNvPr>
          <p:cNvSpPr/>
          <p:nvPr/>
        </p:nvSpPr>
        <p:spPr>
          <a:xfrm>
            <a:off x="4414291" y="3035299"/>
            <a:ext cx="3040609" cy="2692401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rgbClr val="FF0000"/>
                </a:solidFill>
                <a:prstDash val="dash"/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4E59A-F3B4-DA21-D06B-4C7E6508286D}"/>
              </a:ext>
            </a:extLst>
          </p:cNvPr>
          <p:cNvSpPr/>
          <p:nvPr/>
        </p:nvSpPr>
        <p:spPr>
          <a:xfrm>
            <a:off x="531931" y="5727700"/>
            <a:ext cx="2795470" cy="54610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rgbClr val="FF0000"/>
                </a:solidFill>
                <a:prstDash val="dash"/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169DDA-0E3B-64A2-5EE9-C10262EFCE9A}"/>
              </a:ext>
            </a:extLst>
          </p:cNvPr>
          <p:cNvSpPr/>
          <p:nvPr/>
        </p:nvSpPr>
        <p:spPr>
          <a:xfrm>
            <a:off x="8138840" y="1968500"/>
            <a:ext cx="2856799" cy="416560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rgbClr val="FF0000"/>
                </a:solidFill>
                <a:prstDash val="dash"/>
              </a:ln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C47FE75-CC0A-E690-790F-651B36FC9788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3327401" y="4381500"/>
            <a:ext cx="1086890" cy="1619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11092D-B022-6C01-F600-AF9D0D42673C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7454900" y="3759200"/>
            <a:ext cx="683940" cy="6223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B6220-CF41-657B-61A3-550D73913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8C45-823D-C91F-DED5-04080488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051" y="293023"/>
            <a:ext cx="6353249" cy="96161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BCP Tool </a:t>
            </a:r>
            <a:r>
              <a:rPr lang="en-US" sz="2400" dirty="0">
                <a:solidFill>
                  <a:schemeClr val="accent1"/>
                </a:solidFill>
              </a:rPr>
              <a:t>(concept)</a:t>
            </a:r>
            <a:endParaRPr lang="en-PH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7B9BD-392D-DBDB-7CF6-6D958107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1666916"/>
            <a:ext cx="11641175" cy="1143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A47B4-D6F3-E0D1-25D5-5AF1B44B514D}"/>
              </a:ext>
            </a:extLst>
          </p:cNvPr>
          <p:cNvSpPr txBox="1"/>
          <p:nvPr/>
        </p:nvSpPr>
        <p:spPr>
          <a:xfrm>
            <a:off x="5041900" y="3775412"/>
            <a:ext cx="55585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Parameter Value to the following sets if applicable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NBS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Uniclass</a:t>
            </a: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OmniClass</a:t>
            </a: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CoBie</a:t>
            </a: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IFC4 Facility management</a:t>
            </a:r>
            <a:endParaRPr lang="en-PH" b="1" dirty="0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B50D02-55B9-ED83-EA2E-A04143A1D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4"/>
          <a:stretch/>
        </p:blipFill>
        <p:spPr>
          <a:xfrm>
            <a:off x="584200" y="3962399"/>
            <a:ext cx="4052887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1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BB14C-87FD-82EB-0C12-DFE487295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98B-1B8A-0590-650C-B97C4FE97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051" y="293023"/>
            <a:ext cx="6353249" cy="96161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BCP Tool </a:t>
            </a:r>
            <a:r>
              <a:rPr lang="en-US" sz="2400" dirty="0">
                <a:solidFill>
                  <a:schemeClr val="accent1"/>
                </a:solidFill>
              </a:rPr>
              <a:t>(concept)</a:t>
            </a:r>
            <a:endParaRPr lang="en-PH" sz="24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5504EC-E8D5-3AC4-A326-6A4BFAF5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32" y="1254642"/>
            <a:ext cx="2856908" cy="5310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4626E-74EF-0F57-AB98-44D3DCD9A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721" y="1254642"/>
            <a:ext cx="2804211" cy="52096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1B4781-7DBB-B9C5-6946-22D42D9933A9}"/>
              </a:ext>
            </a:extLst>
          </p:cNvPr>
          <p:cNvSpPr/>
          <p:nvPr/>
        </p:nvSpPr>
        <p:spPr>
          <a:xfrm>
            <a:off x="4851400" y="4216400"/>
            <a:ext cx="3086100" cy="16510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rgbClr val="FF0000"/>
                </a:solidFill>
                <a:prstDash val="dash"/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08930A-45E7-E1F8-DCAE-D5FDC8404D19}"/>
              </a:ext>
            </a:extLst>
          </p:cNvPr>
          <p:cNvSpPr/>
          <p:nvPr/>
        </p:nvSpPr>
        <p:spPr>
          <a:xfrm>
            <a:off x="8681022" y="2184400"/>
            <a:ext cx="2977577" cy="379735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rgbClr val="FF0000"/>
                </a:solidFill>
                <a:prstDash val="dash"/>
              </a:ln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642EFDE-2C4D-5F6F-EA34-3499F075D31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22651" y="3908480"/>
            <a:ext cx="828749" cy="3904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A31A844-AF13-AC4B-A84F-ED7959C2D87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937500" y="4083077"/>
            <a:ext cx="743522" cy="21587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9D724E6-E5F5-922C-54C2-0D92E6733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1669811"/>
            <a:ext cx="3509509" cy="44773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62A64A4-04DC-1168-6D50-53C7ADE48BEB}"/>
              </a:ext>
            </a:extLst>
          </p:cNvPr>
          <p:cNvSpPr/>
          <p:nvPr/>
        </p:nvSpPr>
        <p:spPr>
          <a:xfrm>
            <a:off x="1732772" y="1974822"/>
            <a:ext cx="2159019" cy="1908257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rgbClr val="FF0000"/>
                </a:solidFill>
                <a:prstDash val="dash"/>
              </a:ln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727CDE-BB70-8A56-E5BF-A4EC9BC32B4E}"/>
              </a:ext>
            </a:extLst>
          </p:cNvPr>
          <p:cNvSpPr/>
          <p:nvPr/>
        </p:nvSpPr>
        <p:spPr>
          <a:xfrm>
            <a:off x="1732771" y="4216400"/>
            <a:ext cx="2159020" cy="203200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n>
                <a:solidFill>
                  <a:srgbClr val="FF0000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0100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FC3B6FB15FF948847CD7014A8A48A9" ma:contentTypeVersion="20" ma:contentTypeDescription="Create a new document." ma:contentTypeScope="" ma:versionID="b26d237298e4b10c78e53947fe04b875">
  <xsd:schema xmlns:xsd="http://www.w3.org/2001/XMLSchema" xmlns:xs="http://www.w3.org/2001/XMLSchema" xmlns:p="http://schemas.microsoft.com/office/2006/metadata/properties" xmlns:ns2="e52d21c7-bff6-4614-b7f2-8685f5689d3e" xmlns:ns3="7a4ea30b-0ebc-40f5-9e75-7ea1fcb666eb" targetNamespace="http://schemas.microsoft.com/office/2006/metadata/properties" ma:root="true" ma:fieldsID="481d2dbac17177a97c6d61e9bac399de" ns2:_="" ns3:_="">
    <xsd:import namespace="e52d21c7-bff6-4614-b7f2-8685f5689d3e"/>
    <xsd:import namespace="7a4ea30b-0ebc-40f5-9e75-7ea1fcb66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DateModified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d21c7-bff6-4614-b7f2-8685f5689d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bf882d9-e2c5-4a25-8d52-30afbf7036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ateModified" ma:index="25" nillable="true" ma:displayName="Date Modified" ma:format="DateOnly" ma:internalName="DateModified">
      <xsd:simpleType>
        <xsd:restriction base="dms:DateTim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ea30b-0ebc-40f5-9e75-7ea1fcb666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00e8c686-27a0-436d-b6a1-e883b1ee3170}" ma:internalName="TaxCatchAll" ma:showField="CatchAllData" ma:web="7a4ea30b-0ebc-40f5-9e75-7ea1fcb666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2d21c7-bff6-4614-b7f2-8685f5689d3e">
      <Terms xmlns="http://schemas.microsoft.com/office/infopath/2007/PartnerControls"/>
    </lcf76f155ced4ddcb4097134ff3c332f>
    <_Flow_SignoffStatus xmlns="e52d21c7-bff6-4614-b7f2-8685f5689d3e" xsi:nil="true"/>
    <DateModified xmlns="e52d21c7-bff6-4614-b7f2-8685f5689d3e" xsi:nil="true"/>
    <TaxCatchAll xmlns="7a4ea30b-0ebc-40f5-9e75-7ea1fcb666eb" xsi:nil="true"/>
  </documentManagement>
</p:properties>
</file>

<file path=customXml/itemProps1.xml><?xml version="1.0" encoding="utf-8"?>
<ds:datastoreItem xmlns:ds="http://schemas.openxmlformats.org/officeDocument/2006/customXml" ds:itemID="{241D0CDF-B2C4-482A-B5A4-FA53304645E3}"/>
</file>

<file path=customXml/itemProps2.xml><?xml version="1.0" encoding="utf-8"?>
<ds:datastoreItem xmlns:ds="http://schemas.openxmlformats.org/officeDocument/2006/customXml" ds:itemID="{21462AA3-913E-4314-965C-2EE5AA123A65}"/>
</file>

<file path=customXml/itemProps3.xml><?xml version="1.0" encoding="utf-8"?>
<ds:datastoreItem xmlns:ds="http://schemas.openxmlformats.org/officeDocument/2006/customXml" ds:itemID="{B695DE51-8178-4BAC-A713-1FB224E07441}"/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NBS Tool</vt:lpstr>
      <vt:lpstr>NBS Tool</vt:lpstr>
      <vt:lpstr>BCP Tool (concept)</vt:lpstr>
      <vt:lpstr>BCP Tool (concept)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NBS Tool</dc:title>
  <dc:creator>Office7</dc:creator>
  <cp:lastModifiedBy>Office7</cp:lastModifiedBy>
  <cp:revision>1</cp:revision>
  <dcterms:created xsi:type="dcterms:W3CDTF">2024-03-07T10:00:08Z</dcterms:created>
  <dcterms:modified xsi:type="dcterms:W3CDTF">2024-03-07T11:01:05Z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0x010100FAFC3B6FB15FF948847CD7014A8A48A9</vt:lpwstr>
  </property>
</Properties>
</file>