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4" r:id="rId1"/>
  </p:sldMasterIdLst>
  <p:notesMasterIdLst>
    <p:notesMasterId r:id="rId15"/>
  </p:notesMasterIdLst>
  <p:sldIdLst>
    <p:sldId id="256" r:id="rId2"/>
    <p:sldId id="258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5B9BD5"/>
    <a:srgbClr val="2F5597"/>
    <a:srgbClr val="ECF3F9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E4783-4ECF-42DB-B2EA-B6027647C859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F85FA-DC15-40E0-BEC0-8DB03C04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3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2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9144001" cy="6697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99" y="64017"/>
            <a:ext cx="4410541" cy="51258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125506" y="818776"/>
            <a:ext cx="4273176" cy="5761319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4572000" y="0"/>
            <a:ext cx="0" cy="685800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652730" y="61726"/>
            <a:ext cx="4410541" cy="51258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721412" y="818777"/>
            <a:ext cx="4273176" cy="5761318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cxnSp>
        <p:nvCxnSpPr>
          <p:cNvPr id="13" name="直接连接符 12"/>
          <p:cNvCxnSpPr>
            <a:endCxn id="6" idx="2"/>
          </p:cNvCxnSpPr>
          <p:nvPr userDrawn="1"/>
        </p:nvCxnSpPr>
        <p:spPr>
          <a:xfrm>
            <a:off x="4572000" y="0"/>
            <a:ext cx="0" cy="669783"/>
          </a:xfrm>
          <a:prstGeom prst="line">
            <a:avLst/>
          </a:prstGeom>
          <a:ln w="28575">
            <a:solidFill>
              <a:srgbClr val="ECF3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2019/11/6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  <p:sldLayoutId id="214748366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37317" y="3257522"/>
            <a:ext cx="6110288" cy="68637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代码实践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7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三维点集绘制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绘制函数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/>
                  <a:t>在第一卦限内</a:t>
                </a:r>
                <a:r>
                  <a:rPr lang="zh-CN" altLang="en-US" dirty="0" smtClean="0"/>
                  <a:t>的点集</a:t>
                </a:r>
                <a:endParaRPr lang="en-US" altLang="zh-CN" dirty="0"/>
              </a:p>
              <a:p>
                <a:endParaRPr lang="en-US" altLang="zh-CN" sz="800" dirty="0" smtClean="0"/>
              </a:p>
              <a:p>
                <a:r>
                  <a:rPr lang="zh-CN" altLang="en-US" dirty="0" smtClean="0"/>
                  <a:t>利用                                     </a:t>
                </a:r>
                <a:r>
                  <a:rPr lang="zh-CN" altLang="en-US" dirty="0"/>
                  <a:t>生成</a:t>
                </a:r>
                <a:r>
                  <a:rPr lang="zh-CN" altLang="en-US" dirty="0" smtClean="0"/>
                  <a:t>采样点</a:t>
                </a:r>
                <a:endParaRPr lang="en-US" altLang="zh-CN" dirty="0" smtClean="0"/>
              </a:p>
              <a:p>
                <a:endParaRPr lang="en-US" altLang="zh-CN" sz="800" dirty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plot3()</a:t>
                </a:r>
                <a:r>
                  <a:rPr lang="zh-CN" altLang="en-US" dirty="0"/>
                  <a:t>绘图函数完成</a:t>
                </a:r>
                <a:r>
                  <a:rPr lang="zh-CN" altLang="en-US" dirty="0" smtClean="0"/>
                  <a:t>操作</a:t>
                </a:r>
                <a:endParaRPr lang="en-US" altLang="zh-CN" dirty="0" smtClean="0"/>
              </a:p>
              <a:p>
                <a:endParaRPr lang="en-US" altLang="zh-CN" sz="800" dirty="0" smtClean="0"/>
              </a:p>
              <a:p>
                <a:r>
                  <a:rPr lang="zh-CN" altLang="en-US" dirty="0"/>
                  <a:t>在</a:t>
                </a:r>
                <a:r>
                  <a:rPr lang="en-US" altLang="zh-CN" dirty="0" smtClean="0"/>
                  <a:t>plot3()</a:t>
                </a:r>
                <a:r>
                  <a:rPr lang="zh-CN" altLang="en-US" dirty="0"/>
                  <a:t>中设置</a:t>
                </a:r>
                <a:r>
                  <a:rPr lang="en-US" altLang="zh-CN" dirty="0" err="1"/>
                  <a:t>MarkerSize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Marker</a:t>
                </a:r>
                <a:r>
                  <a:rPr lang="zh-CN" altLang="en-US" dirty="0"/>
                  <a:t>、</a:t>
                </a:r>
                <a:r>
                  <a:rPr lang="en-US" altLang="zh-CN" dirty="0" err="1"/>
                  <a:t>Markerfacecolor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Markeredgecolor</a:t>
                </a:r>
                <a:r>
                  <a:rPr lang="zh-CN" altLang="en-US" dirty="0"/>
                  <a:t>属性以美化点的样式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 r="-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278" y="892152"/>
            <a:ext cx="2749691" cy="90174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60330" y="3590202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077192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94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三维点集绘制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绘制函数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/>
                  <a:t>在第一卦限内</a:t>
                </a:r>
                <a:r>
                  <a:rPr lang="zh-CN" altLang="en-US" dirty="0" smtClean="0"/>
                  <a:t>的点集</a:t>
                </a:r>
                <a:endParaRPr lang="en-US" altLang="zh-CN" dirty="0"/>
              </a:p>
              <a:p>
                <a:endParaRPr lang="en-US" altLang="zh-CN" sz="1200" dirty="0" smtClean="0"/>
              </a:p>
              <a:p>
                <a:r>
                  <a:rPr lang="zh-CN" altLang="en-US" dirty="0" smtClean="0"/>
                  <a:t>利用                                        </a:t>
                </a:r>
                <a:r>
                  <a:rPr lang="zh-CN" altLang="en-US" dirty="0"/>
                  <a:t>生成</a:t>
                </a:r>
                <a:r>
                  <a:rPr lang="zh-CN" altLang="en-US" dirty="0" smtClean="0"/>
                  <a:t>采样点</a:t>
                </a:r>
                <a:endParaRPr lang="en-US" altLang="zh-CN" dirty="0" smtClean="0"/>
              </a:p>
              <a:p>
                <a:endParaRPr lang="en-US" altLang="zh-CN" sz="1200" dirty="0"/>
              </a:p>
              <a:p>
                <a:r>
                  <a:rPr lang="zh-CN" altLang="en-US" dirty="0" smtClean="0"/>
                  <a:t>同样在</a:t>
                </a:r>
                <a:r>
                  <a:rPr lang="en-US" altLang="zh-CN" dirty="0" smtClean="0"/>
                  <a:t>plot3()</a:t>
                </a:r>
                <a:r>
                  <a:rPr lang="zh-CN" altLang="en-US" dirty="0" smtClean="0"/>
                  <a:t>中美化</a:t>
                </a:r>
                <a:r>
                  <a:rPr lang="zh-CN" altLang="en-US" dirty="0"/>
                  <a:t>点的</a:t>
                </a:r>
                <a:r>
                  <a:rPr lang="zh-CN" altLang="en-US" dirty="0" smtClean="0"/>
                  <a:t>样式</a:t>
                </a:r>
                <a:endParaRPr lang="en-US" altLang="zh-CN" dirty="0" smtClean="0"/>
              </a:p>
              <a:p>
                <a:endParaRPr lang="en-US" altLang="zh-CN" sz="1200" dirty="0"/>
              </a:p>
              <a:p>
                <a:r>
                  <a:rPr lang="zh-CN" altLang="en-US" dirty="0"/>
                  <a:t>观察与上一个点集的不同，并思考原因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560330" y="3590202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071937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941" y="819523"/>
            <a:ext cx="2940201" cy="11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三维点集绘制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绘制函</a:t>
                </a:r>
                <a:r>
                  <a:rPr lang="zh-CN" altLang="en-US" dirty="0"/>
                  <a:t>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/>
                  <a:t>在第一卦限内</a:t>
                </a:r>
                <a:r>
                  <a:rPr lang="zh-CN" altLang="en-US" dirty="0" smtClean="0"/>
                  <a:t>的点集</a:t>
                </a:r>
                <a:endParaRPr lang="en-US" altLang="zh-CN" sz="1200" dirty="0" smtClean="0"/>
              </a:p>
              <a:p>
                <a:r>
                  <a:rPr lang="zh-CN" altLang="en-US" dirty="0" smtClean="0"/>
                  <a:t>为了生成更均匀的采样点，利用以下方法采样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sz="180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中取两个元素的所有组合，即矩阵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共有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行、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列。利用</a:t>
                </a:r>
                <a:r>
                  <a:rPr lang="en-US" altLang="zh-CN" sz="1800" dirty="0" err="1" smtClean="0"/>
                  <a:t>nchoosek</a:t>
                </a:r>
                <a:r>
                  <a:rPr lang="en-US" altLang="zh-CN" sz="1800" dirty="0" smtClean="0"/>
                  <a:t>()</a:t>
                </a:r>
                <a:r>
                  <a:rPr lang="zh-CN" altLang="en-US" sz="1800" dirty="0" smtClean="0"/>
                  <a:t>可产生该所有组合</a:t>
                </a:r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sz="1800" dirty="0" smtClean="0"/>
                  <a:t>对所有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800" dirty="0" smtClean="0"/>
                  <a:t>，令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sz="180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为采样点集合，其中每个点</a:t>
                </a:r>
                <a14:m>
                  <m:oMath xmlns:m="http://schemas.openxmlformats.org/officeDocument/2006/math">
                    <m:r>
                      <a:rPr lang="zh-CN" altLang="en-US" sz="1800" b="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坐标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如下计算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−0,            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80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zh-CN" altLang="en-US" sz="1800" dirty="0" smtClean="0"/>
                  <a:t>将</a:t>
                </a:r>
                <a:r>
                  <a:rPr lang="zh-CN" altLang="en-US" sz="1800" dirty="0"/>
                  <a:t>每个点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的坐标</m:t>
                    </m:r>
                    <m:r>
                      <a:rPr lang="en-US" altLang="zh-CN" sz="1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 smtClean="0"/>
                  <a:t>再映射到球面上</a:t>
                </a:r>
                <a:endParaRPr lang="en-US" altLang="zh-CN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sz="1800" dirty="0"/>
              </a:p>
              <a:p>
                <a:endParaRPr lang="en-US" altLang="zh-CN" dirty="0"/>
              </a:p>
              <a:p>
                <a:endParaRPr lang="zh-CN" altLang="en-US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 r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8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三维点集绘制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可见，该方法采样得到的点要明显比前两种方法均匀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17493" y="3028890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11" y="3529012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9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二、三维图形绘制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8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二维曲线绘制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占位符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绘制函数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在第一象限内的图像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plot()</a:t>
                </a:r>
                <a:r>
                  <a:rPr lang="zh-CN" altLang="en-US" dirty="0" smtClean="0"/>
                  <a:t>绘图函数完成操作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560330" y="3590202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071938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0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二维点集绘制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占位符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绘制函数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在</a:t>
                </a:r>
                <a:r>
                  <a:rPr lang="zh-CN" altLang="en-US" dirty="0"/>
                  <a:t>第一象限</a:t>
                </a:r>
                <a:r>
                  <a:rPr lang="zh-CN" altLang="en-US" dirty="0" smtClean="0"/>
                  <a:t>内的点集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利用                         生成采样点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plot()</a:t>
                </a:r>
                <a:r>
                  <a:rPr lang="zh-CN" altLang="en-US" dirty="0" smtClean="0"/>
                  <a:t>中设置</a:t>
                </a:r>
                <a:r>
                  <a:rPr lang="en-US" altLang="zh-CN" sz="2200" dirty="0" err="1" smtClean="0"/>
                  <a:t>MarkerSize</a:t>
                </a:r>
                <a:r>
                  <a:rPr lang="zh-CN" altLang="en-US" sz="2200" dirty="0" smtClean="0"/>
                  <a:t>、</a:t>
                </a:r>
                <a:r>
                  <a:rPr lang="en-US" altLang="zh-CN" sz="2200" dirty="0" smtClean="0"/>
                  <a:t>Marker</a:t>
                </a:r>
                <a:r>
                  <a:rPr lang="zh-CN" altLang="en-US" sz="2200" dirty="0" smtClean="0"/>
                  <a:t>、</a:t>
                </a:r>
                <a:r>
                  <a:rPr lang="en-US" altLang="zh-CN" sz="2200" dirty="0" err="1" smtClean="0"/>
                  <a:t>Markerfacecolor</a:t>
                </a:r>
                <a:r>
                  <a:rPr lang="zh-CN" altLang="en-US" dirty="0" smtClean="0"/>
                  <a:t>和</a:t>
                </a:r>
                <a:r>
                  <a:rPr lang="en-US" altLang="zh-CN" sz="2200" dirty="0" err="1" smtClean="0"/>
                  <a:t>Markeredgecolor</a:t>
                </a:r>
                <a:r>
                  <a:rPr lang="zh-CN" altLang="en-US" dirty="0" smtClean="0"/>
                  <a:t>属性以美化点的样式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7" name="文本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 r="-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560330" y="3590202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497" y="1308126"/>
            <a:ext cx="1797142" cy="577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050507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92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二维</a:t>
            </a:r>
            <a:r>
              <a:rPr lang="zh-CN" altLang="en-US" dirty="0"/>
              <a:t>点集</a:t>
            </a:r>
            <a:r>
              <a:rPr lang="zh-CN" altLang="en-US" dirty="0" smtClean="0"/>
              <a:t>绘制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占位符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绘制函数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/>
                  <a:t>在第一象限内</a:t>
                </a:r>
                <a:r>
                  <a:rPr lang="zh-CN" altLang="en-US" dirty="0" smtClean="0"/>
                  <a:t>的点集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利用                         生成采样点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同样在</a:t>
                </a:r>
                <a:r>
                  <a:rPr lang="en-US" altLang="zh-CN" dirty="0" smtClean="0"/>
                  <a:t>plot()</a:t>
                </a:r>
                <a:r>
                  <a:rPr lang="zh-CN" altLang="en-US" dirty="0" smtClean="0"/>
                  <a:t>中美化点的样式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观察与上一个点集的不同，并思考原因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7" name="文本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560330" y="3747368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733" y="1188222"/>
            <a:ext cx="1638384" cy="8382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243391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359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二维等高线绘制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占位符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绘制函数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在第一象限内的图像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contour()</a:t>
                </a:r>
                <a:r>
                  <a:rPr lang="zh-CN" altLang="en-US" dirty="0" smtClean="0"/>
                  <a:t>等高线绘制函数完成操作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560330" y="3590202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086225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占位符 2"/>
          <p:cNvSpPr txBox="1">
            <a:spLocks/>
          </p:cNvSpPr>
          <p:nvPr/>
        </p:nvSpPr>
        <p:spPr>
          <a:xfrm>
            <a:off x="2447319" y="2125657"/>
            <a:ext cx="6153756" cy="574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提示：利用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</a:rPr>
              <a:t>meshgrid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()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产生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contour()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的输入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X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和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Y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，并根据函数图像计算输入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Z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以创建等高值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9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三维曲面绘制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占位符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绘制函数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的图像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surf()</a:t>
                </a:r>
                <a:r>
                  <a:rPr lang="zh-CN" altLang="en-US" dirty="0" smtClean="0"/>
                  <a:t>曲面绘制函数完成操作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/>
                  <a:t>利用</a:t>
                </a:r>
                <a:r>
                  <a:rPr lang="en-US" altLang="zh-CN" dirty="0"/>
                  <a:t>sphere()</a:t>
                </a:r>
                <a:r>
                  <a:rPr lang="zh-CN" altLang="en-US" dirty="0"/>
                  <a:t>生成采样点</a:t>
                </a:r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surf()</a:t>
                </a:r>
                <a:r>
                  <a:rPr lang="zh-CN" altLang="en-US" dirty="0"/>
                  <a:t>中</a:t>
                </a:r>
                <a:r>
                  <a:rPr lang="zh-CN" altLang="en-US" dirty="0" smtClean="0"/>
                  <a:t>设置</a:t>
                </a:r>
                <a:r>
                  <a:rPr lang="en-US" altLang="zh-CN" dirty="0" err="1" smtClean="0"/>
                  <a:t>EdgeColor</a:t>
                </a:r>
                <a:r>
                  <a:rPr lang="zh-CN" altLang="en-US" dirty="0" smtClean="0"/>
                  <a:t>属性以去除网格</a:t>
                </a:r>
                <a:endParaRPr lang="en-US" altLang="zh-CN" dirty="0"/>
              </a:p>
            </p:txBody>
          </p:sp>
        </mc:Choice>
        <mc:Fallback>
          <p:sp>
            <p:nvSpPr>
              <p:cNvPr id="7" name="文本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560330" y="3747368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221956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844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三维曲面绘制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占位符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绘制函数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在第一卦限内的图像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smtClean="0"/>
                  <a:t>surf()</a:t>
                </a:r>
                <a:r>
                  <a:rPr lang="zh-CN" altLang="en-US" dirty="0" smtClean="0"/>
                  <a:t>曲面绘制函数完成操作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err="1" smtClean="0"/>
                  <a:t>meshgrid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生成采样点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560330" y="3590202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占位符 2"/>
          <p:cNvSpPr txBox="1">
            <a:spLocks/>
          </p:cNvSpPr>
          <p:nvPr/>
        </p:nvSpPr>
        <p:spPr>
          <a:xfrm>
            <a:off x="2447319" y="2982915"/>
            <a:ext cx="6153756" cy="5746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提示：利用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</a:rPr>
              <a:t>meshgrid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()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产生点集的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X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轴和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Y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轴值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</a:rPr>
              <a:t>，并根据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函数计算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Z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轴值。另外，需要将复数的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Z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轴值设置为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nan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</a:rPr>
              <a:t>。旋转图形以获得更好的三维视角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115790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6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三维曲面绘制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占位符 6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绘制函数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zh-CN" altLang="en-US" dirty="0" smtClean="0"/>
                  <a:t>在第一卦限内的图像</a:t>
                </a:r>
                <a:endParaRPr lang="en-US" altLang="zh-CN" dirty="0" smtClean="0"/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利用</a:t>
                </a:r>
                <a:r>
                  <a:rPr lang="en-US" altLang="zh-CN" dirty="0" err="1" smtClean="0"/>
                  <a:t>isosurface</a:t>
                </a:r>
                <a:r>
                  <a:rPr lang="en-US" altLang="zh-CN" dirty="0" smtClean="0"/>
                  <a:t>()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patch()</a:t>
                </a:r>
                <a:r>
                  <a:rPr lang="zh-CN" altLang="en-US" dirty="0" smtClean="0"/>
                  <a:t>等高面绘制函数完成操作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7" name="文本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1249" t="-1107" r="-1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560330" y="3590202"/>
            <a:ext cx="136183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结果示例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248" y="4114800"/>
            <a:ext cx="336000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43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5747</TotalTime>
  <Words>183</Words>
  <Application>Microsoft Office PowerPoint</Application>
  <PresentationFormat>全屏显示(4:3)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1975</cp:revision>
  <dcterms:created xsi:type="dcterms:W3CDTF">2019-09-02T01:24:59Z</dcterms:created>
  <dcterms:modified xsi:type="dcterms:W3CDTF">2019-11-06T14:25:28Z</dcterms:modified>
</cp:coreProperties>
</file>