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4" r:id="rId1"/>
  </p:sldMasterIdLst>
  <p:notesMasterIdLst>
    <p:notesMasterId r:id="rId7"/>
  </p:notesMasterIdLst>
  <p:sldIdLst>
    <p:sldId id="256" r:id="rId2"/>
    <p:sldId id="397" r:id="rId3"/>
    <p:sldId id="408" r:id="rId4"/>
    <p:sldId id="409" r:id="rId5"/>
    <p:sldId id="41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5B9BD5"/>
    <a:srgbClr val="2F5597"/>
    <a:srgbClr val="ECF3F9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E4783-4ECF-42DB-B2EA-B6027647C859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F85FA-DC15-40E0-BEC0-8DB03C04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3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2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0"/>
            <a:ext cx="9144001" cy="6697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99" y="64017"/>
            <a:ext cx="4410541" cy="51258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125506" y="818776"/>
            <a:ext cx="4273176" cy="5761319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4572000" y="0"/>
            <a:ext cx="0" cy="685800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652730" y="61726"/>
            <a:ext cx="4410541" cy="51258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721412" y="818777"/>
            <a:ext cx="4273176" cy="5761318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cxnSp>
        <p:nvCxnSpPr>
          <p:cNvPr id="13" name="直接连接符 12"/>
          <p:cNvCxnSpPr>
            <a:endCxn id="6" idx="2"/>
          </p:cNvCxnSpPr>
          <p:nvPr userDrawn="1"/>
        </p:nvCxnSpPr>
        <p:spPr>
          <a:xfrm>
            <a:off x="4572000" y="0"/>
            <a:ext cx="0" cy="669783"/>
          </a:xfrm>
          <a:prstGeom prst="line">
            <a:avLst/>
          </a:prstGeom>
          <a:ln w="28575">
            <a:solidFill>
              <a:srgbClr val="ECF3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  <p:sldLayoutId id="214748366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f.anjuke.com/community/p50/" TargetMode="External"/><Relationship Id="rId2" Type="http://schemas.openxmlformats.org/officeDocument/2006/relationships/hyperlink" Target="https://hf.anjuke.com/community/p1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937317" y="3257522"/>
            <a:ext cx="6110288" cy="68637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代码</a:t>
            </a:r>
            <a:r>
              <a:rPr lang="zh-CN" altLang="en-US" dirty="0" smtClean="0"/>
              <a:t>实践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：数据处理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14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任务目标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从安居客上爬取合肥各小区二手房信息，并汇总保存至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919" y="1674232"/>
            <a:ext cx="6718194" cy="41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从 </a:t>
            </a:r>
            <a:r>
              <a:rPr lang="en-US" altLang="zh-CN" dirty="0">
                <a:hlinkClick r:id="rId2"/>
              </a:rPr>
              <a:t>https://</a:t>
            </a:r>
            <a:r>
              <a:rPr lang="en-US" altLang="zh-CN" dirty="0" smtClean="0">
                <a:hlinkClick r:id="rId2"/>
              </a:rPr>
              <a:t>hf.anjuke.com/community/p1/</a:t>
            </a:r>
            <a:r>
              <a:rPr lang="en-US" altLang="zh-CN" dirty="0" smtClean="0"/>
              <a:t> </a:t>
            </a:r>
            <a:r>
              <a:rPr lang="zh-CN" altLang="en-US" dirty="0" smtClean="0"/>
              <a:t>至 </a:t>
            </a:r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hf.anjuke.com/community/p50/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中获取每个小区的名称、行政区、子区域和价格信息，共计</a:t>
            </a:r>
            <a:r>
              <a:rPr lang="en-US" altLang="zh-CN" dirty="0" smtClean="0"/>
              <a:t>1500</a:t>
            </a:r>
            <a:r>
              <a:rPr lang="zh-CN" altLang="en-US" dirty="0" smtClean="0"/>
              <a:t>条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290" y="3007813"/>
            <a:ext cx="6643451" cy="11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5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将所有信息保存在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中，并按以下规则重排：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所属子区域相同的小区排列在一起，且小区按价格进行降序排列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所属行政区相同的子区域排列在一起，且子区域按其中小区最高价进行降序排列</a:t>
            </a: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2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200" dirty="0" smtClean="0"/>
              <a:t>行政区按其中小区最高价进行降序排列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8102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最终效果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378" y="212215"/>
            <a:ext cx="2496407" cy="64374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053" y="210252"/>
            <a:ext cx="2585315" cy="64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7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5761</TotalTime>
  <Words>124</Words>
  <Application>Microsoft Office PowerPoint</Application>
  <PresentationFormat>全屏显示(4:3)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1994</cp:revision>
  <dcterms:created xsi:type="dcterms:W3CDTF">2019-09-02T01:24:59Z</dcterms:created>
  <dcterms:modified xsi:type="dcterms:W3CDTF">2019-11-12T13:12:19Z</dcterms:modified>
</cp:coreProperties>
</file>