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9"/>
  </p:notesMasterIdLst>
  <p:sldIdLst>
    <p:sldId id="256" r:id="rId2"/>
    <p:sldId id="397" r:id="rId3"/>
    <p:sldId id="411" r:id="rId4"/>
    <p:sldId id="412" r:id="rId5"/>
    <p:sldId id="413" r:id="rId6"/>
    <p:sldId id="414" r:id="rId7"/>
    <p:sldId id="41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代码实践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：图形界面编程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任务目标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编写一个连连看游戏程序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67" y="2047000"/>
            <a:ext cx="2876698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连连看</a:t>
            </a:r>
            <a:endParaRPr lang="en-US" altLang="zh-CN" dirty="0" smtClean="0"/>
          </a:p>
          <a:p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5399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两个数字相同且可通过</a:t>
            </a:r>
            <a:r>
              <a:rPr lang="zh-CN" altLang="en-US" b="1" dirty="0" smtClean="0"/>
              <a:t>三条或以内直线</a:t>
            </a:r>
            <a:r>
              <a:rPr lang="zh-CN" altLang="en-US" dirty="0" smtClean="0"/>
              <a:t>连接</a:t>
            </a:r>
            <a:r>
              <a:rPr lang="zh-CN" altLang="en-US" dirty="0"/>
              <a:t>（不经过其它方格</a:t>
            </a:r>
            <a:r>
              <a:rPr lang="zh-CN" altLang="en-US" dirty="0" smtClean="0"/>
              <a:t>）的两个方格，可同时选中并消除</a:t>
            </a:r>
            <a:endParaRPr lang="en-US" altLang="zh-CN" dirty="0" smtClean="0"/>
          </a:p>
          <a:p>
            <a:r>
              <a:rPr lang="zh-CN" altLang="en-US" dirty="0" smtClean="0"/>
              <a:t>可消除的情况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不可消除的情况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43" y="1388735"/>
            <a:ext cx="1972742" cy="2160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2371725" y="306362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57245" y="2457011"/>
            <a:ext cx="1" cy="225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13009" y="3560459"/>
            <a:ext cx="131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直接相邻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30" y="1388735"/>
            <a:ext cx="1972742" cy="216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01796" y="3560459"/>
            <a:ext cx="131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最外圈同侧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437915" y="2462871"/>
            <a:ext cx="2217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659685" y="2468735"/>
            <a:ext cx="0" cy="585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437915" y="3063628"/>
            <a:ext cx="2143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864751" y="1485899"/>
            <a:ext cx="0" cy="195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864751" y="1485899"/>
            <a:ext cx="15731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438566" y="1485898"/>
            <a:ext cx="0" cy="1956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830" y="1388735"/>
            <a:ext cx="1972742" cy="2160000"/>
          </a:xfrm>
          <a:prstGeom prst="rect">
            <a:avLst/>
          </a:prstGeom>
        </p:spPr>
      </p:pic>
      <p:cxnSp>
        <p:nvCxnSpPr>
          <p:cNvPr id="30" name="直接连接符 29"/>
          <p:cNvCxnSpPr/>
          <p:nvPr/>
        </p:nvCxnSpPr>
        <p:spPr>
          <a:xfrm>
            <a:off x="7169753" y="3247096"/>
            <a:ext cx="6058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7775575" y="3040062"/>
            <a:ext cx="0" cy="207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762316" y="1874438"/>
            <a:ext cx="2027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965017" y="1678496"/>
            <a:ext cx="0" cy="198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965017" y="1678496"/>
            <a:ext cx="205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148182" y="2468735"/>
            <a:ext cx="4137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561917" y="2254249"/>
            <a:ext cx="0" cy="214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359283" y="2655707"/>
            <a:ext cx="0" cy="2144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355049" y="2655707"/>
            <a:ext cx="2068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6942757" y="3560459"/>
            <a:ext cx="1860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需要两或三条直线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330" y="4343264"/>
            <a:ext cx="1972742" cy="2160000"/>
          </a:xfrm>
          <a:prstGeom prst="rect">
            <a:avLst/>
          </a:prstGeom>
        </p:spPr>
      </p:pic>
      <p:cxnSp>
        <p:nvCxnSpPr>
          <p:cNvPr id="51" name="直接连接符 50"/>
          <p:cNvCxnSpPr/>
          <p:nvPr/>
        </p:nvCxnSpPr>
        <p:spPr>
          <a:xfrm>
            <a:off x="5858707" y="4418403"/>
            <a:ext cx="7798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5858707" y="4418403"/>
            <a:ext cx="1" cy="2256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646118" y="4415499"/>
            <a:ext cx="0" cy="10077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6428987" y="5423264"/>
            <a:ext cx="2171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543" y="4337863"/>
            <a:ext cx="1972742" cy="2160000"/>
          </a:xfrm>
          <a:prstGeom prst="rect">
            <a:avLst/>
          </a:prstGeom>
        </p:spPr>
      </p:pic>
      <p:cxnSp>
        <p:nvCxnSpPr>
          <p:cNvPr id="60" name="直接连接符 59"/>
          <p:cNvCxnSpPr/>
          <p:nvPr/>
        </p:nvCxnSpPr>
        <p:spPr>
          <a:xfrm>
            <a:off x="2362518" y="5612596"/>
            <a:ext cx="60700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2969523" y="5612596"/>
            <a:ext cx="0" cy="2036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795104" y="6497863"/>
            <a:ext cx="152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需要四条直线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506318" y="6492462"/>
            <a:ext cx="152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无法相连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830" y="4337863"/>
            <a:ext cx="1972742" cy="2160000"/>
          </a:xfrm>
          <a:prstGeom prst="rect">
            <a:avLst/>
          </a:prstGeom>
        </p:spPr>
      </p:pic>
      <p:cxnSp>
        <p:nvCxnSpPr>
          <p:cNvPr id="69" name="直接连接符 68"/>
          <p:cNvCxnSpPr/>
          <p:nvPr/>
        </p:nvCxnSpPr>
        <p:spPr>
          <a:xfrm>
            <a:off x="7169753" y="5611399"/>
            <a:ext cx="409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7578969" y="5193323"/>
            <a:ext cx="0" cy="4180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7570967" y="5193323"/>
            <a:ext cx="204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762316" y="5005754"/>
            <a:ext cx="0" cy="1875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762316" y="5005754"/>
            <a:ext cx="2046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7109605" y="6490934"/>
            <a:ext cx="1527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需要五条直线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281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控件设置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产生</a:t>
            </a:r>
            <a:r>
              <a:rPr lang="en-US" altLang="zh-CN" dirty="0" smtClean="0"/>
              <a:t>10×10</a:t>
            </a:r>
            <a:r>
              <a:rPr lang="zh-CN" altLang="en-US" dirty="0" smtClean="0"/>
              <a:t>个切换按钮作为方格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随机设置每个按钮的显示数字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mtClean="0"/>
              <a:t>通过            </a:t>
            </a:r>
            <a:r>
              <a:rPr lang="zh-CN" altLang="en-US" smtClean="0"/>
              <a:t>获取或设置</a:t>
            </a:r>
            <a:r>
              <a:rPr lang="zh-CN" altLang="en-US" dirty="0" smtClean="0"/>
              <a:t>按钮</a:t>
            </a:r>
            <a:r>
              <a:rPr lang="zh-CN" altLang="en-US" dirty="0" smtClean="0"/>
              <a:t>是否被按下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当按钮被消除时隐藏按钮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76" y="1142993"/>
            <a:ext cx="3829247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576" y="2635243"/>
            <a:ext cx="3384724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69" y="3429000"/>
            <a:ext cx="793791" cy="266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576" y="5072584"/>
            <a:ext cx="1886047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37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数据结构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利用一个</a:t>
                </a:r>
                <a:r>
                  <a:rPr lang="en-US" altLang="zh-CN" dirty="0" smtClean="0"/>
                  <a:t>12×12</a:t>
                </a:r>
                <a:r>
                  <a:rPr lang="zh-CN" altLang="en-US" dirty="0" smtClean="0"/>
                  <a:t>的布尔矩阵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用来存储按钮是否已消除，从而判断路径上是否有障碍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04" y="1458302"/>
            <a:ext cx="4359024" cy="4772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825664" y="6191263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6191263"/>
                <a:ext cx="621004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56455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55" y="6191263"/>
                <a:ext cx="626325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10410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410" y="6191263"/>
                <a:ext cx="62632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18037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37" y="6191263"/>
                <a:ext cx="62632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548828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828" y="6191263"/>
                <a:ext cx="62632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979619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619" y="6191263"/>
                <a:ext cx="62632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87246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46" y="6191263"/>
                <a:ext cx="62632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841201" y="6191263"/>
                <a:ext cx="62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201" y="6191263"/>
                <a:ext cx="62632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271992" y="6191263"/>
                <a:ext cx="621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992" y="6191263"/>
                <a:ext cx="62151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02783" y="6191263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83" y="6191263"/>
                <a:ext cx="718787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231357" y="6191263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357" y="6191263"/>
                <a:ext cx="718787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759929" y="6191263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929" y="6191263"/>
                <a:ext cx="718787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25664" y="576424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5764248"/>
                <a:ext cx="621004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825664" y="533723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5337238"/>
                <a:ext cx="621004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825664" y="491022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4910228"/>
                <a:ext cx="62100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825664" y="448321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4483218"/>
                <a:ext cx="621004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2825664" y="405620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64" y="4056208"/>
                <a:ext cx="621004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820343" y="362919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43" y="3629198"/>
                <a:ext cx="621004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2820343" y="3202188"/>
                <a:ext cx="621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43" y="3202188"/>
                <a:ext cx="621004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820343" y="2775178"/>
                <a:ext cx="616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43" y="2775178"/>
                <a:ext cx="616194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2727881" y="2348168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81" y="2348168"/>
                <a:ext cx="718787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27881" y="1921158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81" y="1921158"/>
                <a:ext cx="718787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727881" y="1494148"/>
                <a:ext cx="7187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881" y="1494148"/>
                <a:ext cx="718787" cy="36933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28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判断规则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58750"/>
            <a:ext cx="6835067" cy="965200"/>
          </a:xfrm>
        </p:spPr>
        <p:txBody>
          <a:bodyPr/>
          <a:lstStyle/>
          <a:p>
            <a:r>
              <a:rPr lang="zh-CN" altLang="en-US" dirty="0" smtClean="0"/>
              <a:t>当有两个按钮被按下时，判断它们是否可连接；如果可连接则消除它们，否则取消选中它们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034" y="1140803"/>
            <a:ext cx="2876698" cy="3149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1190" y="1128103"/>
            <a:ext cx="330201" cy="348955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7483" y="1645009"/>
            <a:ext cx="38071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垂直判断：</a:t>
            </a: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遍历</a:t>
            </a:r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右图中每个</a:t>
            </a:r>
            <a:r>
              <a:rPr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红色的</a:t>
            </a:r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方格。</a:t>
            </a:r>
            <a:endParaRPr lang="en-US" altLang="zh-CN" sz="20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如下图所示，每个红色方格可唯一决定一条由起点经过该方格到终点的最短路径；判断该路径上是否存在障碍即可</a:t>
            </a:r>
            <a:endParaRPr lang="zh-CN" altLang="en-US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124447" y="4802413"/>
            <a:ext cx="1643951" cy="1800000"/>
            <a:chOff x="2191735" y="5010150"/>
            <a:chExt cx="1643951" cy="18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735" y="5010150"/>
              <a:ext cx="1643951" cy="1800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664655" y="5800477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754312" y="5908427"/>
              <a:ext cx="504826" cy="1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68193" y="5895975"/>
              <a:ext cx="1" cy="3430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59138" y="5570538"/>
              <a:ext cx="1" cy="3526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831001" y="4802413"/>
            <a:ext cx="1643951" cy="1800000"/>
            <a:chOff x="4218625" y="5010150"/>
            <a:chExt cx="1643951" cy="1800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8625" y="5010150"/>
              <a:ext cx="1643951" cy="1800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4696655" y="6448177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4800191" y="6222477"/>
              <a:ext cx="1" cy="3430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286669" y="5570538"/>
              <a:ext cx="294" cy="99503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781843" y="6554404"/>
              <a:ext cx="504826" cy="1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5537555" y="4764617"/>
            <a:ext cx="1643951" cy="1837796"/>
            <a:chOff x="5537555" y="4764617"/>
            <a:chExt cx="1643951" cy="1837796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555" y="4802413"/>
              <a:ext cx="1643951" cy="1800000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6010379" y="4764617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 flipV="1">
              <a:off x="6116034" y="4872567"/>
              <a:ext cx="3087" cy="11421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00393" y="4864753"/>
              <a:ext cx="0" cy="5136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100773" y="4870844"/>
              <a:ext cx="504826" cy="1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7244108" y="4802413"/>
            <a:ext cx="1643951" cy="1992204"/>
            <a:chOff x="7244108" y="4802413"/>
            <a:chExt cx="1643951" cy="1992204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4108" y="4802413"/>
              <a:ext cx="1643951" cy="180000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7722136" y="6578717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7825674" y="6014740"/>
              <a:ext cx="0" cy="6845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312152" y="5362801"/>
              <a:ext cx="0" cy="133644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807326" y="6694478"/>
              <a:ext cx="504826" cy="1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1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849017" y="4043785"/>
            <a:ext cx="1643951" cy="1800000"/>
            <a:chOff x="2124447" y="4046763"/>
            <a:chExt cx="1643951" cy="1800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4447" y="4046763"/>
              <a:ext cx="1643951" cy="18000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246191" y="5167425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2700905" y="5275375"/>
              <a:ext cx="64237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346451" y="4607151"/>
              <a:ext cx="0" cy="6827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171825" y="4613501"/>
              <a:ext cx="17790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判断规则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34" y="397468"/>
            <a:ext cx="2876698" cy="3149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5400000">
            <a:off x="7204847" y="799582"/>
            <a:ext cx="330201" cy="348955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37483" y="889359"/>
            <a:ext cx="3807101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水平判断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遍历</a:t>
            </a:r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右图中每个</a:t>
            </a:r>
            <a:r>
              <a:rPr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红色的</a:t>
            </a:r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方格。</a:t>
            </a:r>
            <a:endParaRPr lang="en-US" altLang="zh-CN" sz="20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r>
              <a:rPr lang="zh-CN" altLang="en-US" sz="2000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如下图所示，每个红色方格可唯一决定一条由起点经过该方格到终点的最短路径；判断该路径上是否存在障碍即可</a:t>
            </a:r>
            <a:endParaRPr lang="zh-CN" altLang="en-US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31272" y="4042770"/>
            <a:ext cx="1643951" cy="1800000"/>
            <a:chOff x="2131272" y="4042770"/>
            <a:chExt cx="1643951" cy="1800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272" y="4042770"/>
              <a:ext cx="1643951" cy="1800000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2280121" y="5163432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383658" y="4618807"/>
              <a:ext cx="0" cy="6670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383657" y="5273105"/>
              <a:ext cx="341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383657" y="4610523"/>
              <a:ext cx="80929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5337661" y="4046763"/>
            <a:ext cx="1843845" cy="1800000"/>
            <a:chOff x="5337661" y="4046763"/>
            <a:chExt cx="1843845" cy="1800000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7555" y="4046763"/>
              <a:ext cx="1643951" cy="1800000"/>
            </a:xfrm>
            <a:prstGeom prst="rect">
              <a:avLst/>
            </a:prstGeom>
          </p:spPr>
        </p:pic>
        <p:cxnSp>
          <p:nvCxnSpPr>
            <p:cNvPr id="29" name="直接连接符 28"/>
            <p:cNvCxnSpPr/>
            <p:nvPr/>
          </p:nvCxnSpPr>
          <p:spPr>
            <a:xfrm flipH="1" flipV="1">
              <a:off x="5434019" y="5259090"/>
              <a:ext cx="685103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441198" y="4604173"/>
              <a:ext cx="1914" cy="66720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5424872" y="4609012"/>
              <a:ext cx="1189711" cy="36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337661" y="5163432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44108" y="4046763"/>
            <a:ext cx="1826221" cy="1800000"/>
            <a:chOff x="7244108" y="4046763"/>
            <a:chExt cx="1826221" cy="180000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4108" y="4046763"/>
              <a:ext cx="1643951" cy="1800000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8863254" y="5161709"/>
              <a:ext cx="207075" cy="21590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8962922" y="4595522"/>
              <a:ext cx="0" cy="6845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807326" y="5269659"/>
              <a:ext cx="1155596" cy="172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297863" y="4604963"/>
              <a:ext cx="66505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15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5966</TotalTime>
  <Words>245</Words>
  <Application>Microsoft Office PowerPoint</Application>
  <PresentationFormat>全屏显示(4:3)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2085</cp:revision>
  <dcterms:created xsi:type="dcterms:W3CDTF">2019-09-02T01:24:59Z</dcterms:created>
  <dcterms:modified xsi:type="dcterms:W3CDTF">2019-11-21T00:12:04Z</dcterms:modified>
</cp:coreProperties>
</file>