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4" r:id="rId21"/>
    <p:sldId id="276" r:id="rId22"/>
    <p:sldId id="279" r:id="rId23"/>
    <p:sldId id="278" r:id="rId24"/>
    <p:sldId id="277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1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安徽大学计算机科学与技术学院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6BBA388-3BCC-4581-B7AB-44D0087FC4B2}"/>
              </a:ext>
            </a:extLst>
          </p:cNvPr>
          <p:cNvSpPr txBox="1"/>
          <p:nvPr userDrawn="1"/>
        </p:nvSpPr>
        <p:spPr>
          <a:xfrm>
            <a:off x="3373396" y="6334626"/>
            <a:ext cx="239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8F75A0F-A932-4331-A0F8-1C56B5BA9198}" type="datetime2"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2024年3月4日</a:t>
            </a:fld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25156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32141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1111250" y="156630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163615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1" name="椭圆 10"/>
          <p:cNvSpPr/>
          <p:nvPr userDrawn="1"/>
        </p:nvSpPr>
        <p:spPr>
          <a:xfrm>
            <a:off x="1111250" y="2881039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4265626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3" name="椭圆 12"/>
          <p:cNvSpPr/>
          <p:nvPr userDrawn="1"/>
        </p:nvSpPr>
        <p:spPr>
          <a:xfrm>
            <a:off x="1111250" y="4195777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2950889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5" name="椭圆 14"/>
          <p:cNvSpPr/>
          <p:nvPr userDrawn="1"/>
        </p:nvSpPr>
        <p:spPr>
          <a:xfrm>
            <a:off x="1111250" y="551051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406650" y="5580363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任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06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第五讲：文件操作</a:t>
            </a:r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读取数值文本文件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dlmread</a:t>
            </a:r>
            <a:r>
              <a:rPr lang="en-US" altLang="zh-CN" dirty="0"/>
              <a:t>()</a:t>
            </a:r>
            <a:r>
              <a:rPr lang="zh-CN" altLang="en-US" dirty="0"/>
              <a:t>读取数值文本文件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08" y="1478860"/>
            <a:ext cx="2654436" cy="527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08" y="2896867"/>
            <a:ext cx="5550185" cy="1892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97180" y="2345236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91909" y="1524289"/>
            <a:ext cx="3607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注意设置正确的分隔符，这里是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‘#’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59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.mat</a:t>
            </a:r>
            <a:r>
              <a:rPr lang="zh-CN" altLang="en-US" dirty="0"/>
              <a:t>和</a:t>
            </a:r>
            <a:r>
              <a:rPr lang="en-US" altLang="zh-CN" dirty="0"/>
              <a:t>.txt</a:t>
            </a:r>
            <a:r>
              <a:rPr lang="zh-CN" altLang="en-US" dirty="0"/>
              <a:t>文件比较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1115493"/>
          </a:xfrm>
        </p:spPr>
        <p:txBody>
          <a:bodyPr/>
          <a:lstStyle/>
          <a:p>
            <a:r>
              <a:rPr lang="zh-CN" altLang="en-US" dirty="0"/>
              <a:t>相同数据的</a:t>
            </a:r>
            <a:r>
              <a:rPr lang="en-US" altLang="zh-CN" dirty="0"/>
              <a:t>.mat</a:t>
            </a:r>
            <a:r>
              <a:rPr lang="zh-CN" altLang="en-US" dirty="0"/>
              <a:t>和</a:t>
            </a:r>
            <a:r>
              <a:rPr lang="en-US" altLang="zh-CN" dirty="0"/>
              <a:t>.txt</a:t>
            </a:r>
            <a:r>
              <a:rPr lang="zh-CN" altLang="en-US" dirty="0"/>
              <a:t>文件的大小相近，但</a:t>
            </a:r>
            <a:r>
              <a:rPr lang="en-US" altLang="zh-CN" dirty="0"/>
              <a:t>.mat</a:t>
            </a:r>
            <a:r>
              <a:rPr lang="zh-CN" altLang="en-US" dirty="0"/>
              <a:t>的读写速度更快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03" y="4451418"/>
            <a:ext cx="1994002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680" y="4451418"/>
            <a:ext cx="3785275" cy="2313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603" y="1674830"/>
            <a:ext cx="3086259" cy="2063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37483" y="118661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37483" y="3942423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6881" y="3942423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文件属性</a:t>
            </a:r>
          </a:p>
        </p:txBody>
      </p:sp>
    </p:spTree>
    <p:extLst>
      <p:ext uri="{BB962C8B-B14F-4D97-AF65-F5344CB8AC3E}">
        <p14:creationId xmlns:p14="http://schemas.microsoft.com/office/powerpoint/2010/main" val="218770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写入纯</a:t>
            </a:r>
            <a:endParaRPr lang="en-US" altLang="zh-CN" dirty="0"/>
          </a:p>
          <a:p>
            <a:r>
              <a:rPr lang="zh-CN" altLang="en-US" dirty="0"/>
              <a:t>文本文件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fprintf</a:t>
            </a:r>
            <a:r>
              <a:rPr lang="en-US" altLang="zh-CN" dirty="0"/>
              <a:t>()</a:t>
            </a:r>
            <a:r>
              <a:rPr lang="zh-CN" altLang="en-US" dirty="0"/>
              <a:t>写入纯文本文件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683" y="1519240"/>
            <a:ext cx="3981655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683" y="4273875"/>
            <a:ext cx="1358970" cy="13780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8385" y="98561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37483" y="3724849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47887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读取纯</a:t>
            </a:r>
            <a:endParaRPr lang="en-US" altLang="zh-CN" dirty="0"/>
          </a:p>
          <a:p>
            <a:r>
              <a:rPr lang="zh-CN" altLang="en-US" dirty="0"/>
              <a:t>文本文件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fgetl</a:t>
            </a:r>
            <a:r>
              <a:rPr lang="en-US" altLang="zh-CN" dirty="0"/>
              <a:t>()</a:t>
            </a:r>
            <a:r>
              <a:rPr lang="zh-CN" altLang="en-US" dirty="0"/>
              <a:t>按行读入纯文本文件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43" y="1448401"/>
            <a:ext cx="4921503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643" y="3742368"/>
            <a:ext cx="5480332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215801" y="92337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15801" y="3184495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952862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读取混合</a:t>
            </a:r>
            <a:endParaRPr lang="en-US" altLang="zh-CN" dirty="0"/>
          </a:p>
          <a:p>
            <a:r>
              <a:rPr lang="zh-CN" altLang="en-US" dirty="0"/>
              <a:t>文本文件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textscan</a:t>
            </a:r>
            <a:r>
              <a:rPr lang="en-US" altLang="zh-CN" dirty="0"/>
              <a:t>()</a:t>
            </a:r>
            <a:r>
              <a:rPr lang="zh-CN" altLang="en-US" dirty="0"/>
              <a:t>格式化读入文本文件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05" y="3203119"/>
            <a:ext cx="3880049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905" y="4711388"/>
            <a:ext cx="6718645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905" y="1278668"/>
            <a:ext cx="1447874" cy="1276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38385" y="265125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37483" y="4172051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37483" y="753092"/>
            <a:ext cx="15074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待读入文件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464" y="5626971"/>
            <a:ext cx="787440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7942" y="5626971"/>
            <a:ext cx="342918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752" y="5633320"/>
            <a:ext cx="317516" cy="8699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3728" y="5626971"/>
            <a:ext cx="330217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25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endParaRPr lang="en-US" altLang="zh-CN" dirty="0"/>
          </a:p>
          <a:p>
            <a:r>
              <a:rPr lang="zh-CN" altLang="en-US" dirty="0"/>
              <a:t>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正则表达式用于匹配字符串，常用来检索文本</a:t>
            </a:r>
            <a:endParaRPr lang="en-US" altLang="zh-CN" dirty="0"/>
          </a:p>
          <a:p>
            <a:r>
              <a:rPr lang="zh-CN" altLang="en-US" dirty="0"/>
              <a:t>常用的字符匹配符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连续匹配限定符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45581"/>
              </p:ext>
            </p:extLst>
          </p:nvPr>
        </p:nvGraphicFramePr>
        <p:xfrm>
          <a:off x="3037961" y="1343985"/>
          <a:ext cx="50605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[a1b2c3]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匹配括号内任一字符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[^a1b2c3]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匹配括号内任意字符之外的一个字符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[a-g]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匹配从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到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g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的任一字符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\w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匹配任一字母、数字、下划线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匹配任一空白字符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匹配任一数字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76407"/>
              </p:ext>
            </p:extLst>
          </p:nvPr>
        </p:nvGraphicFramePr>
        <p:xfrm>
          <a:off x="3037961" y="4809327"/>
          <a:ext cx="5060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expr?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零或一次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expr*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连续匹配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零或多次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expr+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连续匹配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一或多次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expr{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连续匹配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至少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m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次至多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n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1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endParaRPr lang="en-US" altLang="zh-CN" dirty="0"/>
          </a:p>
          <a:p>
            <a:r>
              <a:rPr lang="zh-CN" altLang="en-US" dirty="0"/>
              <a:t>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位置锚定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zh-CN" altLang="en-US" dirty="0"/>
              <a:t>零宽断言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55674"/>
              </p:ext>
            </p:extLst>
          </p:nvPr>
        </p:nvGraphicFramePr>
        <p:xfrm>
          <a:off x="3037961" y="958312"/>
          <a:ext cx="5060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^expr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必须出现在原字符串开头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expr$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必须出现在原字符串末尾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\&lt;expr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必须出现在某个单词开头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expr\&gt;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匹配的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必须出现在某个单词末尾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16079"/>
              </p:ext>
            </p:extLst>
          </p:nvPr>
        </p:nvGraphicFramePr>
        <p:xfrm>
          <a:off x="3037961" y="3728471"/>
          <a:ext cx="50605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语法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expr(?=test)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，且后面必须匹配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(?&lt;=test)expr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，且前面必须匹配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expr(?!test)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，且后面必须不匹配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(?&lt;!test)expr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expr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，且前面必须不匹配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test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15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endParaRPr lang="en-US" altLang="zh-CN" dirty="0"/>
          </a:p>
          <a:p>
            <a:r>
              <a:rPr lang="zh-CN" altLang="en-US" dirty="0"/>
              <a:t>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646113"/>
          </a:xfrm>
        </p:spPr>
        <p:txBody>
          <a:bodyPr/>
          <a:lstStyle/>
          <a:p>
            <a:r>
              <a:rPr lang="zh-CN" altLang="en-US" dirty="0"/>
              <a:t>获取文本中所有数学不及格的</a:t>
            </a:r>
            <a:r>
              <a:rPr lang="en-US" altLang="zh-CN" dirty="0"/>
              <a:t>17</a:t>
            </a:r>
            <a:r>
              <a:rPr lang="zh-CN" altLang="en-US" dirty="0"/>
              <a:t>级学生姓名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129" y="1456746"/>
            <a:ext cx="3499030" cy="2806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4125996" y="1899143"/>
            <a:ext cx="516340" cy="2227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25996" y="2295555"/>
            <a:ext cx="410832" cy="20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60810" y="2494852"/>
            <a:ext cx="276018" cy="1934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49442" y="3282506"/>
            <a:ext cx="492894" cy="216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137719" y="4046493"/>
            <a:ext cx="399109" cy="2170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13955" y="4648288"/>
            <a:ext cx="2059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滥用空格，科目大小写混用，科目顺序不统一，总之乱七八糟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70283" y="1358003"/>
            <a:ext cx="150749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待读入文件</a:t>
            </a:r>
          </a:p>
        </p:txBody>
      </p:sp>
    </p:spTree>
    <p:extLst>
      <p:ext uri="{BB962C8B-B14F-4D97-AF65-F5344CB8AC3E}">
        <p14:creationId xmlns:p14="http://schemas.microsoft.com/office/powerpoint/2010/main" val="183308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endParaRPr lang="en-US" altLang="zh-CN" dirty="0"/>
          </a:p>
          <a:p>
            <a:r>
              <a:rPr lang="zh-CN" altLang="en-US" dirty="0"/>
              <a:t>表达式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regexp</a:t>
            </a:r>
            <a:r>
              <a:rPr lang="en-US" altLang="zh-CN" dirty="0"/>
              <a:t>()</a:t>
            </a:r>
            <a:r>
              <a:rPr lang="zh-CN" altLang="en-US" dirty="0"/>
              <a:t>来通过正则表达式匹配字符串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653" y="1044019"/>
            <a:ext cx="6225855" cy="4130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94" y="5440341"/>
            <a:ext cx="5721644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74262" y="91940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74262" y="5316293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65246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读写图像文件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18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读写</a:t>
            </a:r>
            <a:r>
              <a:rPr lang="en-US" altLang="zh-CN" dirty="0"/>
              <a:t>.mat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读写文本文件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读写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读写图像文件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读取网页</a:t>
            </a:r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endParaRPr lang="en-US" altLang="zh-CN" dirty="0"/>
          </a:p>
          <a:p>
            <a:r>
              <a:rPr lang="zh-CN" altLang="en-US" dirty="0"/>
              <a:t>图像文件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imread</a:t>
            </a:r>
            <a:r>
              <a:rPr lang="en-US" altLang="zh-CN" dirty="0"/>
              <a:t>()</a:t>
            </a:r>
            <a:r>
              <a:rPr lang="zh-CN" altLang="en-US" dirty="0"/>
              <a:t>读取图像文件，并利用</a:t>
            </a:r>
            <a:r>
              <a:rPr lang="en-US" altLang="zh-CN" dirty="0" err="1"/>
              <a:t>imshow</a:t>
            </a:r>
            <a:r>
              <a:rPr lang="en-US" altLang="zh-CN" dirty="0"/>
              <a:t>()</a:t>
            </a:r>
            <a:r>
              <a:rPr lang="zh-CN" altLang="en-US" dirty="0"/>
              <a:t>显示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458" y="3637780"/>
            <a:ext cx="2764097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58" y="1815633"/>
            <a:ext cx="2362321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85" y="3637780"/>
            <a:ext cx="1905098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37483" y="131124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37483" y="3111907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92578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写入</a:t>
            </a:r>
            <a:endParaRPr lang="en-US" altLang="zh-CN" dirty="0"/>
          </a:p>
          <a:p>
            <a:r>
              <a:rPr lang="zh-CN" altLang="en-US" dirty="0"/>
              <a:t>图像文件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-24231"/>
            <a:ext cx="6835067" cy="60579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zh-CN" altLang="en-US" sz="2200" dirty="0"/>
              <a:t>利用</a:t>
            </a:r>
            <a:r>
              <a:rPr lang="en-US" altLang="zh-CN" sz="2200" dirty="0"/>
              <a:t>print()</a:t>
            </a:r>
            <a:r>
              <a:rPr lang="zh-CN" altLang="en-US" sz="2200" dirty="0"/>
              <a:t>提取窗口内的图像，并利用</a:t>
            </a:r>
            <a:r>
              <a:rPr lang="en-US" altLang="zh-CN" sz="2200" dirty="0" err="1"/>
              <a:t>imwrite</a:t>
            </a:r>
            <a:r>
              <a:rPr lang="en-US" altLang="zh-CN" sz="2200" dirty="0"/>
              <a:t>()</a:t>
            </a:r>
            <a:r>
              <a:rPr lang="zh-CN" altLang="en-US" sz="2200" dirty="0"/>
              <a:t>写入图像文件</a:t>
            </a:r>
            <a:endParaRPr lang="en-US" altLang="zh-CN" sz="2200" dirty="0"/>
          </a:p>
          <a:p>
            <a:r>
              <a:rPr lang="zh-CN" altLang="en-US" sz="2200" dirty="0"/>
              <a:t>绘制动态的正弦曲线变化并保存为</a:t>
            </a:r>
            <a:r>
              <a:rPr lang="en-US" altLang="zh-CN" sz="2200" dirty="0"/>
              <a:t>gif</a:t>
            </a:r>
            <a:endParaRPr lang="zh-CN" altLang="en-US" sz="22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34" y="4807392"/>
            <a:ext cx="2692687" cy="20187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078" y="1160381"/>
            <a:ext cx="5758112" cy="3570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446937" y="1042138"/>
            <a:ext cx="6921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05287" y="4684294"/>
            <a:ext cx="123379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得到的图像文件</a:t>
            </a:r>
          </a:p>
        </p:txBody>
      </p:sp>
    </p:spTree>
    <p:extLst>
      <p:ext uri="{BB962C8B-B14F-4D97-AF65-F5344CB8AC3E}">
        <p14:creationId xmlns:p14="http://schemas.microsoft.com/office/powerpoint/2010/main" val="1422671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读写</a:t>
            </a:r>
            <a:endParaRPr lang="en-US" altLang="zh-CN" dirty="0"/>
          </a:p>
          <a:p>
            <a:r>
              <a:rPr lang="en-US" altLang="zh-CN" dirty="0"/>
              <a:t>.fig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.fig</a:t>
            </a:r>
            <a:r>
              <a:rPr lang="zh-CN" altLang="en-US" dirty="0"/>
              <a:t>文件是</a:t>
            </a:r>
            <a:r>
              <a:rPr lang="en-US" altLang="zh-CN" dirty="0"/>
              <a:t>MATLAB</a:t>
            </a:r>
            <a:r>
              <a:rPr lang="zh-CN" altLang="en-US" dirty="0"/>
              <a:t>特有的图形对象文件，可存储所有的窗口、坐标轴、控件等对象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saveas</a:t>
            </a:r>
            <a:r>
              <a:rPr lang="en-US" altLang="zh-CN" dirty="0"/>
              <a:t>()</a:t>
            </a:r>
            <a:r>
              <a:rPr lang="zh-CN" altLang="en-US" dirty="0"/>
              <a:t>写入</a:t>
            </a:r>
            <a:r>
              <a:rPr lang="en-US" altLang="zh-CN" dirty="0"/>
              <a:t>.fig</a:t>
            </a:r>
            <a:r>
              <a:rPr lang="zh-CN" altLang="en-US" dirty="0"/>
              <a:t>文件，利用</a:t>
            </a:r>
            <a:r>
              <a:rPr lang="en-US" altLang="zh-CN" dirty="0" err="1"/>
              <a:t>uiopen</a:t>
            </a:r>
            <a:r>
              <a:rPr lang="en-US" altLang="zh-CN" dirty="0"/>
              <a:t>()</a:t>
            </a:r>
            <a:r>
              <a:rPr lang="zh-CN" altLang="en-US" dirty="0"/>
              <a:t>读取</a:t>
            </a:r>
            <a:r>
              <a:rPr lang="en-US" altLang="zh-CN" dirty="0"/>
              <a:t>.fig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14" y="2328416"/>
            <a:ext cx="4115011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14" y="357096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7845" y="2211279"/>
            <a:ext cx="6921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74502" y="3448432"/>
            <a:ext cx="10188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得到的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.fig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40683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读写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70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写入</a:t>
            </a:r>
            <a:endParaRPr lang="en-US" altLang="zh-CN" dirty="0"/>
          </a:p>
          <a:p>
            <a:r>
              <a:rPr lang="en-US" altLang="zh-CN" sz="2800" dirty="0"/>
              <a:t>Excel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xlswrite</a:t>
            </a:r>
            <a:r>
              <a:rPr lang="en-US" altLang="zh-CN" dirty="0"/>
              <a:t>()</a:t>
            </a:r>
            <a:r>
              <a:rPr lang="zh-CN" altLang="en-US" dirty="0"/>
              <a:t>写入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1" y="1515654"/>
            <a:ext cx="2298818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91" y="3034664"/>
            <a:ext cx="6534486" cy="2292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97180" y="2456608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</p:spTree>
    <p:extLst>
      <p:ext uri="{BB962C8B-B14F-4D97-AF65-F5344CB8AC3E}">
        <p14:creationId xmlns:p14="http://schemas.microsoft.com/office/powerpoint/2010/main" val="3376961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endParaRPr lang="en-US" altLang="zh-CN" dirty="0"/>
          </a:p>
          <a:p>
            <a:r>
              <a:rPr lang="en-US" altLang="zh-CN" sz="2800" dirty="0"/>
              <a:t>Excel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xlsread</a:t>
            </a:r>
            <a:r>
              <a:rPr lang="en-US" altLang="zh-CN" dirty="0"/>
              <a:t>()</a:t>
            </a:r>
            <a:r>
              <a:rPr lang="zh-CN" altLang="en-US" dirty="0"/>
              <a:t>读取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68" y="1543626"/>
            <a:ext cx="2667137" cy="2286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968" y="3095080"/>
            <a:ext cx="4134062" cy="2330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97180" y="2470676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176646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Excel</a:t>
            </a:r>
            <a:r>
              <a:rPr lang="zh-CN" altLang="en-US" dirty="0"/>
              <a:t>文件表格设置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Excel.Workbooks</a:t>
            </a:r>
            <a:r>
              <a:rPr lang="zh-CN" altLang="en-US" dirty="0"/>
              <a:t>接口提供的一系列函数对表格进行复杂的设置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61" y="1517772"/>
            <a:ext cx="5031402" cy="4113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141784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2940941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Excel</a:t>
            </a:r>
            <a:r>
              <a:rPr lang="zh-CN" altLang="en-US" dirty="0"/>
              <a:t>文件表格设置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80" y="5152408"/>
            <a:ext cx="3581584" cy="1536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35" y="288388"/>
            <a:ext cx="5499364" cy="4667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7180" y="1869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97180" y="5045817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</p:spTree>
    <p:extLst>
      <p:ext uri="{BB962C8B-B14F-4D97-AF65-F5344CB8AC3E}">
        <p14:creationId xmlns:p14="http://schemas.microsoft.com/office/powerpoint/2010/main" val="519444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读取网页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127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读取网页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976"/>
            <a:ext cx="6835067" cy="60579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zh-CN" altLang="en-US" dirty="0"/>
              <a:t>利用</a:t>
            </a:r>
            <a:r>
              <a:rPr lang="en-US" altLang="zh-CN" dirty="0" err="1"/>
              <a:t>urlread</a:t>
            </a:r>
            <a:r>
              <a:rPr lang="en-US" altLang="zh-CN" dirty="0"/>
              <a:t>()</a:t>
            </a:r>
            <a:r>
              <a:rPr lang="zh-CN" altLang="en-US" dirty="0"/>
              <a:t>将网页保存在一个字符串变量中，并利用正则表达式进行信息抓取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zh-CN" altLang="en-US"/>
              <a:t>网站获取鼓楼区</a:t>
            </a:r>
            <a:r>
              <a:rPr lang="zh-CN" altLang="en-US" dirty="0"/>
              <a:t>单价最贵的</a:t>
            </a:r>
            <a:r>
              <a:rPr lang="en-US" altLang="zh-CN" dirty="0"/>
              <a:t>10</a:t>
            </a:r>
            <a:r>
              <a:rPr lang="zh-CN" altLang="en-US" dirty="0"/>
              <a:t>个小区信息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17372" y="127394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4EA099-8C47-45F7-B320-617FCF9E5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126" y="1760490"/>
            <a:ext cx="7059780" cy="48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6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读写</a:t>
            </a:r>
            <a:r>
              <a:rPr lang="en-US" altLang="zh-CN" dirty="0"/>
              <a:t>.mat</a:t>
            </a:r>
            <a:r>
              <a:rPr lang="zh-CN" altLang="en-US" dirty="0"/>
              <a:t>文件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读取网页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79151" y="1977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79151" y="2629529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786968-56E7-4D2E-A80F-F80DDF20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06" y="715545"/>
            <a:ext cx="5067560" cy="17526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1E2569-4071-41B4-8CFE-89259264C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806" y="3082746"/>
            <a:ext cx="5345307" cy="3694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9008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发送邮件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05901"/>
            <a:ext cx="7006517" cy="605790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setpref</a:t>
            </a:r>
            <a:r>
              <a:rPr lang="en-US" altLang="zh-CN" dirty="0"/>
              <a:t>()</a:t>
            </a:r>
            <a:r>
              <a:rPr lang="zh-CN" altLang="en-US" dirty="0"/>
              <a:t>配置邮箱，并利用</a:t>
            </a:r>
            <a:r>
              <a:rPr lang="en-US" altLang="zh-CN" dirty="0" err="1"/>
              <a:t>sendmail</a:t>
            </a:r>
            <a:r>
              <a:rPr lang="en-US" altLang="zh-CN" dirty="0"/>
              <a:t>()</a:t>
            </a:r>
            <a:r>
              <a:rPr lang="zh-CN" altLang="en-US" dirty="0"/>
              <a:t>发送邮件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13" y="5229265"/>
            <a:ext cx="2533978" cy="1410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26586" y="225060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43872" y="674485"/>
            <a:ext cx="81661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打开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SMTP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26586" y="5148402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邮件内容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13" y="2371959"/>
            <a:ext cx="5234710" cy="2603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7871923" y="3063806"/>
            <a:ext cx="1272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SMTP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授权码，是专用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密码，不是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邮箱密码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7221415" y="3534509"/>
            <a:ext cx="779585" cy="679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9F29725B-D7BB-428D-B9B6-EEF81105F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213" y="782986"/>
            <a:ext cx="5397777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358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67E803-6B03-4A4D-AC1A-C63DD65D4191}"/>
              </a:ext>
            </a:extLst>
          </p:cNvPr>
          <p:cNvSpPr txBox="1"/>
          <p:nvPr/>
        </p:nvSpPr>
        <p:spPr>
          <a:xfrm>
            <a:off x="576420" y="450376"/>
            <a:ext cx="79479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任务二：用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分析房价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在链家网上，抓取某一城市某一区的小区价格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利用直方图函数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histogram()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分析小区价格的分布，并美化图形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D57DB1-48ED-4BEF-9100-2FCE1AC4B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65" y="3068495"/>
            <a:ext cx="4751271" cy="356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24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67E803-6B03-4A4D-AC1A-C63DD65D4191}"/>
              </a:ext>
            </a:extLst>
          </p:cNvPr>
          <p:cNvSpPr txBox="1"/>
          <p:nvPr/>
        </p:nvSpPr>
        <p:spPr>
          <a:xfrm>
            <a:off x="576420" y="450376"/>
            <a:ext cx="7947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任务二：用</a:t>
            </a:r>
            <a:r>
              <a:rPr lang="en-US" altLang="zh-CN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分析房价</a:t>
            </a:r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拓展：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在其它同类网站上，实现以上功能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677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.mat</a:t>
            </a:r>
            <a:r>
              <a:rPr lang="zh-CN" altLang="en-US" dirty="0"/>
              <a:t>文件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.mat</a:t>
            </a:r>
            <a:r>
              <a:rPr lang="zh-CN" altLang="en-US" dirty="0"/>
              <a:t>文件是</a:t>
            </a:r>
            <a:r>
              <a:rPr lang="en-US" altLang="zh-CN" dirty="0"/>
              <a:t>MATLAB</a:t>
            </a:r>
            <a:r>
              <a:rPr lang="zh-CN" altLang="en-US" dirty="0"/>
              <a:t>特有的二进制文件格式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.mat</a:t>
            </a:r>
            <a:r>
              <a:rPr lang="zh-CN" altLang="en-US" dirty="0"/>
              <a:t>文件可以存储</a:t>
            </a:r>
            <a:r>
              <a:rPr lang="en-US" altLang="zh-CN" dirty="0"/>
              <a:t>MATLAB</a:t>
            </a:r>
            <a:r>
              <a:rPr lang="zh-CN" altLang="en-US" dirty="0"/>
              <a:t>中的多个矩阵、结构体和对象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57" y="893297"/>
            <a:ext cx="3661918" cy="2705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99" y="4827535"/>
            <a:ext cx="2603634" cy="1028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08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写入</a:t>
            </a:r>
            <a:endParaRPr lang="en-US" altLang="zh-CN" dirty="0"/>
          </a:p>
          <a:p>
            <a:r>
              <a:rPr lang="en-US" altLang="zh-CN" dirty="0"/>
              <a:t>.mat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save()</a:t>
            </a:r>
            <a:r>
              <a:rPr lang="zh-CN" altLang="en-US" dirty="0"/>
              <a:t>写入</a:t>
            </a:r>
            <a:r>
              <a:rPr lang="en-US" altLang="zh-CN" dirty="0"/>
              <a:t>.mat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默认情况下写入的内容会覆盖旧的数据，可以利用 </a:t>
            </a:r>
            <a:r>
              <a:rPr lang="en-US" altLang="zh-CN" dirty="0">
                <a:solidFill>
                  <a:srgbClr val="0000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’-append’ </a:t>
            </a:r>
            <a:r>
              <a:rPr lang="zh-CN" altLang="en-US" dirty="0"/>
              <a:t>将覆盖改为添加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88" y="1226801"/>
            <a:ext cx="2400423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642" y="1226801"/>
            <a:ext cx="2444876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72688" y="111535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13642" y="1115355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61074" y="389802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261074" y="4784465"/>
            <a:ext cx="76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855" y="4025075"/>
            <a:ext cx="2940201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4855" y="4929140"/>
            <a:ext cx="2432175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50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读取</a:t>
            </a:r>
            <a:endParaRPr lang="en-US" altLang="zh-CN" dirty="0"/>
          </a:p>
          <a:p>
            <a:r>
              <a:rPr lang="en-US" altLang="zh-CN" dirty="0"/>
              <a:t>.mat</a:t>
            </a:r>
            <a:r>
              <a:rPr lang="zh-CN" altLang="en-US" dirty="0"/>
              <a:t>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load()</a:t>
            </a:r>
            <a:r>
              <a:rPr lang="zh-CN" altLang="en-US" dirty="0"/>
              <a:t>读取</a:t>
            </a:r>
            <a:r>
              <a:rPr lang="en-US" altLang="zh-CN" dirty="0"/>
              <a:t>.mat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可将一个</a:t>
            </a:r>
            <a:r>
              <a:rPr lang="en-US" altLang="zh-CN" dirty="0"/>
              <a:t>.mat</a:t>
            </a:r>
            <a:r>
              <a:rPr lang="zh-CN" altLang="en-US" dirty="0"/>
              <a:t>文件里的所有变量读入一个结构体中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58" y="4195202"/>
            <a:ext cx="1936850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258" y="4965898"/>
            <a:ext cx="4375375" cy="1701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258" y="886702"/>
            <a:ext cx="2355971" cy="812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258" y="1846754"/>
            <a:ext cx="5131064" cy="1397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032258" y="7908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48147" y="173813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32258" y="409442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032258" y="485385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56589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文件路径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读写文件时既可以用相对路径也可以用绝对路径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19" y="1520077"/>
            <a:ext cx="4921503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19" y="3464157"/>
            <a:ext cx="3721291" cy="2330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48147" y="102009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48147" y="291634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69456" y="3844612"/>
            <a:ext cx="2558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连接路径和文件名时不要采用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拼接字符串，因为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Windows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中路径分隔符是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而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Linux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中是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;</a:t>
            </a:r>
          </a:p>
          <a:p>
            <a:pPr algn="just"/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fullfile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()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函数可以自动根据操作系统选用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或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拼接</a:t>
            </a:r>
          </a:p>
        </p:txBody>
      </p:sp>
    </p:spTree>
    <p:extLst>
      <p:ext uri="{BB962C8B-B14F-4D97-AF65-F5344CB8AC3E}">
        <p14:creationId xmlns:p14="http://schemas.microsoft.com/office/powerpoint/2010/main" val="204525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读写文本文件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4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写入数值文本文件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dlmwrite</a:t>
            </a:r>
            <a:r>
              <a:rPr lang="en-US" altLang="zh-CN" dirty="0"/>
              <a:t>()</a:t>
            </a:r>
            <a:r>
              <a:rPr lang="zh-CN" altLang="en-US" dirty="0"/>
              <a:t>写入数值文本文件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02" y="1458702"/>
            <a:ext cx="2565532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01" y="2881468"/>
            <a:ext cx="5524784" cy="3168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97180" y="9536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97180" y="2345236"/>
            <a:ext cx="13659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文件内容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42672" y="1313092"/>
            <a:ext cx="3607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dlmwrite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()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传入数据内容，故输入 </a:t>
            </a:r>
            <a:r>
              <a:rPr lang="en-US" altLang="zh-CN" sz="1600" dirty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algn="just"/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save()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不仅传入数据内容还传入变量名，故输入 </a:t>
            </a:r>
            <a:r>
              <a:rPr lang="en-US" altLang="zh-CN" sz="1600" dirty="0">
                <a:solidFill>
                  <a:srgbClr val="0000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‘a’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36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855</Words>
  <Application>Microsoft Office PowerPoint</Application>
  <PresentationFormat>全屏显示(4:3)</PresentationFormat>
  <Paragraphs>226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楷体</vt:lpstr>
      <vt:lpstr>微软雅黑</vt:lpstr>
      <vt:lpstr>微软雅黑 Light</vt:lpstr>
      <vt:lpstr>幼圆</vt:lpstr>
      <vt:lpstr>Arial</vt:lpstr>
      <vt:lpstr>Calibri</vt:lpstr>
      <vt:lpstr>Calibri Light</vt:lpstr>
      <vt:lpstr>Mongolian Baiti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YeTian</cp:lastModifiedBy>
  <cp:revision>597</cp:revision>
  <dcterms:created xsi:type="dcterms:W3CDTF">2019-09-02T01:24:59Z</dcterms:created>
  <dcterms:modified xsi:type="dcterms:W3CDTF">2024-03-04T06:12:06Z</dcterms:modified>
</cp:coreProperties>
</file>